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1957" r:id="rId3"/>
    <p:sldId id="1861" r:id="rId4"/>
    <p:sldId id="1757" r:id="rId5"/>
    <p:sldId id="1939" r:id="rId6"/>
    <p:sldId id="1958" r:id="rId7"/>
    <p:sldId id="1950" r:id="rId8"/>
    <p:sldId id="1962" r:id="rId9"/>
    <p:sldId id="1963" r:id="rId10"/>
    <p:sldId id="1959" r:id="rId11"/>
    <p:sldId id="1961" r:id="rId12"/>
    <p:sldId id="1951" r:id="rId13"/>
    <p:sldId id="1952" r:id="rId14"/>
    <p:sldId id="279" r:id="rId15"/>
    <p:sldId id="280" r:id="rId16"/>
    <p:sldId id="305" r:id="rId17"/>
    <p:sldId id="1960" r:id="rId18"/>
    <p:sldId id="1906"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D3EA576-8238-4E44-8A07-DC4325B4B486}">
          <p14:sldIdLst>
            <p14:sldId id="258"/>
            <p14:sldId id="1957"/>
            <p14:sldId id="1861"/>
            <p14:sldId id="1757"/>
            <p14:sldId id="1939"/>
            <p14:sldId id="1958"/>
            <p14:sldId id="1950"/>
            <p14:sldId id="1962"/>
            <p14:sldId id="1963"/>
            <p14:sldId id="1959"/>
            <p14:sldId id="1961"/>
            <p14:sldId id="1951"/>
            <p14:sldId id="1952"/>
            <p14:sldId id="279"/>
            <p14:sldId id="280"/>
            <p14:sldId id="305"/>
            <p14:sldId id="1960"/>
            <p14:sldId id="1906"/>
          </p14:sldIdLst>
        </p14:section>
        <p14:section name="Раздел без заголовка" id="{436238CD-6FA5-4409-8E04-4E94F2A14A5F}">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242"/>
    <a:srgbClr val="9900FF"/>
    <a:srgbClr val="9966FF"/>
    <a:srgbClr val="9900CC"/>
    <a:srgbClr val="CC66FF"/>
    <a:srgbClr val="1694E9"/>
    <a:srgbClr val="FFFFFF"/>
    <a:srgbClr val="709E32"/>
    <a:srgbClr val="319F97"/>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03" autoAdjust="0"/>
    <p:restoredTop sz="94660"/>
  </p:normalViewPr>
  <p:slideViewPr>
    <p:cSldViewPr snapToGrid="0">
      <p:cViewPr varScale="1">
        <p:scale>
          <a:sx n="88" d="100"/>
          <a:sy n="88" d="100"/>
        </p:scale>
        <p:origin x="259" y="62"/>
      </p:cViewPr>
      <p:guideLst/>
    </p:cSldViewPr>
  </p:slideViewPr>
  <p:notesTextViewPr>
    <p:cViewPr>
      <p:scale>
        <a:sx n="1" d="1"/>
        <a:sy n="1" d="1"/>
      </p:scale>
      <p:origin x="0" y="0"/>
    </p:cViewPr>
  </p:notesTextViewPr>
  <p:sorterViewPr>
    <p:cViewPr>
      <p:scale>
        <a:sx n="100" d="100"/>
        <a:sy n="100" d="100"/>
      </p:scale>
      <p:origin x="0" y="-41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BE04B-0FEE-474E-98E3-E5C059B0E3D6}" type="datetimeFigureOut">
              <a:rPr lang="ru-RU" smtClean="0"/>
              <a:t>31.03.2022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8AAFC-F45B-4763-9C1F-8029DFCE03FE}" type="slidenum">
              <a:rPr lang="ru-RU" smtClean="0"/>
              <a:t>‹#›</a:t>
            </a:fld>
            <a:endParaRPr lang="ru-RU"/>
          </a:p>
        </p:txBody>
      </p:sp>
    </p:spTree>
    <p:extLst>
      <p:ext uri="{BB962C8B-B14F-4D97-AF65-F5344CB8AC3E}">
        <p14:creationId xmlns:p14="http://schemas.microsoft.com/office/powerpoint/2010/main" val="1179451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0626D62-0A69-489C-AD8A-DBBB454FE69F}" type="datetime1">
              <a:rPr lang="uk-UA" smtClean="0"/>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3995242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C541F5A-B942-463D-BFFB-A6C0BF2A95D9}" type="datetime1">
              <a:rPr lang="uk-UA" smtClean="0"/>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836421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AF5CA3-AACC-4614-BF69-00E689DA5E5C}" type="datetime1">
              <a:rPr lang="uk-UA" smtClean="0"/>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138875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E457AFC-C01B-4F35-8E90-7CDC7BDC9F41}" type="datetime1">
              <a:rPr lang="uk-UA" smtClean="0"/>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579445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1057DF8-A1C4-4191-9BCE-6255C9741248}" type="datetime1">
              <a:rPr lang="uk-UA" smtClean="0"/>
              <a:t>31.03.2022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2520646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1EB527B-8C9A-436C-98CD-9931061FA41E}" type="datetime1">
              <a:rPr lang="uk-UA" smtClean="0"/>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543066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CCE2E25-D864-431C-9803-DC1DF816B3B2}" type="datetime1">
              <a:rPr lang="uk-UA" smtClean="0"/>
              <a:t>31.03.2022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340992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041627C-B8CA-44C8-AA80-F38F7E2DC942}" type="datetime1">
              <a:rPr lang="uk-UA" smtClean="0"/>
              <a:t>31.03.2022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113105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78820F-613B-4084-A210-F6071CA8AA12}" type="datetime1">
              <a:rPr lang="uk-UA" smtClean="0"/>
              <a:t>31.03.2022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2979499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7F3D5AF-C886-45A1-B5DC-5A526CB61C15}" type="datetime1">
              <a:rPr lang="uk-UA" smtClean="0"/>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377212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43D2A21-8E22-4A57-9D96-C14531AB525D}" type="datetime1">
              <a:rPr lang="uk-UA" smtClean="0"/>
              <a:t>31.03.2022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2A2CC5-B2C6-4302-92FF-8C073FD1154B}" type="slidenum">
              <a:rPr lang="ru-RU" smtClean="0"/>
              <a:t>‹#›</a:t>
            </a:fld>
            <a:endParaRPr lang="ru-RU"/>
          </a:p>
        </p:txBody>
      </p:sp>
    </p:spTree>
    <p:extLst>
      <p:ext uri="{BB962C8B-B14F-4D97-AF65-F5344CB8AC3E}">
        <p14:creationId xmlns:p14="http://schemas.microsoft.com/office/powerpoint/2010/main" val="305165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BF2D6-4F70-474E-8189-F1C29A9FD449}" type="datetime1">
              <a:rPr lang="uk-UA" smtClean="0"/>
              <a:t>31.03.2022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2A2CC5-B2C6-4302-92FF-8C073FD1154B}" type="slidenum">
              <a:rPr lang="ru-RU" smtClean="0"/>
              <a:t>‹#›</a:t>
            </a:fld>
            <a:endParaRPr lang="ru-RU"/>
          </a:p>
        </p:txBody>
      </p:sp>
    </p:spTree>
    <p:extLst>
      <p:ext uri="{BB962C8B-B14F-4D97-AF65-F5344CB8AC3E}">
        <p14:creationId xmlns:p14="http://schemas.microsoft.com/office/powerpoint/2010/main" val="424610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5.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7.xml"/><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image" Target="../media/image6.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2.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Дата 1"/>
          <p:cNvSpPr>
            <a:spLocks noGrp="1"/>
          </p:cNvSpPr>
          <p:nvPr>
            <p:ph type="dt" sz="half" idx="10"/>
          </p:nvPr>
        </p:nvSpPr>
        <p:spPr>
          <a:xfrm>
            <a:off x="1260389" y="1660783"/>
            <a:ext cx="1581665" cy="373964"/>
          </a:xfrm>
        </p:spPr>
        <p:txBody>
          <a:body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383957" y="119911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TextBox 4"/>
          <p:cNvSpPr txBox="1"/>
          <p:nvPr/>
        </p:nvSpPr>
        <p:spPr>
          <a:xfrm>
            <a:off x="1186248" y="2660821"/>
            <a:ext cx="1581665" cy="1569660"/>
          </a:xfrm>
          <a:prstGeom prst="rect">
            <a:avLst/>
          </a:prstGeom>
          <a:noFill/>
        </p:spPr>
        <p:txBody>
          <a:bodyPr wrap="square" rtlCol="0">
            <a:spAutoFit/>
          </a:bodyPr>
          <a:lstStyle/>
          <a:p>
            <a:pPr algn="ctr"/>
            <a:r>
              <a:rPr lang="uk-UA" sz="4800" b="1" dirty="0">
                <a:solidFill>
                  <a:schemeClr val="bg1"/>
                </a:solidFill>
                <a:latin typeface="Monotype Corsiva" panose="03010101010201010101" pitchFamily="66" charset="0"/>
              </a:rPr>
              <a:t>Урок</a:t>
            </a:r>
          </a:p>
          <a:p>
            <a:pPr algn="ctr"/>
            <a:r>
              <a:rPr lang="uk-UA" sz="4800" b="1" dirty="0">
                <a:solidFill>
                  <a:schemeClr val="bg1"/>
                </a:solidFill>
                <a:latin typeface="Monotype Corsiva" panose="03010101010201010101" pitchFamily="66" charset="0"/>
              </a:rPr>
              <a:t>№25</a:t>
            </a:r>
            <a:endParaRPr lang="ru-RU" sz="4800" b="1" dirty="0">
              <a:solidFill>
                <a:schemeClr val="bg1"/>
              </a:solidFill>
              <a:latin typeface="Monotype Corsiva" panose="03010101010201010101" pitchFamily="66" charset="0"/>
            </a:endParaRPr>
          </a:p>
        </p:txBody>
      </p:sp>
      <p:sp>
        <p:nvSpPr>
          <p:cNvPr id="6" name="TextBox 5"/>
          <p:cNvSpPr txBox="1"/>
          <p:nvPr/>
        </p:nvSpPr>
        <p:spPr>
          <a:xfrm>
            <a:off x="3009139" y="4555435"/>
            <a:ext cx="9098971" cy="1754326"/>
          </a:xfrm>
          <a:prstGeom prst="rect">
            <a:avLst/>
          </a:prstGeom>
          <a:noFill/>
        </p:spPr>
        <p:txBody>
          <a:bodyPr wrap="square" rtlCol="0">
            <a:spAutoFit/>
          </a:bodyPr>
          <a:lstStyle/>
          <a:p>
            <a:pPr algn="ctr"/>
            <a:r>
              <a:rPr lang="ru-RU" sz="3600" b="1" dirty="0" err="1">
                <a:solidFill>
                  <a:schemeClr val="tx2">
                    <a:lumMod val="75000"/>
                  </a:schemeClr>
                </a:solidFill>
                <a:ea typeface="Calibri" panose="020F0502020204030204" pitchFamily="34" charset="0"/>
                <a:cs typeface="Calibri" panose="020F0502020204030204" pitchFamily="34" charset="0"/>
              </a:rPr>
              <a:t>Мотиви</a:t>
            </a:r>
            <a:r>
              <a:rPr lang="ru-RU" sz="3600" b="1" dirty="0">
                <a:solidFill>
                  <a:schemeClr val="tx2">
                    <a:lumMod val="75000"/>
                  </a:schemeClr>
                </a:solidFill>
                <a:ea typeface="Calibri" panose="020F0502020204030204" pitchFamily="34" charset="0"/>
                <a:cs typeface="Calibri" panose="020F0502020204030204" pitchFamily="34" charset="0"/>
              </a:rPr>
              <a:t> </a:t>
            </a:r>
            <a:r>
              <a:rPr lang="ru-RU" sz="3600" b="1" dirty="0" err="1">
                <a:solidFill>
                  <a:schemeClr val="tx2">
                    <a:lumMod val="75000"/>
                  </a:schemeClr>
                </a:solidFill>
                <a:ea typeface="Calibri" panose="020F0502020204030204" pitchFamily="34" charset="0"/>
                <a:cs typeface="Calibri" panose="020F0502020204030204" pitchFamily="34" charset="0"/>
              </a:rPr>
              <a:t>Закавказзя</a:t>
            </a:r>
            <a:r>
              <a:rPr lang="ru-RU" sz="3600" b="1" dirty="0">
                <a:solidFill>
                  <a:schemeClr val="tx2">
                    <a:lumMod val="75000"/>
                  </a:schemeClr>
                </a:solidFill>
                <a:ea typeface="Calibri" panose="020F0502020204030204" pitchFamily="34" charset="0"/>
                <a:cs typeface="Calibri" panose="020F0502020204030204" pitchFamily="34" charset="0"/>
              </a:rPr>
              <a:t>. </a:t>
            </a:r>
            <a:r>
              <a:rPr lang="ru-RU" sz="3600" b="1" dirty="0" err="1">
                <a:solidFill>
                  <a:schemeClr val="tx2">
                    <a:lumMod val="75000"/>
                  </a:schemeClr>
                </a:solidFill>
                <a:ea typeface="Calibri" panose="020F0502020204030204" pitchFamily="34" charset="0"/>
                <a:cs typeface="Calibri" panose="020F0502020204030204" pitchFamily="34" charset="0"/>
              </a:rPr>
              <a:t>Відеомандрівка</a:t>
            </a:r>
            <a:r>
              <a:rPr lang="ru-RU" sz="3600" b="1" dirty="0">
                <a:solidFill>
                  <a:schemeClr val="tx2">
                    <a:lumMod val="75000"/>
                  </a:schemeClr>
                </a:solidFill>
                <a:ea typeface="Calibri" panose="020F0502020204030204" pitchFamily="34" charset="0"/>
                <a:cs typeface="Calibri" panose="020F0502020204030204" pitchFamily="34" charset="0"/>
              </a:rPr>
              <a:t> </a:t>
            </a:r>
            <a:r>
              <a:rPr lang="ru-RU" sz="3600" b="1" dirty="0" err="1">
                <a:solidFill>
                  <a:schemeClr val="tx2">
                    <a:lumMod val="75000"/>
                  </a:schemeClr>
                </a:solidFill>
                <a:ea typeface="Calibri" panose="020F0502020204030204" pitchFamily="34" charset="0"/>
                <a:cs typeface="Calibri" panose="020F0502020204030204" pitchFamily="34" charset="0"/>
              </a:rPr>
              <a:t>країнами</a:t>
            </a:r>
            <a:r>
              <a:rPr lang="ru-RU" sz="3600" b="1" dirty="0">
                <a:solidFill>
                  <a:schemeClr val="tx2">
                    <a:lumMod val="75000"/>
                  </a:schemeClr>
                </a:solidFill>
                <a:ea typeface="Calibri" panose="020F0502020204030204" pitchFamily="34" charset="0"/>
                <a:cs typeface="Calibri" panose="020F0502020204030204" pitchFamily="34" charset="0"/>
              </a:rPr>
              <a:t> Кавказу. </a:t>
            </a:r>
            <a:r>
              <a:rPr lang="ru-RU" sz="3600" b="1" dirty="0" err="1">
                <a:solidFill>
                  <a:schemeClr val="tx2">
                    <a:lumMod val="75000"/>
                  </a:schemeClr>
                </a:solidFill>
                <a:ea typeface="Calibri" panose="020F0502020204030204" pitchFamily="34" charset="0"/>
                <a:cs typeface="Calibri" panose="020F0502020204030204" pitchFamily="34" charset="0"/>
              </a:rPr>
              <a:t>Виконання</a:t>
            </a:r>
            <a:r>
              <a:rPr lang="ru-RU" sz="3600" b="1" dirty="0">
                <a:solidFill>
                  <a:schemeClr val="tx2">
                    <a:lumMod val="75000"/>
                  </a:schemeClr>
                </a:solidFill>
                <a:ea typeface="Calibri" panose="020F0502020204030204" pitchFamily="34" charset="0"/>
                <a:cs typeface="Calibri" panose="020F0502020204030204" pitchFamily="34" charset="0"/>
              </a:rPr>
              <a:t> з </a:t>
            </a:r>
            <a:r>
              <a:rPr lang="ru-RU" sz="3600" b="1" dirty="0" err="1">
                <a:solidFill>
                  <a:schemeClr val="tx2">
                    <a:lumMod val="75000"/>
                  </a:schemeClr>
                </a:solidFill>
                <a:ea typeface="Calibri" panose="020F0502020204030204" pitchFamily="34" charset="0"/>
                <a:cs typeface="Calibri" panose="020F0502020204030204" pitchFamily="34" charset="0"/>
              </a:rPr>
              <a:t>пластиліну</a:t>
            </a:r>
            <a:r>
              <a:rPr lang="ru-RU" sz="3600" b="1" dirty="0">
                <a:solidFill>
                  <a:schemeClr val="tx2">
                    <a:lumMod val="75000"/>
                  </a:schemeClr>
                </a:solidFill>
                <a:ea typeface="Calibri" panose="020F0502020204030204" pitchFamily="34" charset="0"/>
                <a:cs typeface="Calibri" panose="020F0502020204030204" pitchFamily="34" charset="0"/>
              </a:rPr>
              <a:t> </a:t>
            </a:r>
            <a:r>
              <a:rPr lang="ru-RU" sz="3600" b="1" dirty="0" err="1">
                <a:solidFill>
                  <a:schemeClr val="tx2">
                    <a:lumMod val="75000"/>
                  </a:schemeClr>
                </a:solidFill>
                <a:ea typeface="Calibri" panose="020F0502020204030204" pitchFamily="34" charset="0"/>
                <a:cs typeface="Calibri" panose="020F0502020204030204" pitchFamily="34" charset="0"/>
              </a:rPr>
              <a:t>прикраси</a:t>
            </a:r>
            <a:r>
              <a:rPr lang="ru-RU" sz="3600" b="1" dirty="0">
                <a:solidFill>
                  <a:schemeClr val="tx2">
                    <a:lumMod val="75000"/>
                  </a:schemeClr>
                </a:solidFill>
                <a:ea typeface="Calibri" panose="020F0502020204030204" pitchFamily="34" charset="0"/>
                <a:cs typeface="Calibri" panose="020F0502020204030204" pitchFamily="34" charset="0"/>
              </a:rPr>
              <a:t> на </a:t>
            </a:r>
            <a:r>
              <a:rPr lang="ru-RU" sz="3600" b="1" dirty="0" err="1">
                <a:solidFill>
                  <a:schemeClr val="tx2">
                    <a:lumMod val="75000"/>
                  </a:schemeClr>
                </a:solidFill>
                <a:ea typeface="Calibri" panose="020F0502020204030204" pitchFamily="34" charset="0"/>
                <a:cs typeface="Calibri" panose="020F0502020204030204" pitchFamily="34" charset="0"/>
              </a:rPr>
              <a:t>мотиви</a:t>
            </a:r>
            <a:r>
              <a:rPr lang="ru-RU" sz="3600" b="1" dirty="0">
                <a:solidFill>
                  <a:schemeClr val="tx2">
                    <a:lumMod val="75000"/>
                  </a:schemeClr>
                </a:solidFill>
                <a:ea typeface="Calibri" panose="020F0502020204030204" pitchFamily="34" charset="0"/>
                <a:cs typeface="Calibri" panose="020F0502020204030204" pitchFamily="34" charset="0"/>
              </a:rPr>
              <a:t> Кавказу</a:t>
            </a:r>
            <a:endParaRPr lang="ru-RU" sz="3600" b="1" dirty="0">
              <a:solidFill>
                <a:schemeClr val="tx2">
                  <a:lumMod val="75000"/>
                </a:schemeClr>
              </a:solidFill>
            </a:endParaRPr>
          </a:p>
        </p:txBody>
      </p:sp>
      <p:sp>
        <p:nvSpPr>
          <p:cNvPr id="7" name="TextBox 6"/>
          <p:cNvSpPr txBox="1"/>
          <p:nvPr/>
        </p:nvSpPr>
        <p:spPr>
          <a:xfrm>
            <a:off x="775965" y="368121"/>
            <a:ext cx="2402230" cy="400110"/>
          </a:xfrm>
          <a:prstGeom prst="rect">
            <a:avLst/>
          </a:prstGeom>
          <a:noFill/>
        </p:spPr>
        <p:txBody>
          <a:bodyPr wrap="square" rtlCol="0">
            <a:spAutoFit/>
          </a:bodyPr>
          <a:lstStyle/>
          <a:p>
            <a:pPr algn="ctr"/>
            <a:r>
              <a:rPr lang="uk-UA" sz="2000" b="1" dirty="0">
                <a:solidFill>
                  <a:schemeClr val="bg1"/>
                </a:solidFill>
              </a:rPr>
              <a:t>Мистецтво</a:t>
            </a:r>
            <a:endParaRPr lang="ru-RU" sz="2000" b="1" dirty="0">
              <a:solidFill>
                <a:schemeClr val="bg1"/>
              </a:solidFill>
            </a:endParaRPr>
          </a:p>
        </p:txBody>
      </p:sp>
      <p:pic>
        <p:nvPicPr>
          <p:cNvPr id="8" name="Рисунок 7">
            <a:extLst>
              <a:ext uri="{FF2B5EF4-FFF2-40B4-BE49-F238E27FC236}">
                <a16:creationId xmlns:a16="http://schemas.microsoft.com/office/drawing/2014/main" id="{B97F4C75-9168-4115-BD02-02548D3CE654}"/>
              </a:ext>
            </a:extLst>
          </p:cNvPr>
          <p:cNvPicPr>
            <a:picLocks noChangeAspect="1"/>
          </p:cNvPicPr>
          <p:nvPr/>
        </p:nvPicPr>
        <p:blipFill>
          <a:blip r:embed="rId3"/>
          <a:stretch>
            <a:fillRect/>
          </a:stretch>
        </p:blipFill>
        <p:spPr>
          <a:xfrm>
            <a:off x="8679334" y="128789"/>
            <a:ext cx="3295787" cy="4119734"/>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285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3129711" y="5709423"/>
            <a:ext cx="6535473" cy="1055608"/>
          </a:xfrm>
          <a:prstGeom prst="roundRect">
            <a:avLst/>
          </a:prstGeom>
          <a:solidFill>
            <a:schemeClr val="accent1"/>
          </a:solidFill>
          <a:ln w="57150">
            <a:solidFill>
              <a:schemeClr val="accent5">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Існували</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повсякденні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святкові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ритуальні</a:t>
            </a:r>
            <a:r>
              <a:rPr lang="ru-RU" altLang="ru-RU" sz="2800" b="1" dirty="0">
                <a:solidFill>
                  <a:schemeClr val="bg1"/>
                </a:solidFill>
                <a:effectLst>
                  <a:outerShdw blurRad="38100" dist="38100" dir="2700000" algn="tl">
                    <a:srgbClr val="000000">
                      <a:alpha val="43137"/>
                    </a:srgbClr>
                  </a:outerShdw>
                </a:effectLst>
              </a:rPr>
              <a:t> і </a:t>
            </a:r>
            <a:r>
              <a:rPr lang="ru-RU" altLang="ru-RU" sz="2800" b="1" dirty="0" err="1">
                <a:solidFill>
                  <a:schemeClr val="bg1"/>
                </a:solidFill>
                <a:effectLst>
                  <a:outerShdw blurRad="38100" dist="38100" dir="2700000" algn="tl">
                    <a:srgbClr val="000000">
                      <a:alpha val="43137"/>
                    </a:srgbClr>
                  </a:outerShdw>
                </a:effectLst>
              </a:rPr>
              <a:t>навіть</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магічні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прикраси</a:t>
            </a:r>
            <a:r>
              <a:rPr lang="ru-RU" altLang="ru-RU" sz="2800" b="1" dirty="0">
                <a:solidFill>
                  <a:schemeClr val="bg1"/>
                </a:solidFill>
                <a:effectLst>
                  <a:outerShdw blurRad="38100" dist="38100" dir="2700000" algn="tl">
                    <a:srgbClr val="000000">
                      <a:alpha val="43137"/>
                    </a:srgbClr>
                  </a:outerShdw>
                </a:effectLst>
              </a:rPr>
              <a:t>. </a:t>
            </a:r>
          </a:p>
        </p:txBody>
      </p:sp>
      <p:pic>
        <p:nvPicPr>
          <p:cNvPr id="7" name="Рисунок 6">
            <a:extLst>
              <a:ext uri="{FF2B5EF4-FFF2-40B4-BE49-F238E27FC236}">
                <a16:creationId xmlns:a16="http://schemas.microsoft.com/office/drawing/2014/main" id="{08AAF625-1881-4D43-9811-4A02864EF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0101" y="1456401"/>
            <a:ext cx="5397331" cy="4047999"/>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9" name="Рисунок 8">
            <a:extLst>
              <a:ext uri="{FF2B5EF4-FFF2-40B4-BE49-F238E27FC236}">
                <a16:creationId xmlns:a16="http://schemas.microsoft.com/office/drawing/2014/main" id="{C53A619A-663F-4398-A5D9-834DA1F01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475" y="1456401"/>
            <a:ext cx="5411425" cy="4047999"/>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7587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287382" y="2827467"/>
            <a:ext cx="2691253" cy="2485787"/>
          </a:xfrm>
          <a:prstGeom prst="roundRect">
            <a:avLst/>
          </a:prstGeom>
          <a:solidFill>
            <a:srgbClr val="00B050"/>
          </a:solidFill>
          <a:ln w="57150">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Національне</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вбрання</a:t>
            </a:r>
            <a:r>
              <a:rPr lang="ru-RU" altLang="ru-RU" sz="2800" b="1" dirty="0">
                <a:solidFill>
                  <a:schemeClr val="bg1"/>
                </a:solidFill>
                <a:effectLst>
                  <a:outerShdw blurRad="38100" dist="38100" dir="2700000" algn="tl">
                    <a:srgbClr val="000000">
                      <a:alpha val="43137"/>
                    </a:srgbClr>
                  </a:outerShdw>
                </a:effectLst>
              </a:rPr>
              <a:t> за </a:t>
            </a:r>
            <a:r>
              <a:rPr lang="ru-RU" altLang="ru-RU" sz="2800" b="1" dirty="0" err="1">
                <a:solidFill>
                  <a:schemeClr val="bg1"/>
                </a:solidFill>
                <a:effectLst>
                  <a:outerShdw blurRad="38100" dist="38100" dir="2700000" algn="tl">
                    <a:srgbClr val="000000">
                      <a:alpha val="43137"/>
                    </a:srgbClr>
                  </a:outerShdw>
                </a:effectLst>
              </a:rPr>
              <a:t>традицією</a:t>
            </a:r>
            <a:r>
              <a:rPr lang="ru-RU" altLang="ru-RU" sz="2800" b="1" dirty="0">
                <a:solidFill>
                  <a:schemeClr val="bg1"/>
                </a:solidFill>
                <a:effectLst>
                  <a:outerShdw blurRad="38100" dist="38100" dir="2700000" algn="tl">
                    <a:srgbClr val="000000">
                      <a:alpha val="43137"/>
                    </a:srgbClr>
                  </a:outerShdw>
                </a:effectLst>
              </a:rPr>
              <a:t> передавали у </a:t>
            </a:r>
            <a:r>
              <a:rPr lang="ru-RU" altLang="ru-RU" sz="2800" b="1" dirty="0" err="1">
                <a:solidFill>
                  <a:schemeClr val="bg1"/>
                </a:solidFill>
                <a:effectLst>
                  <a:outerShdw blurRad="38100" dist="38100" dir="2700000" algn="tl">
                    <a:srgbClr val="000000">
                      <a:alpha val="43137"/>
                    </a:srgbClr>
                  </a:outerShdw>
                </a:effectLst>
              </a:rPr>
              <a:t>спадок</a:t>
            </a:r>
            <a:r>
              <a:rPr lang="ru-RU" altLang="ru-RU" sz="2800" b="1" dirty="0">
                <a:solidFill>
                  <a:schemeClr val="bg1"/>
                </a:solidFill>
                <a:effectLst>
                  <a:outerShdw blurRad="38100" dist="38100" dir="2700000" algn="tl">
                    <a:srgbClr val="000000">
                      <a:alpha val="43137"/>
                    </a:srgbClr>
                  </a:outerShdw>
                </a:effectLst>
              </a:rPr>
              <a:t>. </a:t>
            </a:r>
          </a:p>
        </p:txBody>
      </p:sp>
      <p:pic>
        <p:nvPicPr>
          <p:cNvPr id="7" name="Рисунок 6">
            <a:extLst>
              <a:ext uri="{FF2B5EF4-FFF2-40B4-BE49-F238E27FC236}">
                <a16:creationId xmlns:a16="http://schemas.microsoft.com/office/drawing/2014/main" id="{772CDFE8-3D61-4DF3-A031-0FAAF57037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4124" y="1285274"/>
            <a:ext cx="4290494" cy="5267688"/>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9" name="Рисунок 8">
            <a:extLst>
              <a:ext uri="{FF2B5EF4-FFF2-40B4-BE49-F238E27FC236}">
                <a16:creationId xmlns:a16="http://schemas.microsoft.com/office/drawing/2014/main" id="{962CEA08-1B4C-4C51-96D0-16C0227064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91165" y="1285274"/>
            <a:ext cx="4210429" cy="5263037"/>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70108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319706" y="5478532"/>
            <a:ext cx="11552588" cy="1055608"/>
          </a:xfrm>
          <a:prstGeom prst="roundRect">
            <a:avLst/>
          </a:prstGeom>
          <a:solidFill>
            <a:schemeClr val="accent1"/>
          </a:solidFill>
          <a:ln w="57150">
            <a:solidFill>
              <a:schemeClr val="accent5">
                <a:lumMod val="50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Традиційні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орнаментальні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мотиви</a:t>
            </a:r>
            <a:r>
              <a:rPr lang="ru-RU" altLang="ru-RU" sz="2800" b="1" dirty="0">
                <a:solidFill>
                  <a:schemeClr val="bg1"/>
                </a:solidFill>
                <a:effectLst>
                  <a:outerShdw blurRad="38100" dist="38100" dir="2700000" algn="tl">
                    <a:srgbClr val="000000">
                      <a:alpha val="43137"/>
                    </a:srgbClr>
                  </a:outerShdw>
                </a:effectLst>
              </a:rPr>
              <a:t> Кавказу </a:t>
            </a:r>
            <a:r>
              <a:rPr lang="ru-RU" altLang="ru-RU" sz="2800" b="1" dirty="0" err="1">
                <a:solidFill>
                  <a:schemeClr val="bg1"/>
                </a:solidFill>
                <a:effectLst>
                  <a:outerShdw blurRad="38100" dist="38100" dir="2700000" algn="tl">
                    <a:srgbClr val="000000">
                      <a:alpha val="43137"/>
                    </a:srgbClr>
                  </a:outerShdw>
                </a:effectLst>
              </a:rPr>
              <a:t>зазвичай</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рослинні</a:t>
            </a:r>
            <a:r>
              <a:rPr lang="ru-RU" altLang="ru-RU" sz="2800" b="1" dirty="0">
                <a:solidFill>
                  <a:schemeClr val="bg1"/>
                </a:solidFill>
                <a:effectLst>
                  <a:outerShdw blurRad="38100" dist="38100" dir="2700000" algn="tl">
                    <a:srgbClr val="000000">
                      <a:alpha val="43137"/>
                    </a:srgbClr>
                  </a:outerShdw>
                </a:effectLst>
              </a:rPr>
              <a:t>.</a:t>
            </a:r>
          </a:p>
          <a:p>
            <a:pPr lvl="0" algn="ctr" eaLnBrk="0" fontAlgn="base" hangingPunct="0">
              <a:spcBef>
                <a:spcPct val="0"/>
              </a:spcBef>
              <a:spcAft>
                <a:spcPct val="0"/>
              </a:spcAft>
            </a:pPr>
            <a:r>
              <a:rPr lang="ru-RU" altLang="ru-RU" sz="2800" b="1" dirty="0">
                <a:solidFill>
                  <a:schemeClr val="bg1"/>
                </a:solidFill>
                <a:effectLst>
                  <a:outerShdw blurRad="38100" dist="38100" dir="2700000" algn="tl">
                    <a:srgbClr val="000000">
                      <a:alpha val="43137"/>
                    </a:srgbClr>
                  </a:outerShdw>
                </a:effectLst>
              </a:rPr>
              <a:t> У </a:t>
            </a:r>
            <a:r>
              <a:rPr lang="ru-RU" altLang="ru-RU" sz="2800" b="1" dirty="0" err="1">
                <a:solidFill>
                  <a:schemeClr val="bg1"/>
                </a:solidFill>
                <a:effectLst>
                  <a:outerShdw blurRad="38100" dist="38100" dir="2700000" algn="tl">
                    <a:srgbClr val="000000">
                      <a:alpha val="43137"/>
                    </a:srgbClr>
                  </a:outerShdw>
                </a:effectLst>
              </a:rPr>
              <a:t>ювелірному</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мистецтві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використовували</a:t>
            </a:r>
            <a:r>
              <a:rPr lang="ru-RU" altLang="ru-RU" sz="2800" b="1" dirty="0">
                <a:solidFill>
                  <a:schemeClr val="bg1"/>
                </a:solidFill>
                <a:effectLst>
                  <a:outerShdw blurRad="38100" dist="38100" dir="2700000" algn="tl">
                    <a:srgbClr val="000000">
                      <a:alpha val="43137"/>
                    </a:srgbClr>
                  </a:outerShdw>
                </a:effectLst>
              </a:rPr>
              <a:t> не лише метал, а й </a:t>
            </a:r>
            <a:r>
              <a:rPr lang="ru-RU" altLang="ru-RU" sz="2800" b="1" dirty="0" err="1">
                <a:solidFill>
                  <a:schemeClr val="bg1"/>
                </a:solidFill>
                <a:effectLst>
                  <a:outerShdw blurRad="38100" dist="38100" dir="2700000" algn="tl">
                    <a:srgbClr val="000000">
                      <a:alpha val="43137"/>
                    </a:srgbClr>
                  </a:outerShdw>
                </a:effectLst>
              </a:rPr>
              <a:t>каміння</a:t>
            </a:r>
            <a:r>
              <a:rPr lang="ru-RU" altLang="ru-RU" sz="2800" b="1" dirty="0">
                <a:solidFill>
                  <a:schemeClr val="bg1"/>
                </a:solidFill>
                <a:effectLst>
                  <a:outerShdw blurRad="38100" dist="38100" dir="2700000" algn="tl">
                    <a:srgbClr val="000000">
                      <a:alpha val="43137"/>
                    </a:srgbClr>
                  </a:outerShdw>
                </a:effectLst>
              </a:rPr>
              <a:t>.</a:t>
            </a:r>
          </a:p>
        </p:txBody>
      </p:sp>
      <p:pic>
        <p:nvPicPr>
          <p:cNvPr id="7" name="Рисунок 6">
            <a:extLst>
              <a:ext uri="{FF2B5EF4-FFF2-40B4-BE49-F238E27FC236}">
                <a16:creationId xmlns:a16="http://schemas.microsoft.com/office/drawing/2014/main" id="{ABA0592D-0759-4331-B420-634D6453D1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50487" y="1468966"/>
            <a:ext cx="5281355" cy="3520904"/>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9" name="Рисунок 8">
            <a:extLst>
              <a:ext uri="{FF2B5EF4-FFF2-40B4-BE49-F238E27FC236}">
                <a16:creationId xmlns:a16="http://schemas.microsoft.com/office/drawing/2014/main" id="{787E9726-99D7-4671-996D-FC0B438BA7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15135" y="1468966"/>
            <a:ext cx="5304565" cy="3520904"/>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6952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bg1"/>
                </a:solidFill>
              </a:rPr>
              <a:t>Розгляньте</a:t>
            </a:r>
            <a:r>
              <a:rPr lang="ru-RU" sz="2000" b="1" dirty="0">
                <a:solidFill>
                  <a:schemeClr val="bg1"/>
                </a:solidFill>
              </a:rPr>
              <a:t> </a:t>
            </a:r>
            <a:r>
              <a:rPr lang="ru-RU" sz="2000" b="1" dirty="0" err="1">
                <a:solidFill>
                  <a:schemeClr val="bg1"/>
                </a:solidFill>
              </a:rPr>
              <a:t>орнаменти</a:t>
            </a:r>
            <a:r>
              <a:rPr lang="ru-RU" sz="2000" b="1" dirty="0">
                <a:solidFill>
                  <a:schemeClr val="bg1"/>
                </a:solidFill>
              </a:rPr>
              <a:t> та </a:t>
            </a:r>
            <a:r>
              <a:rPr lang="ru-RU" sz="2000" b="1" dirty="0" err="1">
                <a:solidFill>
                  <a:schemeClr val="bg1"/>
                </a:solidFill>
              </a:rPr>
              <a:t>візерунки</a:t>
            </a:r>
            <a:r>
              <a:rPr lang="ru-RU" sz="2000" b="1" dirty="0">
                <a:solidFill>
                  <a:schemeClr val="bg1"/>
                </a:solidFill>
              </a:rPr>
              <a:t> на </a:t>
            </a:r>
            <a:r>
              <a:rPr lang="ru-RU" sz="2000" b="1" dirty="0" err="1">
                <a:solidFill>
                  <a:schemeClr val="bg1"/>
                </a:solidFill>
              </a:rPr>
              <a:t>зразках</a:t>
            </a:r>
            <a:r>
              <a:rPr lang="ru-RU" sz="2000" b="1" dirty="0">
                <a:solidFill>
                  <a:schemeClr val="bg1"/>
                </a:solidFill>
              </a:rPr>
              <a:t> прикрас.</a:t>
            </a:r>
            <a:endParaRPr lang="uk-UA" sz="2000" b="1" dirty="0">
              <a:solidFill>
                <a:schemeClr val="bg1"/>
              </a:solidFill>
            </a:endParaRP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1545033" y="5578368"/>
            <a:ext cx="9101933" cy="1055608"/>
          </a:xfrm>
          <a:prstGeom prst="roundRect">
            <a:avLst/>
          </a:prstGeom>
          <a:solidFill>
            <a:schemeClr val="accent2"/>
          </a:solidFill>
          <a:ln w="57150">
            <a:solidFill>
              <a:schemeClr val="accent2">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Розкажіть</a:t>
            </a:r>
            <a:r>
              <a:rPr lang="ru-RU" altLang="ru-RU" sz="2800" b="1" dirty="0">
                <a:solidFill>
                  <a:schemeClr val="bg1"/>
                </a:solidFill>
                <a:effectLst>
                  <a:outerShdw blurRad="38100" dist="38100" dir="2700000" algn="tl">
                    <a:srgbClr val="000000">
                      <a:alpha val="43137"/>
                    </a:srgbClr>
                  </a:outerShdw>
                </a:effectLst>
              </a:rPr>
              <a:t>, які </a:t>
            </a:r>
            <a:r>
              <a:rPr lang="ru-RU" altLang="ru-RU" sz="2800" b="1" dirty="0" err="1">
                <a:solidFill>
                  <a:schemeClr val="bg1"/>
                </a:solidFill>
                <a:effectLst>
                  <a:outerShdw blurRad="38100" dist="38100" dir="2700000" algn="tl">
                    <a:srgbClr val="000000">
                      <a:alpha val="43137"/>
                    </a:srgbClr>
                  </a:outerShdw>
                </a:effectLst>
              </a:rPr>
              <a:t>природні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форми</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взяті</a:t>
            </a:r>
            <a:r>
              <a:rPr lang="ru-RU" altLang="ru-RU" sz="2800" b="1" dirty="0">
                <a:solidFill>
                  <a:schemeClr val="bg1"/>
                </a:solidFill>
                <a:effectLst>
                  <a:outerShdw blurRad="38100" dist="38100" dir="2700000" algn="tl">
                    <a:srgbClr val="000000">
                      <a:alpha val="43137"/>
                    </a:srgbClr>
                  </a:outerShdw>
                </a:effectLst>
              </a:rPr>
              <a:t> за основу для створення </a:t>
            </a:r>
            <a:r>
              <a:rPr lang="ru-RU" altLang="ru-RU" sz="2800" b="1" dirty="0" err="1">
                <a:solidFill>
                  <a:schemeClr val="bg1"/>
                </a:solidFill>
                <a:effectLst>
                  <a:outerShdw blurRad="38100" dist="38100" dir="2700000" algn="tl">
                    <a:srgbClr val="000000">
                      <a:alpha val="43137"/>
                    </a:srgbClr>
                  </a:outerShdw>
                </a:effectLst>
              </a:rPr>
              <a:t>оздоблення</a:t>
            </a:r>
            <a:r>
              <a:rPr lang="ru-RU" altLang="ru-RU" sz="2800" b="1" dirty="0">
                <a:solidFill>
                  <a:schemeClr val="bg1"/>
                </a:solidFill>
                <a:effectLst>
                  <a:outerShdw blurRad="38100" dist="38100" dir="2700000" algn="tl">
                    <a:srgbClr val="000000">
                      <a:alpha val="43137"/>
                    </a:srgbClr>
                  </a:outerShdw>
                </a:effectLst>
              </a:rPr>
              <a:t>.</a:t>
            </a:r>
          </a:p>
        </p:txBody>
      </p:sp>
      <p:sp>
        <p:nvSpPr>
          <p:cNvPr id="10" name="Скругленный прямоугольник 1">
            <a:extLst>
              <a:ext uri="{FF2B5EF4-FFF2-40B4-BE49-F238E27FC236}">
                <a16:creationId xmlns:a16="http://schemas.microsoft.com/office/drawing/2014/main" id="{43ED6AC2-B043-4566-8963-2BABBC0DC9B0}"/>
              </a:ext>
            </a:extLst>
          </p:cNvPr>
          <p:cNvSpPr/>
          <p:nvPr/>
        </p:nvSpPr>
        <p:spPr>
          <a:xfrm>
            <a:off x="3050744" y="5816731"/>
            <a:ext cx="6090509" cy="578882"/>
          </a:xfrm>
          <a:prstGeom prst="roundRect">
            <a:avLst/>
          </a:prstGeom>
          <a:solidFill>
            <a:schemeClr val="accent1"/>
          </a:solidFill>
          <a:ln w="57150">
            <a:solidFill>
              <a:schemeClr val="accent5">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Що</a:t>
            </a:r>
            <a:r>
              <a:rPr lang="ru-RU" altLang="ru-RU" sz="2800" b="1" dirty="0">
                <a:solidFill>
                  <a:schemeClr val="bg1"/>
                </a:solidFill>
                <a:effectLst>
                  <a:outerShdw blurRad="38100" dist="38100" dir="2700000" algn="tl">
                    <a:srgbClr val="000000">
                      <a:alpha val="43137"/>
                    </a:srgbClr>
                  </a:outerShdw>
                </a:effectLst>
              </a:rPr>
              <a:t> вам </a:t>
            </a:r>
            <a:r>
              <a:rPr lang="ru-RU" altLang="ru-RU" sz="2800" b="1" dirty="0" err="1">
                <a:solidFill>
                  <a:schemeClr val="bg1"/>
                </a:solidFill>
                <a:effectLst>
                  <a:outerShdw blurRad="38100" dist="38100" dir="2700000" algn="tl">
                    <a:srgbClr val="000000">
                      <a:alpha val="43137"/>
                    </a:srgbClr>
                  </a:outerShdw>
                </a:effectLst>
              </a:rPr>
              <a:t>найбільше</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сподобалось</a:t>
            </a:r>
            <a:r>
              <a:rPr lang="ru-RU" altLang="ru-RU" sz="2800" b="1" dirty="0">
                <a:solidFill>
                  <a:schemeClr val="bg1"/>
                </a:solidFill>
                <a:effectLst>
                  <a:outerShdw blurRad="38100" dist="38100" dir="2700000" algn="tl">
                    <a:srgbClr val="000000">
                      <a:alpha val="43137"/>
                    </a:srgbClr>
                  </a:outerShdw>
                </a:effectLst>
              </a:rPr>
              <a:t>? </a:t>
            </a:r>
          </a:p>
        </p:txBody>
      </p:sp>
      <p:sp>
        <p:nvSpPr>
          <p:cNvPr id="11" name="Скругленный прямоугольник 1">
            <a:extLst>
              <a:ext uri="{FF2B5EF4-FFF2-40B4-BE49-F238E27FC236}">
                <a16:creationId xmlns:a16="http://schemas.microsoft.com/office/drawing/2014/main" id="{AA48D615-8895-40C2-B526-A8C9B97FA898}"/>
              </a:ext>
            </a:extLst>
          </p:cNvPr>
          <p:cNvSpPr/>
          <p:nvPr/>
        </p:nvSpPr>
        <p:spPr>
          <a:xfrm>
            <a:off x="3257068" y="5816731"/>
            <a:ext cx="5358989" cy="578882"/>
          </a:xfrm>
          <a:prstGeom prst="roundRect">
            <a:avLst/>
          </a:prstGeom>
          <a:solidFill>
            <a:srgbClr val="00B050"/>
          </a:solidFill>
          <a:ln w="57150">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a:solidFill>
                  <a:schemeClr val="bg1"/>
                </a:solidFill>
                <a:effectLst>
                  <a:outerShdw blurRad="38100" dist="38100" dir="2700000" algn="tl">
                    <a:srgbClr val="000000">
                      <a:alpha val="43137"/>
                    </a:srgbClr>
                  </a:outerShdw>
                </a:effectLst>
              </a:rPr>
              <a:t>Які </a:t>
            </a:r>
            <a:r>
              <a:rPr lang="ru-RU" altLang="ru-RU" sz="2800" b="1" dirty="0" err="1">
                <a:solidFill>
                  <a:schemeClr val="bg1"/>
                </a:solidFill>
                <a:effectLst>
                  <a:outerShdw blurRad="38100" dist="38100" dir="2700000" algn="tl">
                    <a:srgbClr val="000000">
                      <a:alpha val="43137"/>
                    </a:srgbClr>
                  </a:outerShdw>
                </a:effectLst>
              </a:rPr>
              <a:t>прикраси</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здивували</a:t>
            </a:r>
            <a:r>
              <a:rPr lang="ru-RU" altLang="ru-RU" sz="2800" b="1" dirty="0">
                <a:solidFill>
                  <a:schemeClr val="bg1"/>
                </a:solidFill>
                <a:effectLst>
                  <a:outerShdw blurRad="38100" dist="38100" dir="2700000" algn="tl">
                    <a:srgbClr val="000000">
                      <a:alpha val="43137"/>
                    </a:srgbClr>
                  </a:outerShdw>
                </a:effectLst>
              </a:rPr>
              <a:t> і </a:t>
            </a:r>
            <a:r>
              <a:rPr lang="ru-RU" altLang="ru-RU" sz="2800" b="1" dirty="0" err="1">
                <a:solidFill>
                  <a:schemeClr val="bg1"/>
                </a:solidFill>
                <a:effectLst>
                  <a:outerShdw blurRad="38100" dist="38100" dir="2700000" algn="tl">
                    <a:srgbClr val="000000">
                      <a:alpha val="43137"/>
                    </a:srgbClr>
                  </a:outerShdw>
                </a:effectLst>
              </a:rPr>
              <a:t>чому</a:t>
            </a:r>
            <a:r>
              <a:rPr lang="ru-RU" altLang="ru-RU" sz="2800" b="1" dirty="0">
                <a:solidFill>
                  <a:schemeClr val="bg1"/>
                </a:solidFill>
                <a:effectLst>
                  <a:outerShdw blurRad="38100" dist="38100" dir="2700000" algn="tl">
                    <a:srgbClr val="000000">
                      <a:alpha val="43137"/>
                    </a:srgbClr>
                  </a:outerShdw>
                </a:effectLst>
              </a:rPr>
              <a:t>?</a:t>
            </a:r>
          </a:p>
        </p:txBody>
      </p:sp>
      <p:pic>
        <p:nvPicPr>
          <p:cNvPr id="7" name="Рисунок 6">
            <a:extLst>
              <a:ext uri="{FF2B5EF4-FFF2-40B4-BE49-F238E27FC236}">
                <a16:creationId xmlns:a16="http://schemas.microsoft.com/office/drawing/2014/main" id="{5FBAB204-7589-47AC-8B84-E4C47C6B313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84418" y="1338696"/>
            <a:ext cx="4068642" cy="2709779"/>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9" name="Рисунок 8">
            <a:extLst>
              <a:ext uri="{FF2B5EF4-FFF2-40B4-BE49-F238E27FC236}">
                <a16:creationId xmlns:a16="http://schemas.microsoft.com/office/drawing/2014/main" id="{08D6EA56-A986-4589-B8A7-C07391DAB7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3247" y="1338696"/>
            <a:ext cx="3474335" cy="2833754"/>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13" name="Рисунок 12">
            <a:extLst>
              <a:ext uri="{FF2B5EF4-FFF2-40B4-BE49-F238E27FC236}">
                <a16:creationId xmlns:a16="http://schemas.microsoft.com/office/drawing/2014/main" id="{6D0DA52A-204C-4D76-9E7A-C490A36B6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3727" y="2546229"/>
            <a:ext cx="3717388" cy="2788041"/>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8523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0" grpId="0" animBg="1"/>
      <p:bldP spid="10" grpId="1"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2373" t="14523" r="8429" b="18095"/>
          <a:stretch/>
        </p:blipFill>
        <p:spPr>
          <a:xfrm>
            <a:off x="7023749" y="980304"/>
            <a:ext cx="4816930" cy="4425945"/>
          </a:xfrm>
          <a:prstGeom prst="rect">
            <a:avLst/>
          </a:prstGeom>
        </p:spPr>
      </p:pic>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Правила безпеки на уроці образотворчого мистецтва</a:t>
            </a:r>
          </a:p>
        </p:txBody>
      </p:sp>
      <p:sp>
        <p:nvSpPr>
          <p:cNvPr id="2" name="Скругленный прямоугольник 1"/>
          <p:cNvSpPr/>
          <p:nvPr/>
        </p:nvSpPr>
        <p:spPr>
          <a:xfrm>
            <a:off x="267663" y="5409852"/>
            <a:ext cx="4896133" cy="1237772"/>
          </a:xfrm>
          <a:prstGeom prst="roundRect">
            <a:avLst/>
          </a:prstGeom>
          <a:solidFill>
            <a:srgbClr val="00B050"/>
          </a:solidFill>
          <a:ln>
            <a:solidFill>
              <a:srgbClr val="2F3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t>Роботу розпочинати лише з дозволу вчителя.</a:t>
            </a:r>
            <a:endParaRPr lang="ru-RU" sz="2800" b="1" dirty="0"/>
          </a:p>
        </p:txBody>
      </p:sp>
      <p:pic>
        <p:nvPicPr>
          <p:cNvPr id="7" name="Рисунок 6"/>
          <p:cNvPicPr>
            <a:picLocks noChangeAspect="1"/>
          </p:cNvPicPr>
          <p:nvPr/>
        </p:nvPicPr>
        <p:blipFill rotWithShape="1">
          <a:blip r:embed="rId4">
            <a:extLst>
              <a:ext uri="{28A0092B-C50C-407E-A947-70E740481C1C}">
                <a14:useLocalDpi xmlns:a14="http://schemas.microsoft.com/office/drawing/2010/main" val="0"/>
              </a:ext>
            </a:extLst>
          </a:blip>
          <a:srcRect b="9286"/>
          <a:stretch/>
        </p:blipFill>
        <p:spPr>
          <a:xfrm>
            <a:off x="361667" y="1291851"/>
            <a:ext cx="4759324" cy="3820887"/>
          </a:xfrm>
          <a:prstGeom prst="rect">
            <a:avLst/>
          </a:prstGeom>
        </p:spPr>
      </p:pic>
      <p:sp>
        <p:nvSpPr>
          <p:cNvPr id="8" name="Скругленный прямоугольник 7"/>
          <p:cNvSpPr/>
          <p:nvPr/>
        </p:nvSpPr>
        <p:spPr>
          <a:xfrm>
            <a:off x="6984148" y="5409852"/>
            <a:ext cx="4896133" cy="1237772"/>
          </a:xfrm>
          <a:prstGeom prst="roundRect">
            <a:avLst/>
          </a:prstGeom>
          <a:solidFill>
            <a:srgbClr val="00B050"/>
          </a:solidFill>
          <a:ln>
            <a:solidFill>
              <a:srgbClr val="2F3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t>Використовувати інструмент тільки за призначенням.</a:t>
            </a:r>
            <a:endParaRPr lang="ru-RU" sz="2800" b="1" dirty="0"/>
          </a:p>
        </p:txBody>
      </p:sp>
    </p:spTree>
    <p:extLst>
      <p:ext uri="{BB962C8B-B14F-4D97-AF65-F5344CB8AC3E}">
        <p14:creationId xmlns:p14="http://schemas.microsoft.com/office/powerpoint/2010/main" val="1594076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8145" t="14048" r="9568" b="22143"/>
          <a:stretch/>
        </p:blipFill>
        <p:spPr>
          <a:xfrm>
            <a:off x="267663" y="1114676"/>
            <a:ext cx="5225144" cy="4376057"/>
          </a:xfrm>
          <a:prstGeom prst="rect">
            <a:avLst/>
          </a:prstGeom>
        </p:spPr>
      </p:pic>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Правила безпеки на уроці образотворчого мистецтва</a:t>
            </a:r>
          </a:p>
        </p:txBody>
      </p:sp>
      <p:sp>
        <p:nvSpPr>
          <p:cNvPr id="6" name="Скругленный прямоугольник 5"/>
          <p:cNvSpPr/>
          <p:nvPr/>
        </p:nvSpPr>
        <p:spPr>
          <a:xfrm>
            <a:off x="267663" y="5409852"/>
            <a:ext cx="4896133" cy="1237772"/>
          </a:xfrm>
          <a:prstGeom prst="roundRect">
            <a:avLst/>
          </a:prstGeom>
          <a:solidFill>
            <a:srgbClr val="00B050"/>
          </a:solidFill>
          <a:ln>
            <a:solidFill>
              <a:srgbClr val="2F3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t>Користуватися прийомами роботи з інструментами, як показав учитель.</a:t>
            </a:r>
            <a:endParaRPr lang="ru-RU" sz="2800" b="1" dirty="0"/>
          </a:p>
        </p:txBody>
      </p:sp>
      <p:sp>
        <p:nvSpPr>
          <p:cNvPr id="7" name="Скругленный прямоугольник 6"/>
          <p:cNvSpPr/>
          <p:nvPr/>
        </p:nvSpPr>
        <p:spPr>
          <a:xfrm>
            <a:off x="7016805" y="5409852"/>
            <a:ext cx="4896133" cy="1237772"/>
          </a:xfrm>
          <a:prstGeom prst="roundRect">
            <a:avLst/>
          </a:prstGeom>
          <a:solidFill>
            <a:srgbClr val="00B050"/>
          </a:solidFill>
          <a:ln>
            <a:solidFill>
              <a:srgbClr val="2F3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t>Тримати своє робоче місце у належному порядку.</a:t>
            </a:r>
            <a:endParaRPr lang="ru-RU" sz="2800" b="1" dirty="0"/>
          </a:p>
        </p:txBody>
      </p:sp>
      <p:pic>
        <p:nvPicPr>
          <p:cNvPr id="4098" name="Picture 2" descr="https://img0.liveinternet.ru/images/attach/c/2/69/261/69261128_0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1629" y="1224225"/>
            <a:ext cx="3968107" cy="4092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08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Інструктаж. Правила роботи з пластиліном </a:t>
            </a:r>
          </a:p>
        </p:txBody>
      </p:sp>
      <p:sp>
        <p:nvSpPr>
          <p:cNvPr id="8" name="Прямокутник: округлені кути 7">
            <a:extLst>
              <a:ext uri="{FF2B5EF4-FFF2-40B4-BE49-F238E27FC236}">
                <a16:creationId xmlns:a16="http://schemas.microsoft.com/office/drawing/2014/main" id="{0B36268C-BCED-4B45-B0DF-E17E71B1EB3D}"/>
              </a:ext>
            </a:extLst>
          </p:cNvPr>
          <p:cNvSpPr/>
          <p:nvPr/>
        </p:nvSpPr>
        <p:spPr>
          <a:xfrm>
            <a:off x="6227545" y="1410698"/>
            <a:ext cx="5457524" cy="762218"/>
          </a:xfrm>
          <a:prstGeom prst="roundRect">
            <a:avLst/>
          </a:prstGeom>
          <a:solidFill>
            <a:schemeClr val="accent1">
              <a:lumMod val="40000"/>
              <a:lumOff val="60000"/>
            </a:schemeClr>
          </a:solidFill>
          <a:ln w="38100">
            <a:solidFill>
              <a:schemeClr val="accent1">
                <a:lumMod val="50000"/>
              </a:schemeClr>
            </a:solidFill>
            <a:prstDash val="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uk-UA" sz="2200" b="1">
                <a:solidFill>
                  <a:schemeClr val="accent1">
                    <a:lumMod val="50000"/>
                  </a:schemeClr>
                </a:solidFill>
              </a:rPr>
              <a:t>Розминати і розгортати пластилін потрібно на дощечці.</a:t>
            </a:r>
          </a:p>
        </p:txBody>
      </p:sp>
      <p:sp>
        <p:nvSpPr>
          <p:cNvPr id="9" name="Прямокутник: округлені кути 8">
            <a:extLst>
              <a:ext uri="{FF2B5EF4-FFF2-40B4-BE49-F238E27FC236}">
                <a16:creationId xmlns:a16="http://schemas.microsoft.com/office/drawing/2014/main" id="{3A9F0629-1F9F-446B-B8BF-523B3A3D4C0F}"/>
              </a:ext>
            </a:extLst>
          </p:cNvPr>
          <p:cNvSpPr/>
          <p:nvPr/>
        </p:nvSpPr>
        <p:spPr>
          <a:xfrm>
            <a:off x="6227545" y="2476178"/>
            <a:ext cx="5457524" cy="762218"/>
          </a:xfrm>
          <a:prstGeom prst="roundRect">
            <a:avLst/>
          </a:prstGeom>
          <a:solidFill>
            <a:schemeClr val="accent1">
              <a:lumMod val="40000"/>
              <a:lumOff val="60000"/>
            </a:schemeClr>
          </a:solidFill>
          <a:ln w="38100">
            <a:solidFill>
              <a:schemeClr val="accent1">
                <a:lumMod val="50000"/>
              </a:schemeClr>
            </a:solidFill>
            <a:prstDash val="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uk-UA" sz="2200" b="1" dirty="0">
                <a:solidFill>
                  <a:schemeClr val="accent1">
                    <a:lumMod val="50000"/>
                  </a:schemeClr>
                </a:solidFill>
              </a:rPr>
              <a:t>Розрізай пластилін стекою.</a:t>
            </a:r>
          </a:p>
        </p:txBody>
      </p:sp>
      <p:sp>
        <p:nvSpPr>
          <p:cNvPr id="10" name="Прямокутник: округлені кути 9">
            <a:extLst>
              <a:ext uri="{FF2B5EF4-FFF2-40B4-BE49-F238E27FC236}">
                <a16:creationId xmlns:a16="http://schemas.microsoft.com/office/drawing/2014/main" id="{3AB78784-AA7F-4C8B-9070-462F583B2489}"/>
              </a:ext>
            </a:extLst>
          </p:cNvPr>
          <p:cNvSpPr/>
          <p:nvPr/>
        </p:nvSpPr>
        <p:spPr>
          <a:xfrm>
            <a:off x="6227545" y="3541659"/>
            <a:ext cx="5457524" cy="1232471"/>
          </a:xfrm>
          <a:prstGeom prst="roundRect">
            <a:avLst/>
          </a:prstGeom>
          <a:solidFill>
            <a:schemeClr val="accent1">
              <a:lumMod val="40000"/>
              <a:lumOff val="60000"/>
            </a:schemeClr>
          </a:solidFill>
          <a:ln w="38100">
            <a:solidFill>
              <a:schemeClr val="accent1">
                <a:lumMod val="50000"/>
              </a:schemeClr>
            </a:solidFill>
            <a:prstDash val="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uk-UA" sz="2200" b="1" dirty="0">
                <a:solidFill>
                  <a:schemeClr val="accent1">
                    <a:lumMod val="50000"/>
                  </a:schemeClr>
                </a:solidFill>
              </a:rPr>
              <a:t>Невикористаний пластилін поклади в клітинку упаковки.</a:t>
            </a:r>
          </a:p>
        </p:txBody>
      </p:sp>
      <p:sp>
        <p:nvSpPr>
          <p:cNvPr id="11" name="Прямокутник: округлені кути 10">
            <a:extLst>
              <a:ext uri="{FF2B5EF4-FFF2-40B4-BE49-F238E27FC236}">
                <a16:creationId xmlns:a16="http://schemas.microsoft.com/office/drawing/2014/main" id="{58F6727D-6923-4153-8C40-8F7FF302B4C9}"/>
              </a:ext>
            </a:extLst>
          </p:cNvPr>
          <p:cNvSpPr/>
          <p:nvPr/>
        </p:nvSpPr>
        <p:spPr>
          <a:xfrm>
            <a:off x="6227545" y="4932609"/>
            <a:ext cx="5457524" cy="1674254"/>
          </a:xfrm>
          <a:prstGeom prst="roundRect">
            <a:avLst/>
          </a:prstGeom>
          <a:solidFill>
            <a:schemeClr val="accent1">
              <a:lumMod val="40000"/>
              <a:lumOff val="60000"/>
            </a:schemeClr>
          </a:solidFill>
          <a:ln w="38100">
            <a:solidFill>
              <a:schemeClr val="accent1">
                <a:lumMod val="50000"/>
              </a:schemeClr>
            </a:solidFill>
            <a:prstDash val="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200" b="1" dirty="0">
                <a:solidFill>
                  <a:schemeClr val="accent1">
                    <a:lumMod val="50000"/>
                  </a:schemeClr>
                </a:solidFill>
              </a:rPr>
              <a:t>Не бери </a:t>
            </a:r>
            <a:r>
              <a:rPr lang="ru-RU" sz="2200" b="1" dirty="0" err="1">
                <a:solidFill>
                  <a:schemeClr val="accent1">
                    <a:lumMod val="50000"/>
                  </a:schemeClr>
                </a:solidFill>
              </a:rPr>
              <a:t>пластилін</a:t>
            </a:r>
            <a:r>
              <a:rPr lang="ru-RU" sz="2200" b="1" dirty="0">
                <a:solidFill>
                  <a:schemeClr val="accent1">
                    <a:lumMod val="50000"/>
                  </a:schemeClr>
                </a:solidFill>
              </a:rPr>
              <a:t> до рота, не торкайся </a:t>
            </a:r>
            <a:r>
              <a:rPr lang="ru-RU" sz="2200" b="1" dirty="0" err="1">
                <a:solidFill>
                  <a:schemeClr val="accent1">
                    <a:lumMod val="50000"/>
                  </a:schemeClr>
                </a:solidFill>
              </a:rPr>
              <a:t>брудними</a:t>
            </a:r>
            <a:r>
              <a:rPr lang="ru-RU" sz="2200" b="1" dirty="0">
                <a:solidFill>
                  <a:schemeClr val="accent1">
                    <a:lumMod val="50000"/>
                  </a:schemeClr>
                </a:solidFill>
              </a:rPr>
              <a:t> руками </a:t>
            </a:r>
            <a:r>
              <a:rPr lang="ru-RU" sz="2200" b="1" dirty="0" err="1">
                <a:solidFill>
                  <a:schemeClr val="accent1">
                    <a:lumMod val="50000"/>
                  </a:schemeClr>
                </a:solidFill>
              </a:rPr>
              <a:t>обличчя</a:t>
            </a:r>
            <a:r>
              <a:rPr lang="ru-RU" sz="2200" b="1" dirty="0">
                <a:solidFill>
                  <a:schemeClr val="accent1">
                    <a:lumMod val="50000"/>
                  </a:schemeClr>
                </a:solidFill>
              </a:rPr>
              <a:t>, очей, </a:t>
            </a:r>
            <a:r>
              <a:rPr lang="ru-RU" sz="2200" b="1" dirty="0" err="1">
                <a:solidFill>
                  <a:schemeClr val="accent1">
                    <a:lumMod val="50000"/>
                  </a:schemeClr>
                </a:solidFill>
              </a:rPr>
              <a:t>одягу</a:t>
            </a:r>
            <a:r>
              <a:rPr lang="ru-RU" sz="2200" b="1" dirty="0">
                <a:solidFill>
                  <a:schemeClr val="accent1">
                    <a:lumMod val="50000"/>
                  </a:schemeClr>
                </a:solidFill>
              </a:rPr>
              <a:t>. Не </a:t>
            </a:r>
            <a:r>
              <a:rPr lang="ru-RU" sz="2200" b="1" dirty="0" err="1">
                <a:solidFill>
                  <a:schemeClr val="accent1">
                    <a:lumMod val="50000"/>
                  </a:schemeClr>
                </a:solidFill>
              </a:rPr>
              <a:t>чіпай</a:t>
            </a:r>
            <a:r>
              <a:rPr lang="ru-RU" sz="2200" b="1" dirty="0">
                <a:solidFill>
                  <a:schemeClr val="accent1">
                    <a:lumMod val="50000"/>
                  </a:schemeClr>
                </a:solidFill>
              </a:rPr>
              <a:t> </a:t>
            </a:r>
            <a:r>
              <a:rPr lang="ru-RU" sz="2200" b="1" dirty="0" err="1">
                <a:solidFill>
                  <a:schemeClr val="accent1">
                    <a:lumMod val="50000"/>
                  </a:schemeClr>
                </a:solidFill>
              </a:rPr>
              <a:t>зошити</a:t>
            </a:r>
            <a:r>
              <a:rPr lang="ru-RU" sz="2200" b="1" dirty="0">
                <a:solidFill>
                  <a:schemeClr val="accent1">
                    <a:lumMod val="50000"/>
                  </a:schemeClr>
                </a:solidFill>
              </a:rPr>
              <a:t>, книги, </a:t>
            </a:r>
            <a:r>
              <a:rPr lang="ru-RU" sz="2200" b="1" dirty="0" err="1">
                <a:solidFill>
                  <a:schemeClr val="accent1">
                    <a:lumMod val="50000"/>
                  </a:schemeClr>
                </a:solidFill>
              </a:rPr>
              <a:t>гумки</a:t>
            </a:r>
            <a:r>
              <a:rPr lang="ru-RU" sz="2200" b="1" dirty="0">
                <a:solidFill>
                  <a:schemeClr val="accent1">
                    <a:lumMod val="50000"/>
                  </a:schemeClr>
                </a:solidFill>
              </a:rPr>
              <a:t> — </a:t>
            </a:r>
            <a:r>
              <a:rPr lang="ru-RU" sz="2200" b="1" dirty="0" err="1">
                <a:solidFill>
                  <a:schemeClr val="accent1">
                    <a:lumMod val="50000"/>
                  </a:schemeClr>
                </a:solidFill>
              </a:rPr>
              <a:t>скрізь</a:t>
            </a:r>
            <a:r>
              <a:rPr lang="ru-RU" sz="2200" b="1" dirty="0">
                <a:solidFill>
                  <a:schemeClr val="accent1">
                    <a:lumMod val="50000"/>
                  </a:schemeClr>
                </a:solidFill>
              </a:rPr>
              <a:t> </a:t>
            </a:r>
            <a:r>
              <a:rPr lang="ru-RU" sz="2200" b="1" dirty="0" err="1">
                <a:solidFill>
                  <a:schemeClr val="accent1">
                    <a:lumMod val="50000"/>
                  </a:schemeClr>
                </a:solidFill>
              </a:rPr>
              <a:t>будуть</a:t>
            </a:r>
            <a:r>
              <a:rPr lang="ru-RU" sz="2200" b="1" dirty="0">
                <a:solidFill>
                  <a:schemeClr val="accent1">
                    <a:lumMod val="50000"/>
                  </a:schemeClr>
                </a:solidFill>
              </a:rPr>
              <a:t> </a:t>
            </a:r>
            <a:r>
              <a:rPr lang="ru-RU" sz="2200" b="1" dirty="0" err="1">
                <a:solidFill>
                  <a:schemeClr val="accent1">
                    <a:lumMod val="50000"/>
                  </a:schemeClr>
                </a:solidFill>
              </a:rPr>
              <a:t>жирні</a:t>
            </a:r>
            <a:r>
              <a:rPr lang="ru-RU" sz="2200" b="1" dirty="0">
                <a:solidFill>
                  <a:schemeClr val="accent1">
                    <a:lumMod val="50000"/>
                  </a:schemeClr>
                </a:solidFill>
              </a:rPr>
              <a:t> </a:t>
            </a:r>
            <a:r>
              <a:rPr lang="ru-RU" sz="2200" b="1" dirty="0" err="1">
                <a:solidFill>
                  <a:schemeClr val="accent1">
                    <a:lumMod val="50000"/>
                  </a:schemeClr>
                </a:solidFill>
              </a:rPr>
              <a:t>плями</a:t>
            </a:r>
            <a:r>
              <a:rPr lang="ru-RU" sz="2200" b="1" dirty="0">
                <a:solidFill>
                  <a:schemeClr val="accent1">
                    <a:lumMod val="50000"/>
                  </a:schemeClr>
                </a:solidFill>
              </a:rPr>
              <a:t>, по </a:t>
            </a:r>
            <a:r>
              <a:rPr lang="ru-RU" sz="2200" b="1" dirty="0" err="1">
                <a:solidFill>
                  <a:schemeClr val="accent1">
                    <a:lumMod val="50000"/>
                  </a:schemeClr>
                </a:solidFill>
              </a:rPr>
              <a:t>яких</a:t>
            </a:r>
            <a:r>
              <a:rPr lang="ru-RU" sz="2200" b="1" dirty="0">
                <a:solidFill>
                  <a:schemeClr val="accent1">
                    <a:lumMod val="50000"/>
                  </a:schemeClr>
                </a:solidFill>
              </a:rPr>
              <a:t> </a:t>
            </a:r>
            <a:r>
              <a:rPr lang="ru-RU" sz="2200" b="1" dirty="0" err="1">
                <a:solidFill>
                  <a:schemeClr val="accent1">
                    <a:lumMod val="50000"/>
                  </a:schemeClr>
                </a:solidFill>
              </a:rPr>
              <a:t>жодна</a:t>
            </a:r>
            <a:r>
              <a:rPr lang="ru-RU" sz="2200" b="1" dirty="0">
                <a:solidFill>
                  <a:schemeClr val="accent1">
                    <a:lumMod val="50000"/>
                  </a:schemeClr>
                </a:solidFill>
              </a:rPr>
              <a:t> ручка не </a:t>
            </a:r>
            <a:r>
              <a:rPr lang="ru-RU" sz="2200" b="1" dirty="0" err="1">
                <a:solidFill>
                  <a:schemeClr val="accent1">
                    <a:lumMod val="50000"/>
                  </a:schemeClr>
                </a:solidFill>
              </a:rPr>
              <a:t>пише</a:t>
            </a:r>
            <a:r>
              <a:rPr lang="ru-RU" sz="2200" b="1" dirty="0">
                <a:solidFill>
                  <a:schemeClr val="accent1">
                    <a:lumMod val="50000"/>
                  </a:schemeClr>
                </a:solidFill>
              </a:rPr>
              <a:t>.</a:t>
            </a:r>
            <a:endParaRPr lang="uk-UA" sz="2200" b="1" dirty="0">
              <a:solidFill>
                <a:schemeClr val="accent1">
                  <a:lumMod val="50000"/>
                </a:schemeClr>
              </a:solidFill>
            </a:endParaRPr>
          </a:p>
        </p:txBody>
      </p:sp>
      <p:pic>
        <p:nvPicPr>
          <p:cNvPr id="7" name="Рисунок 6">
            <a:extLst>
              <a:ext uri="{FF2B5EF4-FFF2-40B4-BE49-F238E27FC236}">
                <a16:creationId xmlns:a16="http://schemas.microsoft.com/office/drawing/2014/main" id="{1CA59BBF-EC16-43AA-B9FE-210DD43BA03B}"/>
              </a:ext>
            </a:extLst>
          </p:cNvPr>
          <p:cNvPicPr>
            <a:picLocks noChangeAspect="1"/>
          </p:cNvPicPr>
          <p:nvPr/>
        </p:nvPicPr>
        <p:blipFill rotWithShape="1">
          <a:blip r:embed="rId2">
            <a:extLst>
              <a:ext uri="{28A0092B-C50C-407E-A947-70E740481C1C}">
                <a14:useLocalDpi xmlns:a14="http://schemas.microsoft.com/office/drawing/2010/main" val="0"/>
              </a:ext>
            </a:extLst>
          </a:blip>
          <a:srcRect b="8210"/>
          <a:stretch/>
        </p:blipFill>
        <p:spPr>
          <a:xfrm>
            <a:off x="506931" y="1304337"/>
            <a:ext cx="5017970" cy="5521028"/>
          </a:xfrm>
          <a:prstGeom prst="rect">
            <a:avLst/>
          </a:prstGeom>
        </p:spPr>
      </p:pic>
    </p:spTree>
    <p:extLst>
      <p:ext uri="{BB962C8B-B14F-4D97-AF65-F5344CB8AC3E}">
        <p14:creationId xmlns:p14="http://schemas.microsoft.com/office/powerpoint/2010/main" val="76677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8"/>
            <a:ext cx="8732066" cy="909269"/>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t>Розробіть</a:t>
            </a:r>
            <a:r>
              <a:rPr lang="ru-RU" sz="2000" b="1" dirty="0"/>
              <a:t> </a:t>
            </a:r>
            <a:r>
              <a:rPr lang="ru-RU" sz="2000" b="1" dirty="0" err="1"/>
              <a:t>ескіз</a:t>
            </a:r>
            <a:r>
              <a:rPr lang="ru-RU" sz="2000" b="1" dirty="0"/>
              <a:t> </a:t>
            </a:r>
            <a:r>
              <a:rPr lang="ru-RU" sz="2000" b="1" dirty="0" err="1"/>
              <a:t>прикраси</a:t>
            </a:r>
            <a:r>
              <a:rPr lang="ru-RU" sz="2000" b="1" dirty="0"/>
              <a:t> за мотивами </a:t>
            </a:r>
            <a:r>
              <a:rPr lang="ru-RU" sz="2000" b="1" dirty="0" err="1"/>
              <a:t>ювелірного</a:t>
            </a:r>
            <a:r>
              <a:rPr lang="ru-RU" sz="2000" b="1" dirty="0"/>
              <a:t> </a:t>
            </a:r>
            <a:r>
              <a:rPr lang="ru-RU" sz="2000" b="1" dirty="0" err="1"/>
              <a:t>мистецтва</a:t>
            </a:r>
            <a:r>
              <a:rPr lang="ru-RU" sz="2000" b="1" dirty="0"/>
              <a:t> </a:t>
            </a:r>
            <a:r>
              <a:rPr lang="ru-RU" sz="2000" b="1" dirty="0" err="1"/>
              <a:t>народів</a:t>
            </a:r>
            <a:r>
              <a:rPr lang="ru-RU" sz="2000" b="1" dirty="0"/>
              <a:t> Кавказу та </a:t>
            </a:r>
            <a:r>
              <a:rPr lang="ru-RU" sz="2000" b="1" dirty="0" err="1"/>
              <a:t>виконайте</a:t>
            </a:r>
            <a:r>
              <a:rPr lang="ru-RU" sz="2000" b="1" dirty="0"/>
              <a:t> </a:t>
            </a:r>
            <a:r>
              <a:rPr lang="ru-RU" sz="2000" b="1" dirty="0" err="1"/>
              <a:t>її</a:t>
            </a:r>
            <a:r>
              <a:rPr lang="ru-RU" sz="2000" b="1" dirty="0"/>
              <a:t> з </a:t>
            </a:r>
            <a:r>
              <a:rPr lang="ru-RU" sz="2000" b="1" dirty="0" err="1"/>
              <a:t>пластиліну</a:t>
            </a:r>
            <a:r>
              <a:rPr lang="ru-RU" sz="2000" b="1" dirty="0"/>
              <a:t> </a:t>
            </a:r>
            <a:r>
              <a:rPr lang="ru-RU" sz="2000" b="1" dirty="0" err="1"/>
              <a:t>чи</a:t>
            </a:r>
            <a:r>
              <a:rPr lang="ru-RU" sz="2000" b="1" dirty="0"/>
              <a:t> пластику. </a:t>
            </a:r>
          </a:p>
          <a:p>
            <a:pPr algn="ctr"/>
            <a:r>
              <a:rPr lang="ru-RU" sz="2000" b="1" dirty="0" err="1"/>
              <a:t>Під</a:t>
            </a:r>
            <a:r>
              <a:rPr lang="ru-RU" sz="2000" b="1" dirty="0"/>
              <a:t> час </a:t>
            </a:r>
            <a:r>
              <a:rPr lang="ru-RU" sz="2000" b="1" dirty="0" err="1"/>
              <a:t>роботи</a:t>
            </a:r>
            <a:r>
              <a:rPr lang="ru-RU" sz="2000" b="1" dirty="0"/>
              <a:t> </a:t>
            </a:r>
            <a:r>
              <a:rPr lang="ru-RU" sz="2000" b="1" dirty="0" err="1"/>
              <a:t>дотримуйтесь</a:t>
            </a:r>
            <a:r>
              <a:rPr lang="ru-RU" sz="2000" b="1" dirty="0"/>
              <a:t> правил безпеки.</a:t>
            </a:r>
          </a:p>
        </p:txBody>
      </p:sp>
      <p:pic>
        <p:nvPicPr>
          <p:cNvPr id="6" name="Рисунок 5">
            <a:extLst>
              <a:ext uri="{FF2B5EF4-FFF2-40B4-BE49-F238E27FC236}">
                <a16:creationId xmlns:a16="http://schemas.microsoft.com/office/drawing/2014/main" id="{75714313-FE35-49D9-8471-A589D18BBE4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1111"/>
          <a:stretch/>
        </p:blipFill>
        <p:spPr>
          <a:xfrm>
            <a:off x="254838" y="1895150"/>
            <a:ext cx="1906194" cy="1358905"/>
          </a:xfrm>
          <a:prstGeom prst="rect">
            <a:avLst/>
          </a:prstGeom>
        </p:spPr>
      </p:pic>
      <p:pic>
        <p:nvPicPr>
          <p:cNvPr id="7" name="Рисунок 6">
            <a:extLst>
              <a:ext uri="{FF2B5EF4-FFF2-40B4-BE49-F238E27FC236}">
                <a16:creationId xmlns:a16="http://schemas.microsoft.com/office/drawing/2014/main" id="{68BE47DC-5587-4C80-849C-D120FCCD89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508" t="-529" r="9385" b="10937"/>
          <a:stretch/>
        </p:blipFill>
        <p:spPr>
          <a:xfrm>
            <a:off x="158094" y="4902397"/>
            <a:ext cx="2099683" cy="1761253"/>
          </a:xfrm>
          <a:prstGeom prst="rect">
            <a:avLst/>
          </a:prstGeom>
        </p:spPr>
      </p:pic>
      <p:pic>
        <p:nvPicPr>
          <p:cNvPr id="8" name="Picture 2" descr="ÐÐ°ÑÑÐ¸Ð½ÐºÐ¸ Ð¿Ð¾ Ð·Ð°Ð¿ÑÐ¾ÑÑ Ð²Ð¸Ð´ÐµÐ¾">
            <a:extLst>
              <a:ext uri="{FF2B5EF4-FFF2-40B4-BE49-F238E27FC236}">
                <a16:creationId xmlns:a16="http://schemas.microsoft.com/office/drawing/2014/main" id="{8C4F1C12-3AD9-4FFC-B6AC-49A5703BB51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8534" b="17200"/>
          <a:stretch/>
        </p:blipFill>
        <p:spPr bwMode="auto">
          <a:xfrm>
            <a:off x="254838" y="3563770"/>
            <a:ext cx="1838270" cy="1181395"/>
          </a:xfrm>
          <a:prstGeom prst="rect">
            <a:avLst/>
          </a:prstGeom>
          <a:noFill/>
          <a:extLst>
            <a:ext uri="{909E8E84-426E-40DD-AFC4-6F175D3DCCD1}">
              <a14:hiddenFill xmlns:a14="http://schemas.microsoft.com/office/drawing/2010/main">
                <a:solidFill>
                  <a:srgbClr val="FFFFFF"/>
                </a:solidFill>
              </a14:hiddenFill>
            </a:ext>
          </a:extLst>
        </p:spPr>
      </p:pic>
      <p:pic>
        <p:nvPicPr>
          <p:cNvPr id="2" name="Прикраса">
            <a:hlinkClick r:id="" action="ppaction://media"/>
            <a:extLst>
              <a:ext uri="{FF2B5EF4-FFF2-40B4-BE49-F238E27FC236}">
                <a16:creationId xmlns:a16="http://schemas.microsoft.com/office/drawing/2014/main" id="{CB3EC3C3-273D-4DEE-A430-02C894DAB8FA}"/>
              </a:ext>
            </a:extLst>
          </p:cNvPr>
          <p:cNvPicPr>
            <a:picLocks noChangeAspect="1"/>
          </p:cNvPicPr>
          <p:nvPr>
            <a:videoFile r:link="rId1"/>
            <p:extLst>
              <p:ext uri="{DAA4B4D4-6D71-4841-9C94-3DE7FCFB9230}">
                <p14:media xmlns:p14="http://schemas.microsoft.com/office/powerpoint/2010/main" r:embed="rId2">
                  <p14:trim st="17271" end="17217.8"/>
                </p14:media>
              </p:ext>
            </p:extLst>
          </p:nvPr>
        </p:nvPicPr>
        <p:blipFill>
          <a:blip r:embed="rId7"/>
          <a:stretch>
            <a:fillRect/>
          </a:stretch>
        </p:blipFill>
        <p:spPr>
          <a:xfrm>
            <a:off x="3094421" y="1561894"/>
            <a:ext cx="8842741" cy="4974042"/>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1C5763CE-93C3-40B5-B2D1-5E301121DEF0}"/>
              </a:ext>
            </a:extLst>
          </p:cNvPr>
          <p:cNvSpPr txBox="1"/>
          <p:nvPr/>
        </p:nvSpPr>
        <p:spPr>
          <a:xfrm>
            <a:off x="4773337" y="6509761"/>
            <a:ext cx="6627302" cy="307777"/>
          </a:xfrm>
          <a:prstGeom prst="rect">
            <a:avLst/>
          </a:prstGeom>
          <a:noFill/>
        </p:spPr>
        <p:txBody>
          <a:bodyPr wrap="square" rtlCol="0">
            <a:spAutoFit/>
          </a:bodyPr>
          <a:lstStyle/>
          <a:p>
            <a:r>
              <a:rPr lang="uk-UA" sz="1400" i="1" dirty="0"/>
              <a:t>Оригінальне посилання «</a:t>
            </a:r>
            <a:r>
              <a:rPr lang="en-US" sz="1400" i="1" dirty="0"/>
              <a:t>https://www.youtube.com/watch?v=jJWpSErWzPk</a:t>
            </a:r>
            <a:r>
              <a:rPr lang="uk-UA" sz="1400" i="1" dirty="0"/>
              <a:t>»</a:t>
            </a:r>
            <a:endParaRPr lang="ru-RU" sz="1400" i="1" dirty="0"/>
          </a:p>
        </p:txBody>
      </p:sp>
    </p:spTree>
    <p:extLst>
      <p:ext uri="{BB962C8B-B14F-4D97-AF65-F5344CB8AC3E}">
        <p14:creationId xmlns:p14="http://schemas.microsoft.com/office/powerpoint/2010/main" val="3828519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 presetClass="mediacall" presetSubtype="0" fill="hold" nodeType="withEffect">
                                  <p:stCondLst>
                                    <p:cond delay="0"/>
                                  </p:stCondLst>
                                  <p:childTnLst>
                                    <p:cmd type="call" cmd="playFrom(0.0)">
                                      <p:cBhvr>
                                        <p:cTn id="9" dur="4828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4848">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Послідовність виконання</a:t>
            </a:r>
          </a:p>
        </p:txBody>
      </p:sp>
      <p:pic>
        <p:nvPicPr>
          <p:cNvPr id="6" name="Рисунок 5">
            <a:extLst>
              <a:ext uri="{FF2B5EF4-FFF2-40B4-BE49-F238E27FC236}">
                <a16:creationId xmlns:a16="http://schemas.microsoft.com/office/drawing/2014/main" id="{9B339D22-1B49-4667-A704-EC6AFEAA8272}"/>
              </a:ext>
            </a:extLst>
          </p:cNvPr>
          <p:cNvPicPr>
            <a:picLocks noChangeAspect="1"/>
          </p:cNvPicPr>
          <p:nvPr/>
        </p:nvPicPr>
        <p:blipFill rotWithShape="1">
          <a:blip r:embed="rId4"/>
          <a:srcRect l="23967" t="14505" r="26794" b="14638"/>
          <a:stretch/>
        </p:blipFill>
        <p:spPr>
          <a:xfrm>
            <a:off x="419903" y="1311341"/>
            <a:ext cx="2504661" cy="2027436"/>
          </a:xfrm>
          <a:prstGeom prst="rect">
            <a:avLst/>
          </a:prstGeom>
        </p:spPr>
      </p:pic>
      <p:pic>
        <p:nvPicPr>
          <p:cNvPr id="8" name="Рисунок 7">
            <a:extLst>
              <a:ext uri="{FF2B5EF4-FFF2-40B4-BE49-F238E27FC236}">
                <a16:creationId xmlns:a16="http://schemas.microsoft.com/office/drawing/2014/main" id="{9F919671-0C4D-4CFC-930B-8668773A19C6}"/>
              </a:ext>
            </a:extLst>
          </p:cNvPr>
          <p:cNvPicPr>
            <a:picLocks noChangeAspect="1"/>
          </p:cNvPicPr>
          <p:nvPr/>
        </p:nvPicPr>
        <p:blipFill rotWithShape="1">
          <a:blip r:embed="rId5"/>
          <a:srcRect l="22174" t="10145" r="24674" b="17391"/>
          <a:stretch/>
        </p:blipFill>
        <p:spPr>
          <a:xfrm>
            <a:off x="3552920" y="1364683"/>
            <a:ext cx="2504661" cy="1920752"/>
          </a:xfrm>
          <a:prstGeom prst="rect">
            <a:avLst/>
          </a:prstGeom>
        </p:spPr>
      </p:pic>
      <p:pic>
        <p:nvPicPr>
          <p:cNvPr id="10" name="Рисунок 9">
            <a:extLst>
              <a:ext uri="{FF2B5EF4-FFF2-40B4-BE49-F238E27FC236}">
                <a16:creationId xmlns:a16="http://schemas.microsoft.com/office/drawing/2014/main" id="{08289C60-8281-4EFD-8E45-FFCBF1D87E8D}"/>
              </a:ext>
            </a:extLst>
          </p:cNvPr>
          <p:cNvPicPr>
            <a:picLocks noChangeAspect="1"/>
          </p:cNvPicPr>
          <p:nvPr/>
        </p:nvPicPr>
        <p:blipFill rotWithShape="1">
          <a:blip r:embed="rId6"/>
          <a:srcRect l="28859" t="11159" r="26174" b="15362"/>
          <a:stretch/>
        </p:blipFill>
        <p:spPr>
          <a:xfrm>
            <a:off x="6748671" y="1207096"/>
            <a:ext cx="2089704" cy="1920753"/>
          </a:xfrm>
          <a:prstGeom prst="rect">
            <a:avLst/>
          </a:prstGeom>
        </p:spPr>
      </p:pic>
      <p:pic>
        <p:nvPicPr>
          <p:cNvPr id="13" name="Рисунок 12">
            <a:extLst>
              <a:ext uri="{FF2B5EF4-FFF2-40B4-BE49-F238E27FC236}">
                <a16:creationId xmlns:a16="http://schemas.microsoft.com/office/drawing/2014/main" id="{70FA0B0B-04BC-4316-9B73-257470C274EB}"/>
              </a:ext>
            </a:extLst>
          </p:cNvPr>
          <p:cNvPicPr>
            <a:picLocks noChangeAspect="1"/>
          </p:cNvPicPr>
          <p:nvPr/>
        </p:nvPicPr>
        <p:blipFill rotWithShape="1">
          <a:blip r:embed="rId7"/>
          <a:srcRect l="27188" t="4492" r="23451" b="12463"/>
          <a:stretch/>
        </p:blipFill>
        <p:spPr>
          <a:xfrm>
            <a:off x="9381899" y="1150298"/>
            <a:ext cx="2089704" cy="1977551"/>
          </a:xfrm>
          <a:prstGeom prst="rect">
            <a:avLst/>
          </a:prstGeom>
        </p:spPr>
      </p:pic>
      <p:pic>
        <p:nvPicPr>
          <p:cNvPr id="15" name="Рисунок 14">
            <a:extLst>
              <a:ext uri="{FF2B5EF4-FFF2-40B4-BE49-F238E27FC236}">
                <a16:creationId xmlns:a16="http://schemas.microsoft.com/office/drawing/2014/main" id="{EA9D810A-43A5-4929-9175-C98F809A6287}"/>
              </a:ext>
            </a:extLst>
          </p:cNvPr>
          <p:cNvPicPr>
            <a:picLocks noChangeAspect="1"/>
          </p:cNvPicPr>
          <p:nvPr/>
        </p:nvPicPr>
        <p:blipFill rotWithShape="1">
          <a:blip r:embed="rId8"/>
          <a:srcRect l="24486" t="7210" r="23207" b="13188"/>
          <a:stretch/>
        </p:blipFill>
        <p:spPr>
          <a:xfrm>
            <a:off x="464885" y="4192314"/>
            <a:ext cx="2536365" cy="2171157"/>
          </a:xfrm>
          <a:prstGeom prst="rect">
            <a:avLst/>
          </a:prstGeom>
        </p:spPr>
      </p:pic>
      <p:pic>
        <p:nvPicPr>
          <p:cNvPr id="17" name="Рисунок 16">
            <a:extLst>
              <a:ext uri="{FF2B5EF4-FFF2-40B4-BE49-F238E27FC236}">
                <a16:creationId xmlns:a16="http://schemas.microsoft.com/office/drawing/2014/main" id="{A2F995EA-D676-455D-BC0A-314105D3B9EF}"/>
              </a:ext>
            </a:extLst>
          </p:cNvPr>
          <p:cNvPicPr>
            <a:picLocks noChangeAspect="1"/>
          </p:cNvPicPr>
          <p:nvPr/>
        </p:nvPicPr>
        <p:blipFill rotWithShape="1">
          <a:blip r:embed="rId9"/>
          <a:srcRect l="25122" t="10145" r="22555" b="11594"/>
          <a:stretch/>
        </p:blipFill>
        <p:spPr>
          <a:xfrm>
            <a:off x="3355596" y="4192313"/>
            <a:ext cx="2580631" cy="2171157"/>
          </a:xfrm>
          <a:prstGeom prst="rect">
            <a:avLst/>
          </a:prstGeom>
        </p:spPr>
      </p:pic>
      <p:pic>
        <p:nvPicPr>
          <p:cNvPr id="19" name="Рисунок 18">
            <a:extLst>
              <a:ext uri="{FF2B5EF4-FFF2-40B4-BE49-F238E27FC236}">
                <a16:creationId xmlns:a16="http://schemas.microsoft.com/office/drawing/2014/main" id="{29664028-96B2-434D-9FB2-F5276E17546E}"/>
              </a:ext>
            </a:extLst>
          </p:cNvPr>
          <p:cNvPicPr>
            <a:picLocks noChangeAspect="1"/>
          </p:cNvPicPr>
          <p:nvPr/>
        </p:nvPicPr>
        <p:blipFill rotWithShape="1">
          <a:blip r:embed="rId10"/>
          <a:srcRect l="22907" t="7211" r="21820" b="16773"/>
          <a:stretch/>
        </p:blipFill>
        <p:spPr>
          <a:xfrm>
            <a:off x="5936227" y="4209017"/>
            <a:ext cx="2958101" cy="2288427"/>
          </a:xfrm>
          <a:prstGeom prst="rect">
            <a:avLst/>
          </a:prstGeom>
        </p:spPr>
      </p:pic>
      <p:pic>
        <p:nvPicPr>
          <p:cNvPr id="21" name="Рисунок 20">
            <a:extLst>
              <a:ext uri="{FF2B5EF4-FFF2-40B4-BE49-F238E27FC236}">
                <a16:creationId xmlns:a16="http://schemas.microsoft.com/office/drawing/2014/main" id="{9F513302-7B04-4E51-ABEA-4ABC63DA4057}"/>
              </a:ext>
            </a:extLst>
          </p:cNvPr>
          <p:cNvPicPr>
            <a:picLocks noChangeAspect="1"/>
          </p:cNvPicPr>
          <p:nvPr/>
        </p:nvPicPr>
        <p:blipFill rotWithShape="1">
          <a:blip r:embed="rId11"/>
          <a:srcRect l="24617" t="9295" r="24266" b="21160"/>
          <a:stretch/>
        </p:blipFill>
        <p:spPr>
          <a:xfrm>
            <a:off x="8871204" y="4209017"/>
            <a:ext cx="2871900" cy="2197821"/>
          </a:xfrm>
          <a:prstGeom prst="rect">
            <a:avLst/>
          </a:prstGeom>
        </p:spPr>
      </p:pic>
      <p:pic>
        <p:nvPicPr>
          <p:cNvPr id="22" name="001 - Музика для образотворчого мистецва">
            <a:hlinkClick r:id="" action="ppaction://media"/>
            <a:extLst>
              <a:ext uri="{FF2B5EF4-FFF2-40B4-BE49-F238E27FC236}">
                <a16:creationId xmlns:a16="http://schemas.microsoft.com/office/drawing/2014/main" id="{FC07A2DF-9648-45AD-A5EB-51918263E72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53426" y="6301974"/>
            <a:ext cx="390939" cy="390939"/>
          </a:xfrm>
          <a:prstGeom prst="rect">
            <a:avLst/>
          </a:prstGeom>
        </p:spPr>
      </p:pic>
    </p:spTree>
    <p:extLst>
      <p:ext uri="{BB962C8B-B14F-4D97-AF65-F5344CB8AC3E}">
        <p14:creationId xmlns:p14="http://schemas.microsoft.com/office/powerpoint/2010/main" val="5260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 presetClass="mediacall" presetSubtype="0" fill="hold" nodeType="withEffect">
                                  <p:stCondLst>
                                    <p:cond delay="0"/>
                                  </p:stCondLst>
                                  <p:childTnLst>
                                    <p:cmd type="call" cmd="playFrom(0.0)">
                                      <p:cBhvr>
                                        <p:cTn id="9" dur="120205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Вирушаймо у подорож!</a:t>
            </a:r>
          </a:p>
        </p:txBody>
      </p:sp>
      <p:pic>
        <p:nvPicPr>
          <p:cNvPr id="6" name="Picture 8">
            <a:extLst>
              <a:ext uri="{FF2B5EF4-FFF2-40B4-BE49-F238E27FC236}">
                <a16:creationId xmlns:a16="http://schemas.microsoft.com/office/drawing/2014/main" id="{814670AE-D923-497E-ACA6-60AD4BB12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475206" y="1954109"/>
            <a:ext cx="6410325" cy="3711240"/>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7" name="Пряма зі стрілкою 6">
            <a:extLst>
              <a:ext uri="{FF2B5EF4-FFF2-40B4-BE49-F238E27FC236}">
                <a16:creationId xmlns:a16="http://schemas.microsoft.com/office/drawing/2014/main" id="{67F55936-60BD-4248-A5FA-FA8624822C64}"/>
              </a:ext>
            </a:extLst>
          </p:cNvPr>
          <p:cNvCxnSpPr>
            <a:cxnSpLocks/>
          </p:cNvCxnSpPr>
          <p:nvPr/>
        </p:nvCxnSpPr>
        <p:spPr>
          <a:xfrm>
            <a:off x="7128295" y="3011869"/>
            <a:ext cx="3291052" cy="175263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Рисунок 7">
            <a:extLst>
              <a:ext uri="{FF2B5EF4-FFF2-40B4-BE49-F238E27FC236}">
                <a16:creationId xmlns:a16="http://schemas.microsoft.com/office/drawing/2014/main" id="{A72C5EFA-4237-4D3B-BD22-C5937FA29E1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 r="98400">
                        <a14:foregroundMark x1="400" y1="35897" x2="6100" y2="27500"/>
                        <a14:foregroundMark x1="17130" y1="24376" x2="21900" y2="23590"/>
                        <a14:foregroundMark x1="10634" y1="25445" x2="10932" y2="25396"/>
                        <a14:foregroundMark x1="21900" y1="23590" x2="27700" y2="17821"/>
                        <a14:foregroundMark x1="27700" y1="17821" x2="19300" y2="22821"/>
                        <a14:foregroundMark x1="19300" y1="22821" x2="7600" y2="37821"/>
                        <a14:foregroundMark x1="7600" y1="37821" x2="8500" y2="29231"/>
                        <a14:foregroundMark x1="8500" y1="29231" x2="7800" y2="37821"/>
                        <a14:foregroundMark x1="7800" y1="37821" x2="14000" y2="53846"/>
                        <a14:foregroundMark x1="14000" y1="53846" x2="22700" y2="61026"/>
                        <a14:foregroundMark x1="22700" y1="61026" x2="38700" y2="62564"/>
                        <a14:foregroundMark x1="38700" y1="62564" x2="54600" y2="58077"/>
                        <a14:foregroundMark x1="54600" y1="58077" x2="61000" y2="67308"/>
                        <a14:foregroundMark x1="61000" y1="67308" x2="65700" y2="61026"/>
                        <a14:foregroundMark x1="65700" y1="61026" x2="52700" y2="47692"/>
                        <a14:foregroundMark x1="52700" y1="47692" x2="69700" y2="44487"/>
                        <a14:foregroundMark x1="69700" y1="44487" x2="75100" y2="51282"/>
                        <a14:foregroundMark x1="75100" y1="51282" x2="90100" y2="50385"/>
                        <a14:foregroundMark x1="98649" y1="12949" x2="98725" y2="12615"/>
                        <a14:foregroundMark x1="91472" y1="44379" x2="98649" y2="12949"/>
                        <a14:foregroundMark x1="90100" y1="50385" x2="90621" y2="48102"/>
                        <a14:foregroundMark x1="98479" y1="12949" x2="91200" y2="34487"/>
                        <a14:foregroundMark x1="98646" y1="12456" x2="98479" y2="12949"/>
                        <a14:foregroundMark x1="91200" y1="34487" x2="91800" y2="36923"/>
                        <a14:foregroundMark x1="97200" y1="17308" x2="96000" y2="35641"/>
                        <a14:foregroundMark x1="96000" y1="35641" x2="97732" y2="15045"/>
                        <a14:foregroundMark x1="97730" y1="15045" x2="95600" y2="39872"/>
                        <a14:foregroundMark x1="62100" y1="52308" x2="69700" y2="52179"/>
                        <a14:foregroundMark x1="69700" y1="52179" x2="62000" y2="50128"/>
                        <a14:foregroundMark x1="62000" y1="50128" x2="68700" y2="50128"/>
                        <a14:foregroundMark x1="68700" y1="50128" x2="72900" y2="54615"/>
                        <a14:foregroundMark x1="72900" y1="54615" x2="61800" y2="48077"/>
                        <a14:foregroundMark x1="7900" y1="34231" x2="13500" y2="45000"/>
                        <a14:foregroundMark x1="13500" y1="45000" x2="47700" y2="54359"/>
                        <a14:foregroundMark x1="47700" y1="54359" x2="53900" y2="53077"/>
                        <a14:foregroundMark x1="0" y1="40000" x2="4000" y2="33718"/>
                        <a14:foregroundMark x1="4000" y1="33718" x2="100" y2="38718"/>
                        <a14:foregroundMark x1="100" y1="38718" x2="3000" y2="41538"/>
                        <a14:foregroundMark x1="98400" y1="54487" x2="97900" y2="52949"/>
                        <a14:backgroundMark x1="6500" y1="26923" x2="8700" y2="26282"/>
                        <a14:backgroundMark x1="11000" y1="25256" x2="14800" y2="25128"/>
                        <a14:backgroundMark x1="15400" y1="24615" x2="15600" y2="25385"/>
                        <a14:backgroundMark x1="8500" y1="25641" x2="10100" y2="25513"/>
                        <a14:backgroundMark x1="7200" y1="25641" x2="6100" y2="26923"/>
                        <a14:backgroundMark x1="10900" y1="25513" x2="11500" y2="25385"/>
                        <a14:backgroundMark x1="10600" y1="25385" x2="8200" y2="25897"/>
                        <a14:backgroundMark x1="6500" y1="26923" x2="5900" y2="27179"/>
                        <a14:backgroundMark x1="99100" y1="11538" x2="98600" y2="11795"/>
                        <a14:backgroundMark x1="98900" y1="12564" x2="98700" y2="12564"/>
                        <a14:backgroundMark x1="98300" y1="13205" x2="98700" y2="13205"/>
                        <a14:backgroundMark x1="98700" y1="12949" x2="98700" y2="12949"/>
                        <a14:backgroundMark x1="91500" y1="47821" x2="89400" y2="45513"/>
                        <a14:backgroundMark x1="91500" y1="45897" x2="90700" y2="47051"/>
                        <a14:backgroundMark x1="98900" y1="50897" x2="97200" y2="49872"/>
                        <a14:backgroundMark x1="91100" y1="45128" x2="91300" y2="45128"/>
                      </a14:backgroundRemoval>
                    </a14:imgEffect>
                  </a14:imgLayer>
                </a14:imgProps>
              </a:ext>
              <a:ext uri="{28A0092B-C50C-407E-A947-70E740481C1C}">
                <a14:useLocalDpi xmlns:a14="http://schemas.microsoft.com/office/drawing/2010/main" val="0"/>
              </a:ext>
            </a:extLst>
          </a:blip>
          <a:stretch>
            <a:fillRect/>
          </a:stretch>
        </p:blipFill>
        <p:spPr>
          <a:xfrm flipH="1">
            <a:off x="6566533" y="2550805"/>
            <a:ext cx="929141" cy="598361"/>
          </a:xfrm>
          <a:prstGeom prst="rect">
            <a:avLst/>
          </a:prstGeom>
        </p:spPr>
      </p:pic>
      <p:sp>
        <p:nvSpPr>
          <p:cNvPr id="9" name="Скругленный прямоугольник 1">
            <a:extLst>
              <a:ext uri="{FF2B5EF4-FFF2-40B4-BE49-F238E27FC236}">
                <a16:creationId xmlns:a16="http://schemas.microsoft.com/office/drawing/2014/main" id="{2DA969F7-D96A-4639-82E3-24285107A9A4}"/>
              </a:ext>
            </a:extLst>
          </p:cNvPr>
          <p:cNvSpPr/>
          <p:nvPr/>
        </p:nvSpPr>
        <p:spPr>
          <a:xfrm>
            <a:off x="371645" y="1258197"/>
            <a:ext cx="4956906" cy="3507343"/>
          </a:xfrm>
          <a:prstGeom prst="roundRect">
            <a:avLst/>
          </a:prstGeom>
          <a:solidFill>
            <a:schemeClr val="accent2"/>
          </a:solidFill>
          <a:ln w="57150">
            <a:solidFill>
              <a:schemeClr val="accent2">
                <a:lumMod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spAutoFit/>
          </a:bodyPr>
          <a:lstStyle/>
          <a:p>
            <a:pPr lvl="0" algn="ctr" eaLnBrk="0" fontAlgn="base" hangingPunct="0">
              <a:spcBef>
                <a:spcPct val="0"/>
              </a:spcBef>
              <a:spcAft>
                <a:spcPct val="0"/>
              </a:spcAft>
            </a:pPr>
            <a:r>
              <a:rPr lang="uk-UA" altLang="ru-RU" sz="2000" b="1" dirty="0">
                <a:solidFill>
                  <a:schemeClr val="bg1"/>
                </a:solidFill>
                <a:effectLst>
                  <a:outerShdw blurRad="38100" dist="38100" dir="2700000" algn="tl">
                    <a:srgbClr val="000000">
                      <a:alpha val="43137"/>
                    </a:srgbClr>
                  </a:outerShdw>
                </a:effectLst>
              </a:rPr>
              <a:t>Кавказ — історичний, культурний центр, розташований між Чорним та Каспійським морями на кордоні між Європою та Азією. Північна частина входить до складу Росії. Південний Кавказ  поділений між Грузією, Вірменією та Азербайджаном. Кавказ відомий давньою та багатою історією, унікальним різноманіттям мов і народів.</a:t>
            </a:r>
            <a:endParaRPr lang="ru-RU" altLang="ru-RU" sz="2000" b="1" dirty="0">
              <a:solidFill>
                <a:schemeClr val="bg1"/>
              </a:solidFill>
              <a:effectLst>
                <a:outerShdw blurRad="38100" dist="38100" dir="2700000" algn="tl">
                  <a:srgbClr val="000000">
                    <a:alpha val="43137"/>
                  </a:srgbClr>
                </a:outerShdw>
              </a:effectLst>
            </a:endParaRPr>
          </a:p>
        </p:txBody>
      </p:sp>
      <p:pic>
        <p:nvPicPr>
          <p:cNvPr id="12" name="Рисунок 11">
            <a:extLst>
              <a:ext uri="{FF2B5EF4-FFF2-40B4-BE49-F238E27FC236}">
                <a16:creationId xmlns:a16="http://schemas.microsoft.com/office/drawing/2014/main" id="{4CB7ABBF-F7BB-4E71-8B90-D66126F137DC}"/>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8965"/>
          <a:stretch/>
        </p:blipFill>
        <p:spPr>
          <a:xfrm>
            <a:off x="94639" y="4837714"/>
            <a:ext cx="2173073" cy="1877375"/>
          </a:xfrm>
          <a:prstGeom prst="rect">
            <a:avLst/>
          </a:prstGeom>
        </p:spPr>
      </p:pic>
    </p:spTree>
    <p:extLst>
      <p:ext uri="{BB962C8B-B14F-4D97-AF65-F5344CB8AC3E}">
        <p14:creationId xmlns:p14="http://schemas.microsoft.com/office/powerpoint/2010/main" val="298374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Вирушаймо у подорож!</a:t>
            </a:r>
          </a:p>
        </p:txBody>
      </p:sp>
      <p:sp>
        <p:nvSpPr>
          <p:cNvPr id="9" name="Скругленный прямоугольник 1">
            <a:extLst>
              <a:ext uri="{FF2B5EF4-FFF2-40B4-BE49-F238E27FC236}">
                <a16:creationId xmlns:a16="http://schemas.microsoft.com/office/drawing/2014/main" id="{2DA969F7-D96A-4639-82E3-24285107A9A4}"/>
              </a:ext>
            </a:extLst>
          </p:cNvPr>
          <p:cNvSpPr/>
          <p:nvPr/>
        </p:nvSpPr>
        <p:spPr>
          <a:xfrm>
            <a:off x="306469" y="1273528"/>
            <a:ext cx="4956906" cy="2901430"/>
          </a:xfrm>
          <a:prstGeom prst="roundRect">
            <a:avLst/>
          </a:prstGeom>
          <a:solidFill>
            <a:schemeClr val="accent2"/>
          </a:solidFill>
          <a:ln w="57150">
            <a:solidFill>
              <a:schemeClr val="accent2">
                <a:lumMod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lvl="0" algn="ctr" eaLnBrk="0" fontAlgn="base" hangingPunct="0">
              <a:spcBef>
                <a:spcPct val="0"/>
              </a:spcBef>
              <a:spcAft>
                <a:spcPct val="0"/>
              </a:spcAft>
            </a:pPr>
            <a:r>
              <a:rPr lang="uk-UA" altLang="ru-RU" sz="2400" b="1" dirty="0">
                <a:solidFill>
                  <a:schemeClr val="bg1"/>
                </a:solidFill>
                <a:effectLst>
                  <a:outerShdw blurRad="38100" dist="38100" dir="2700000" algn="tl">
                    <a:srgbClr val="000000">
                      <a:alpha val="43137"/>
                    </a:srgbClr>
                  </a:outerShdw>
                </a:effectLst>
              </a:rPr>
              <a:t>Помандруймо на Кавказ! Там ми побачимо чудові вироби з металу. Це посуд, декоративні панно, ювелірні прикраси, виготовлені з латуні, міді, алюмінію, сталі, а також із золота та срібла. </a:t>
            </a:r>
            <a:endParaRPr lang="ru-RU" altLang="ru-RU" sz="2400" b="1" dirty="0">
              <a:solidFill>
                <a:schemeClr val="bg1"/>
              </a:solidFill>
              <a:effectLst>
                <a:outerShdw blurRad="38100" dist="38100" dir="2700000" algn="tl">
                  <a:srgbClr val="000000">
                    <a:alpha val="43137"/>
                  </a:srgbClr>
                </a:outerShdw>
              </a:effectLst>
            </a:endParaRPr>
          </a:p>
        </p:txBody>
      </p:sp>
      <p:pic>
        <p:nvPicPr>
          <p:cNvPr id="12" name="Рисунок 11">
            <a:extLst>
              <a:ext uri="{FF2B5EF4-FFF2-40B4-BE49-F238E27FC236}">
                <a16:creationId xmlns:a16="http://schemas.microsoft.com/office/drawing/2014/main" id="{4CB7ABBF-F7BB-4E71-8B90-D66126F137D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8965"/>
          <a:stretch/>
        </p:blipFill>
        <p:spPr>
          <a:xfrm>
            <a:off x="158758" y="4174959"/>
            <a:ext cx="2796189" cy="2415702"/>
          </a:xfrm>
          <a:prstGeom prst="rect">
            <a:avLst/>
          </a:prstGeom>
        </p:spPr>
      </p:pic>
      <p:pic>
        <p:nvPicPr>
          <p:cNvPr id="10" name="Рисунок 9">
            <a:extLst>
              <a:ext uri="{FF2B5EF4-FFF2-40B4-BE49-F238E27FC236}">
                <a16:creationId xmlns:a16="http://schemas.microsoft.com/office/drawing/2014/main" id="{23B1216F-584D-41F3-AE5D-D0EBA9CA4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245" y="1876138"/>
            <a:ext cx="6522286" cy="4487333"/>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7127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pic>
        <p:nvPicPr>
          <p:cNvPr id="6" name="Рисунок 5">
            <a:extLst>
              <a:ext uri="{FF2B5EF4-FFF2-40B4-BE49-F238E27FC236}">
                <a16:creationId xmlns:a16="http://schemas.microsoft.com/office/drawing/2014/main" id="{75714313-FE35-49D9-8471-A589D18BBE4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1111"/>
          <a:stretch/>
        </p:blipFill>
        <p:spPr>
          <a:xfrm>
            <a:off x="254838" y="1895150"/>
            <a:ext cx="1906194" cy="1358905"/>
          </a:xfrm>
          <a:prstGeom prst="rect">
            <a:avLst/>
          </a:prstGeom>
        </p:spPr>
      </p:pic>
      <p:pic>
        <p:nvPicPr>
          <p:cNvPr id="7" name="Рисунок 6">
            <a:extLst>
              <a:ext uri="{FF2B5EF4-FFF2-40B4-BE49-F238E27FC236}">
                <a16:creationId xmlns:a16="http://schemas.microsoft.com/office/drawing/2014/main" id="{68BE47DC-5587-4C80-849C-D120FCCD89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508" t="-529" r="9385" b="10937"/>
          <a:stretch/>
        </p:blipFill>
        <p:spPr>
          <a:xfrm>
            <a:off x="158094" y="4902397"/>
            <a:ext cx="2099683" cy="1761253"/>
          </a:xfrm>
          <a:prstGeom prst="rect">
            <a:avLst/>
          </a:prstGeom>
        </p:spPr>
      </p:pic>
      <p:pic>
        <p:nvPicPr>
          <p:cNvPr id="8" name="Picture 2" descr="ÐÐ°ÑÑÐ¸Ð½ÐºÐ¸ Ð¿Ð¾ Ð·Ð°Ð¿ÑÐ¾ÑÑ Ð²Ð¸Ð´ÐµÐ¾">
            <a:extLst>
              <a:ext uri="{FF2B5EF4-FFF2-40B4-BE49-F238E27FC236}">
                <a16:creationId xmlns:a16="http://schemas.microsoft.com/office/drawing/2014/main" id="{8C4F1C12-3AD9-4FFC-B6AC-49A5703BB51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8534" b="17200"/>
          <a:stretch/>
        </p:blipFill>
        <p:spPr bwMode="auto">
          <a:xfrm>
            <a:off x="254838" y="3563770"/>
            <a:ext cx="1838270" cy="118139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a:extLst>
              <a:ext uri="{FF2B5EF4-FFF2-40B4-BE49-F238E27FC236}">
                <a16:creationId xmlns:a16="http://schemas.microsoft.com/office/drawing/2014/main" id="{202E957F-CDAD-45C4-B2E1-4C7FE457D306}"/>
              </a:ext>
            </a:extLst>
          </p:cNvPr>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Вирушаймо у подорож!</a:t>
            </a:r>
          </a:p>
        </p:txBody>
      </p:sp>
      <p:pic>
        <p:nvPicPr>
          <p:cNvPr id="5" name="Природа Грузии, водопады и каньоны, горы Сванетии в 4К формате (Ultra HD)">
            <a:hlinkClick r:id="" action="ppaction://media"/>
            <a:extLst>
              <a:ext uri="{FF2B5EF4-FFF2-40B4-BE49-F238E27FC236}">
                <a16:creationId xmlns:a16="http://schemas.microsoft.com/office/drawing/2014/main" id="{DC11676C-C6AE-4CB9-881C-AD4C2BD3EA48}"/>
              </a:ext>
            </a:extLst>
          </p:cNvPr>
          <p:cNvPicPr>
            <a:picLocks noChangeAspect="1"/>
          </p:cNvPicPr>
          <p:nvPr>
            <a:videoFile r:link="rId1"/>
            <p:extLst>
              <p:ext uri="{DAA4B4D4-6D71-4841-9C94-3DE7FCFB9230}">
                <p14:media xmlns:p14="http://schemas.microsoft.com/office/powerpoint/2010/main" r:embed="rId2">
                  <p14:trim st="7320" end="7320.9062"/>
                </p14:media>
              </p:ext>
            </p:extLst>
          </p:nvPr>
        </p:nvPicPr>
        <p:blipFill>
          <a:blip r:embed="rId7"/>
          <a:stretch>
            <a:fillRect/>
          </a:stretch>
        </p:blipFill>
        <p:spPr>
          <a:xfrm>
            <a:off x="2678806" y="1221225"/>
            <a:ext cx="9258356" cy="5207825"/>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57DC8256-2E47-4010-8996-63FF424E2EC9}"/>
              </a:ext>
            </a:extLst>
          </p:cNvPr>
          <p:cNvSpPr txBox="1"/>
          <p:nvPr/>
        </p:nvSpPr>
        <p:spPr>
          <a:xfrm>
            <a:off x="4931730" y="6429050"/>
            <a:ext cx="5579797" cy="369332"/>
          </a:xfrm>
          <a:prstGeom prst="rect">
            <a:avLst/>
          </a:prstGeom>
          <a:noFill/>
        </p:spPr>
        <p:txBody>
          <a:bodyPr wrap="none" rtlCol="0">
            <a:spAutoFit/>
          </a:bodyPr>
          <a:lstStyle/>
          <a:p>
            <a:r>
              <a:rPr lang="uk-UA" dirty="0"/>
              <a:t>Оригінальне посилання </a:t>
            </a:r>
            <a:r>
              <a:rPr lang="de-DE" dirty="0"/>
              <a:t>https://youtu.be/egwj2y7gpmY</a:t>
            </a:r>
            <a:r>
              <a:rPr lang="uk-UA" dirty="0"/>
              <a:t> </a:t>
            </a:r>
          </a:p>
        </p:txBody>
      </p:sp>
    </p:spTree>
    <p:extLst>
      <p:ext uri="{BB962C8B-B14F-4D97-AF65-F5344CB8AC3E}">
        <p14:creationId xmlns:p14="http://schemas.microsoft.com/office/powerpoint/2010/main" val="419822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 presetClass="mediacall" presetSubtype="0" fill="hold" nodeType="withEffect">
                                  <p:stCondLst>
                                    <p:cond delay="0"/>
                                  </p:stCondLst>
                                  <p:childTnLst>
                                    <p:cmd type="call" cmd="playFrom(0.0)">
                                      <p:cBhvr>
                                        <p:cTn id="12" dur="139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5"/>
                </p:tgtEl>
              </p:cMediaNode>
            </p:vide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220248" y="2295010"/>
            <a:ext cx="3952507" cy="2962513"/>
          </a:xfrm>
          <a:prstGeom prst="roundRect">
            <a:avLst/>
          </a:prstGeom>
          <a:solidFill>
            <a:srgbClr val="00B050"/>
          </a:solidFill>
          <a:ln w="57150">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400" b="1" dirty="0">
                <a:solidFill>
                  <a:schemeClr val="bg1"/>
                </a:solidFill>
                <a:effectLst>
                  <a:outerShdw blurRad="38100" dist="38100" dir="2700000" algn="tl">
                    <a:srgbClr val="000000">
                      <a:alpha val="43137"/>
                    </a:srgbClr>
                  </a:outerShdw>
                </a:effectLst>
              </a:rPr>
              <a:t>Культура кожного народу </a:t>
            </a:r>
            <a:r>
              <a:rPr lang="ru-RU" altLang="ru-RU" sz="2400" b="1" dirty="0" err="1">
                <a:solidFill>
                  <a:schemeClr val="bg1"/>
                </a:solidFill>
                <a:effectLst>
                  <a:outerShdw blurRad="38100" dist="38100" dir="2700000" algn="tl">
                    <a:srgbClr val="000000">
                      <a:alpha val="43137"/>
                    </a:srgbClr>
                  </a:outerShdw>
                </a:effectLst>
              </a:rPr>
              <a:t>накладає</a:t>
            </a:r>
            <a:r>
              <a:rPr lang="ru-RU" altLang="ru-RU" sz="2400" b="1" dirty="0">
                <a:solidFill>
                  <a:schemeClr val="bg1"/>
                </a:solidFill>
                <a:effectLst>
                  <a:outerShdw blurRad="38100" dist="38100" dir="2700000" algn="tl">
                    <a:srgbClr val="000000">
                      <a:alpha val="43137"/>
                    </a:srgbClr>
                  </a:outerShdw>
                </a:effectLst>
              </a:rPr>
              <a:t> </a:t>
            </a:r>
            <a:r>
              <a:rPr lang="ru-RU" altLang="ru-RU" sz="2400" b="1" dirty="0" err="1">
                <a:solidFill>
                  <a:schemeClr val="bg1"/>
                </a:solidFill>
                <a:effectLst>
                  <a:outerShdw blurRad="38100" dist="38100" dir="2700000" algn="tl">
                    <a:srgbClr val="000000">
                      <a:alpha val="43137"/>
                    </a:srgbClr>
                  </a:outerShdw>
                </a:effectLst>
              </a:rPr>
              <a:t>свій</a:t>
            </a:r>
            <a:r>
              <a:rPr lang="ru-RU" altLang="ru-RU" sz="2400" b="1" dirty="0">
                <a:solidFill>
                  <a:schemeClr val="bg1"/>
                </a:solidFill>
                <a:effectLst>
                  <a:outerShdw blurRad="38100" dist="38100" dir="2700000" algn="tl">
                    <a:srgbClr val="000000">
                      <a:alpha val="43137"/>
                    </a:srgbClr>
                  </a:outerShdw>
                </a:effectLst>
              </a:rPr>
              <a:t> </a:t>
            </a:r>
            <a:r>
              <a:rPr lang="ru-RU" altLang="ru-RU" sz="2400" b="1" dirty="0" err="1">
                <a:solidFill>
                  <a:schemeClr val="bg1"/>
                </a:solidFill>
                <a:effectLst>
                  <a:outerShdw blurRad="38100" dist="38100" dir="2700000" algn="tl">
                    <a:srgbClr val="000000">
                      <a:alpha val="43137"/>
                    </a:srgbClr>
                  </a:outerShdw>
                </a:effectLst>
              </a:rPr>
              <a:t>відбиток</a:t>
            </a:r>
            <a:r>
              <a:rPr lang="ru-RU" altLang="ru-RU" sz="2400" b="1" dirty="0">
                <a:solidFill>
                  <a:schemeClr val="bg1"/>
                </a:solidFill>
                <a:effectLst>
                  <a:outerShdw blurRad="38100" dist="38100" dir="2700000" algn="tl">
                    <a:srgbClr val="000000">
                      <a:alpha val="43137"/>
                    </a:srgbClr>
                  </a:outerShdw>
                </a:effectLst>
              </a:rPr>
              <a:t> на </a:t>
            </a:r>
            <a:r>
              <a:rPr lang="ru-RU" altLang="ru-RU" sz="2400" b="1" dirty="0" err="1">
                <a:solidFill>
                  <a:schemeClr val="bg1"/>
                </a:solidFill>
                <a:effectLst>
                  <a:outerShdw blurRad="38100" dist="38100" dir="2700000" algn="tl">
                    <a:srgbClr val="000000">
                      <a:alpha val="43137"/>
                    </a:srgbClr>
                  </a:outerShdw>
                </a:effectLst>
              </a:rPr>
              <a:t>мистецтво</a:t>
            </a:r>
            <a:r>
              <a:rPr lang="ru-RU" altLang="ru-RU" sz="2400" b="1" dirty="0">
                <a:solidFill>
                  <a:schemeClr val="bg1"/>
                </a:solidFill>
                <a:effectLst>
                  <a:outerShdw blurRad="38100" dist="38100" dir="2700000" algn="tl">
                    <a:srgbClr val="000000">
                      <a:alpha val="43137"/>
                    </a:srgbClr>
                  </a:outerShdw>
                </a:effectLst>
              </a:rPr>
              <a:t> і </a:t>
            </a:r>
            <a:r>
              <a:rPr lang="ru-RU" altLang="ru-RU" sz="2400" b="1" dirty="0" err="1">
                <a:solidFill>
                  <a:schemeClr val="bg1"/>
                </a:solidFill>
                <a:effectLst>
                  <a:outerShdw blurRad="38100" dist="38100" dir="2700000" algn="tl">
                    <a:srgbClr val="000000">
                      <a:alpha val="43137"/>
                    </a:srgbClr>
                  </a:outerShdw>
                </a:effectLst>
              </a:rPr>
              <a:t>наповнює</a:t>
            </a:r>
            <a:r>
              <a:rPr lang="ru-RU" altLang="ru-RU" sz="2400" b="1" dirty="0">
                <a:solidFill>
                  <a:schemeClr val="bg1"/>
                </a:solidFill>
                <a:effectLst>
                  <a:outerShdw blurRad="38100" dist="38100" dir="2700000" algn="tl">
                    <a:srgbClr val="000000">
                      <a:alpha val="43137"/>
                    </a:srgbClr>
                  </a:outerShdw>
                </a:effectLst>
              </a:rPr>
              <a:t> його </a:t>
            </a:r>
            <a:r>
              <a:rPr lang="ru-RU" altLang="ru-RU" sz="2400" b="1" dirty="0" err="1">
                <a:solidFill>
                  <a:schemeClr val="bg1"/>
                </a:solidFill>
                <a:effectLst>
                  <a:outerShdw blurRad="38100" dist="38100" dir="2700000" algn="tl">
                    <a:srgbClr val="000000">
                      <a:alpha val="43137"/>
                    </a:srgbClr>
                  </a:outerShdw>
                </a:effectLst>
              </a:rPr>
              <a:t>самобутністю</a:t>
            </a:r>
            <a:r>
              <a:rPr lang="ru-RU" altLang="ru-RU" sz="2400" b="1" dirty="0">
                <a:solidFill>
                  <a:schemeClr val="bg1"/>
                </a:solidFill>
                <a:effectLst>
                  <a:outerShdw blurRad="38100" dist="38100" dir="2700000" algn="tl">
                    <a:srgbClr val="000000">
                      <a:alpha val="43137"/>
                    </a:srgbClr>
                  </a:outerShdw>
                </a:effectLst>
              </a:rPr>
              <a:t>, а </a:t>
            </a:r>
            <a:r>
              <a:rPr lang="ru-RU" altLang="ru-RU" sz="2400" b="1" dirty="0" err="1">
                <a:solidFill>
                  <a:schemeClr val="bg1"/>
                </a:solidFill>
                <a:effectLst>
                  <a:outerShdw blurRad="38100" dist="38100" dir="2700000" algn="tl">
                    <a:srgbClr val="000000">
                      <a:alpha val="43137"/>
                    </a:srgbClr>
                  </a:outerShdw>
                </a:effectLst>
              </a:rPr>
              <a:t>місцевість</a:t>
            </a:r>
            <a:r>
              <a:rPr lang="ru-RU" altLang="ru-RU" sz="2400" b="1" dirty="0">
                <a:solidFill>
                  <a:schemeClr val="bg1"/>
                </a:solidFill>
                <a:effectLst>
                  <a:outerShdw blurRad="38100" dist="38100" dir="2700000" algn="tl">
                    <a:srgbClr val="000000">
                      <a:alpha val="43137"/>
                    </a:srgbClr>
                  </a:outerShdw>
                </a:effectLst>
              </a:rPr>
              <a:t>, у </a:t>
            </a:r>
            <a:r>
              <a:rPr lang="ru-RU" altLang="ru-RU" sz="2400" b="1" dirty="0" err="1">
                <a:solidFill>
                  <a:schemeClr val="bg1"/>
                </a:solidFill>
                <a:effectLst>
                  <a:outerShdw blurRad="38100" dist="38100" dir="2700000" algn="tl">
                    <a:srgbClr val="000000">
                      <a:alpha val="43137"/>
                    </a:srgbClr>
                  </a:outerShdw>
                </a:effectLst>
              </a:rPr>
              <a:t>якій</a:t>
            </a:r>
            <a:r>
              <a:rPr lang="ru-RU" altLang="ru-RU" sz="2400" b="1" dirty="0">
                <a:solidFill>
                  <a:schemeClr val="bg1"/>
                </a:solidFill>
                <a:effectLst>
                  <a:outerShdw blurRad="38100" dist="38100" dir="2700000" algn="tl">
                    <a:srgbClr val="000000">
                      <a:alpha val="43137"/>
                    </a:srgbClr>
                  </a:outerShdw>
                </a:effectLst>
              </a:rPr>
              <a:t> народ </a:t>
            </a:r>
            <a:r>
              <a:rPr lang="ru-RU" altLang="ru-RU" sz="2400" b="1" dirty="0" err="1">
                <a:solidFill>
                  <a:schemeClr val="bg1"/>
                </a:solidFill>
                <a:effectLst>
                  <a:outerShdw blurRad="38100" dist="38100" dir="2700000" algn="tl">
                    <a:srgbClr val="000000">
                      <a:alpha val="43137"/>
                    </a:srgbClr>
                  </a:outerShdw>
                </a:effectLst>
              </a:rPr>
              <a:t>живе</a:t>
            </a:r>
            <a:r>
              <a:rPr lang="ru-RU" altLang="ru-RU" sz="2400" b="1" dirty="0">
                <a:solidFill>
                  <a:schemeClr val="bg1"/>
                </a:solidFill>
                <a:effectLst>
                  <a:outerShdw blurRad="38100" dist="38100" dir="2700000" algn="tl">
                    <a:srgbClr val="000000">
                      <a:alpha val="43137"/>
                    </a:srgbClr>
                  </a:outerShdw>
                </a:effectLst>
              </a:rPr>
              <a:t>, </a:t>
            </a:r>
            <a:r>
              <a:rPr lang="ru-RU" altLang="ru-RU" sz="2400" b="1" dirty="0" err="1">
                <a:solidFill>
                  <a:schemeClr val="bg1"/>
                </a:solidFill>
                <a:effectLst>
                  <a:outerShdw blurRad="38100" dist="38100" dir="2700000" algn="tl">
                    <a:srgbClr val="000000">
                      <a:alpha val="43137"/>
                    </a:srgbClr>
                  </a:outerShdw>
                </a:effectLst>
              </a:rPr>
              <a:t>впливає</a:t>
            </a:r>
            <a:r>
              <a:rPr lang="ru-RU" altLang="ru-RU" sz="2400" b="1" dirty="0">
                <a:solidFill>
                  <a:schemeClr val="bg1"/>
                </a:solidFill>
                <a:effectLst>
                  <a:outerShdw blurRad="38100" dist="38100" dir="2700000" algn="tl">
                    <a:srgbClr val="000000">
                      <a:alpha val="43137"/>
                    </a:srgbClr>
                  </a:outerShdw>
                </a:effectLst>
              </a:rPr>
              <a:t> на </a:t>
            </a:r>
            <a:r>
              <a:rPr lang="ru-RU" altLang="ru-RU" sz="2400" b="1" dirty="0" err="1">
                <a:solidFill>
                  <a:schemeClr val="bg1"/>
                </a:solidFill>
                <a:effectLst>
                  <a:outerShdw blurRad="38100" dist="38100" dir="2700000" algn="tl">
                    <a:srgbClr val="000000">
                      <a:alpha val="43137"/>
                    </a:srgbClr>
                  </a:outerShdw>
                </a:effectLst>
              </a:rPr>
              <a:t>розвиток</a:t>
            </a:r>
            <a:r>
              <a:rPr lang="ru-RU" altLang="ru-RU" sz="2400" b="1" dirty="0">
                <a:solidFill>
                  <a:schemeClr val="bg1"/>
                </a:solidFill>
                <a:effectLst>
                  <a:outerShdw blurRad="38100" dist="38100" dir="2700000" algn="tl">
                    <a:srgbClr val="000000">
                      <a:alpha val="43137"/>
                    </a:srgbClr>
                  </a:outerShdw>
                </a:effectLst>
              </a:rPr>
              <a:t> </a:t>
            </a:r>
            <a:r>
              <a:rPr lang="ru-RU" altLang="ru-RU" sz="2400" b="1" dirty="0" err="1">
                <a:solidFill>
                  <a:schemeClr val="bg1"/>
                </a:solidFill>
                <a:effectLst>
                  <a:outerShdw blurRad="38100" dist="38100" dir="2700000" algn="tl">
                    <a:srgbClr val="000000">
                      <a:alpha val="43137"/>
                    </a:srgbClr>
                  </a:outerShdw>
                </a:effectLst>
              </a:rPr>
              <a:t>промислів</a:t>
            </a:r>
            <a:r>
              <a:rPr lang="ru-RU" altLang="ru-RU" sz="2400" b="1" dirty="0">
                <a:solidFill>
                  <a:schemeClr val="bg1"/>
                </a:solidFill>
                <a:effectLst>
                  <a:outerShdw blurRad="38100" dist="38100" dir="2700000" algn="tl">
                    <a:srgbClr val="000000">
                      <a:alpha val="43137"/>
                    </a:srgbClr>
                  </a:outerShdw>
                </a:effectLst>
              </a:rPr>
              <a:t>. </a:t>
            </a:r>
          </a:p>
        </p:txBody>
      </p:sp>
      <p:pic>
        <p:nvPicPr>
          <p:cNvPr id="7" name="Рисунок 6">
            <a:extLst>
              <a:ext uri="{FF2B5EF4-FFF2-40B4-BE49-F238E27FC236}">
                <a16:creationId xmlns:a16="http://schemas.microsoft.com/office/drawing/2014/main" id="{99AA142C-0DA8-449C-9730-1CF08E6D1B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310" y="994737"/>
            <a:ext cx="7561442" cy="5563061"/>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633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510845" y="5166558"/>
            <a:ext cx="11156136" cy="1532334"/>
          </a:xfrm>
          <a:prstGeom prst="roundRect">
            <a:avLst/>
          </a:prstGeom>
          <a:solidFill>
            <a:schemeClr val="accent2"/>
          </a:solidFill>
          <a:ln w="57150">
            <a:solidFill>
              <a:schemeClr val="accent2">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a:solidFill>
                  <a:schemeClr val="bg1"/>
                </a:solidFill>
                <a:effectLst>
                  <a:outerShdw blurRad="38100" dist="38100" dir="2700000" algn="tl">
                    <a:srgbClr val="000000">
                      <a:alpha val="43137"/>
                    </a:srgbClr>
                  </a:outerShdw>
                </a:effectLst>
              </a:rPr>
              <a:t>У </a:t>
            </a:r>
            <a:r>
              <a:rPr lang="ru-RU" altLang="ru-RU" sz="2800" b="1" dirty="0" err="1">
                <a:solidFill>
                  <a:schemeClr val="bg1"/>
                </a:solidFill>
                <a:effectLst>
                  <a:outerShdw blurRad="38100" dist="38100" dir="2700000" algn="tl">
                    <a:srgbClr val="000000">
                      <a:alpha val="43137"/>
                    </a:srgbClr>
                  </a:outerShdw>
                </a:effectLst>
              </a:rPr>
              <a:t>народів</a:t>
            </a:r>
            <a:r>
              <a:rPr lang="ru-RU" altLang="ru-RU" sz="2800" b="1" dirty="0">
                <a:solidFill>
                  <a:schemeClr val="bg1"/>
                </a:solidFill>
                <a:effectLst>
                  <a:outerShdw blurRad="38100" dist="38100" dir="2700000" algn="tl">
                    <a:srgbClr val="000000">
                      <a:alpha val="43137"/>
                    </a:srgbClr>
                  </a:outerShdw>
                </a:effectLst>
              </a:rPr>
              <a:t> Кавказу одними з </a:t>
            </a:r>
            <a:r>
              <a:rPr lang="ru-RU" altLang="ru-RU" sz="2800" b="1" dirty="0" err="1">
                <a:solidFill>
                  <a:schemeClr val="bg1"/>
                </a:solidFill>
                <a:effectLst>
                  <a:outerShdw blurRad="38100" dist="38100" dir="2700000" algn="tl">
                    <a:srgbClr val="000000">
                      <a:alpha val="43137"/>
                    </a:srgbClr>
                  </a:outerShdw>
                </a:effectLst>
              </a:rPr>
              <a:t>важливих</a:t>
            </a:r>
            <a:r>
              <a:rPr lang="ru-RU" altLang="ru-RU" sz="2800" b="1" dirty="0">
                <a:solidFill>
                  <a:schemeClr val="bg1"/>
                </a:solidFill>
                <a:effectLst>
                  <a:outerShdw blurRad="38100" dist="38100" dir="2700000" algn="tl">
                    <a:srgbClr val="000000">
                      <a:alpha val="43137"/>
                    </a:srgbClr>
                  </a:outerShdw>
                </a:effectLst>
              </a:rPr>
              <a:t> і </a:t>
            </a:r>
            <a:r>
              <a:rPr lang="ru-RU" altLang="ru-RU" sz="2800" b="1" dirty="0" err="1">
                <a:solidFill>
                  <a:schemeClr val="bg1"/>
                </a:solidFill>
                <a:effectLst>
                  <a:outerShdw blurRad="38100" dist="38100" dir="2700000" algn="tl">
                    <a:srgbClr val="000000">
                      <a:alpha val="43137"/>
                    </a:srgbClr>
                  </a:outerShdw>
                </a:effectLst>
              </a:rPr>
              <a:t>давніх</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видів</a:t>
            </a:r>
            <a:r>
              <a:rPr lang="ru-RU" altLang="ru-RU" sz="2800" b="1" dirty="0">
                <a:solidFill>
                  <a:schemeClr val="bg1"/>
                </a:solidFill>
                <a:effectLst>
                  <a:outerShdw blurRad="38100" dist="38100" dir="2700000" algn="tl">
                    <a:srgbClr val="000000">
                      <a:alpha val="43137"/>
                    </a:srgbClr>
                  </a:outerShdw>
                </a:effectLst>
              </a:rPr>
              <a:t> декоративно-прикладного </a:t>
            </a:r>
            <a:r>
              <a:rPr lang="ru-RU" altLang="ru-RU" sz="2800" b="1" dirty="0" err="1">
                <a:solidFill>
                  <a:schemeClr val="bg1"/>
                </a:solidFill>
                <a:effectLst>
                  <a:outerShdw blurRad="38100" dist="38100" dir="2700000" algn="tl">
                    <a:srgbClr val="000000">
                      <a:alpha val="43137"/>
                    </a:srgbClr>
                  </a:outerShdw>
                </a:effectLst>
              </a:rPr>
              <a:t>мистецтва</a:t>
            </a:r>
            <a:r>
              <a:rPr lang="ru-RU" altLang="ru-RU" sz="2800" b="1" dirty="0">
                <a:solidFill>
                  <a:schemeClr val="bg1"/>
                </a:solidFill>
                <a:effectLst>
                  <a:outerShdw blurRad="38100" dist="38100" dir="2700000" algn="tl">
                    <a:srgbClr val="000000">
                      <a:alpha val="43137"/>
                    </a:srgbClr>
                  </a:outerShdw>
                </a:effectLst>
              </a:rPr>
              <a:t> є </a:t>
            </a:r>
            <a:r>
              <a:rPr lang="ru-RU" altLang="ru-RU" sz="2800" b="1" dirty="0" err="1">
                <a:solidFill>
                  <a:schemeClr val="bg1"/>
                </a:solidFill>
                <a:effectLst>
                  <a:outerShdw blurRad="38100" dist="38100" dir="2700000" algn="tl">
                    <a:srgbClr val="000000">
                      <a:alpha val="43137"/>
                    </a:srgbClr>
                  </a:outerShdw>
                </a:effectLst>
              </a:rPr>
              <a:t>килимарство</a:t>
            </a:r>
            <a:r>
              <a:rPr lang="ru-RU" altLang="ru-RU" sz="2800" b="1" dirty="0">
                <a:solidFill>
                  <a:schemeClr val="bg1"/>
                </a:solidFill>
                <a:effectLst>
                  <a:outerShdw blurRad="38100" dist="38100" dir="2700000" algn="tl">
                    <a:srgbClr val="000000">
                      <a:alpha val="43137"/>
                    </a:srgbClr>
                  </a:outerShdw>
                </a:effectLst>
              </a:rPr>
              <a:t> та </a:t>
            </a:r>
            <a:r>
              <a:rPr lang="ru-RU" altLang="ru-RU" sz="2800" b="1" dirty="0" err="1">
                <a:solidFill>
                  <a:schemeClr val="bg1"/>
                </a:solidFill>
                <a:effectLst>
                  <a:outerShdw blurRad="38100" dist="38100" dir="2700000" algn="tl">
                    <a:srgbClr val="000000">
                      <a:alpha val="43137"/>
                    </a:srgbClr>
                  </a:outerShdw>
                </a:effectLst>
              </a:rPr>
              <a:t>художня</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обробка</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срібла</a:t>
            </a:r>
            <a:r>
              <a:rPr lang="ru-RU" altLang="ru-RU" sz="2800" b="1" dirty="0">
                <a:solidFill>
                  <a:schemeClr val="bg1"/>
                </a:solidFill>
                <a:effectLst>
                  <a:outerShdw blurRad="38100" dist="38100" dir="2700000" algn="tl">
                    <a:srgbClr val="000000">
                      <a:alpha val="43137"/>
                    </a:srgbClr>
                  </a:outerShdw>
                </a:effectLst>
              </a:rPr>
              <a:t> — </a:t>
            </a:r>
            <a:r>
              <a:rPr lang="ru-RU" altLang="ru-RU" sz="2800" b="1" dirty="0" err="1">
                <a:solidFill>
                  <a:schemeClr val="bg1"/>
                </a:solidFill>
                <a:effectLst>
                  <a:outerShdw blurRad="38100" dist="38100" dir="2700000" algn="tl">
                    <a:srgbClr val="000000">
                      <a:alpha val="43137"/>
                    </a:srgbClr>
                  </a:outerShdw>
                </a:effectLst>
              </a:rPr>
              <a:t>ювелірний</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промисел</a:t>
            </a:r>
            <a:r>
              <a:rPr lang="ru-RU" altLang="ru-RU" sz="2800" b="1" dirty="0">
                <a:solidFill>
                  <a:schemeClr val="bg1"/>
                </a:solidFill>
                <a:effectLst>
                  <a:outerShdw blurRad="38100" dist="38100" dir="2700000" algn="tl">
                    <a:srgbClr val="000000">
                      <a:alpha val="43137"/>
                    </a:srgbClr>
                  </a:outerShdw>
                </a:effectLst>
              </a:rPr>
              <a:t>.</a:t>
            </a:r>
          </a:p>
        </p:txBody>
      </p:sp>
      <p:pic>
        <p:nvPicPr>
          <p:cNvPr id="7" name="Рисунок 6">
            <a:extLst>
              <a:ext uri="{FF2B5EF4-FFF2-40B4-BE49-F238E27FC236}">
                <a16:creationId xmlns:a16="http://schemas.microsoft.com/office/drawing/2014/main" id="{6F17E482-7804-4345-9AA5-7A34170D87E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48699" y="1502777"/>
            <a:ext cx="5090186" cy="3392131"/>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9" name="Рисунок 8">
            <a:extLst>
              <a:ext uri="{FF2B5EF4-FFF2-40B4-BE49-F238E27FC236}">
                <a16:creationId xmlns:a16="http://schemas.microsoft.com/office/drawing/2014/main" id="{37923B60-C628-4179-94F0-65927EDC1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5534" y="1502777"/>
            <a:ext cx="5897767" cy="3389521"/>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4027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222988" y="2460515"/>
            <a:ext cx="3666432" cy="2009061"/>
          </a:xfrm>
          <a:prstGeom prst="roundRect">
            <a:avLst/>
          </a:prstGeom>
          <a:solidFill>
            <a:schemeClr val="accent1"/>
          </a:solidFill>
          <a:ln w="57150">
            <a:solidFill>
              <a:schemeClr val="accent5">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Із</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давніх</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часів</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ювелірні</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вироби</a:t>
            </a:r>
            <a:r>
              <a:rPr lang="ru-RU" altLang="ru-RU" sz="2800" b="1" dirty="0">
                <a:solidFill>
                  <a:schemeClr val="bg1"/>
                </a:solidFill>
                <a:effectLst>
                  <a:outerShdw blurRad="38100" dist="38100" dir="2700000" algn="tl">
                    <a:srgbClr val="000000">
                      <a:alpha val="43137"/>
                    </a:srgbClr>
                  </a:outerShdw>
                </a:effectLst>
              </a:rPr>
              <a:t> носили як </a:t>
            </a:r>
            <a:r>
              <a:rPr lang="ru-RU" altLang="ru-RU" sz="2800" b="1" dirty="0" err="1">
                <a:solidFill>
                  <a:schemeClr val="bg1"/>
                </a:solidFill>
                <a:effectLst>
                  <a:outerShdw blurRad="38100" dist="38100" dir="2700000" algn="tl">
                    <a:srgbClr val="000000">
                      <a:alpha val="43137"/>
                    </a:srgbClr>
                  </a:outerShdw>
                </a:effectLst>
              </a:rPr>
              <a:t>жінки</a:t>
            </a:r>
            <a:r>
              <a:rPr lang="ru-RU" altLang="ru-RU" sz="2800" b="1" dirty="0">
                <a:solidFill>
                  <a:schemeClr val="bg1"/>
                </a:solidFill>
                <a:effectLst>
                  <a:outerShdw blurRad="38100" dist="38100" dir="2700000" algn="tl">
                    <a:srgbClr val="000000">
                      <a:alpha val="43137"/>
                    </a:srgbClr>
                  </a:outerShdw>
                </a:effectLst>
              </a:rPr>
              <a:t>, так і </a:t>
            </a:r>
            <a:r>
              <a:rPr lang="ru-RU" altLang="ru-RU" sz="2800" b="1" dirty="0" err="1">
                <a:solidFill>
                  <a:schemeClr val="bg1"/>
                </a:solidFill>
                <a:effectLst>
                  <a:outerShdw blurRad="38100" dist="38100" dir="2700000" algn="tl">
                    <a:srgbClr val="000000">
                      <a:alpha val="43137"/>
                    </a:srgbClr>
                  </a:outerShdw>
                </a:effectLst>
              </a:rPr>
              <a:t>чоловіки</a:t>
            </a:r>
            <a:r>
              <a:rPr lang="ru-RU" altLang="ru-RU" sz="2800" b="1" dirty="0">
                <a:solidFill>
                  <a:schemeClr val="bg1"/>
                </a:solidFill>
                <a:effectLst>
                  <a:outerShdw blurRad="38100" dist="38100" dir="2700000" algn="tl">
                    <a:srgbClr val="000000">
                      <a:alpha val="43137"/>
                    </a:srgbClr>
                  </a:outerShdw>
                </a:effectLst>
              </a:rPr>
              <a:t>.. </a:t>
            </a:r>
          </a:p>
        </p:txBody>
      </p:sp>
      <p:pic>
        <p:nvPicPr>
          <p:cNvPr id="7" name="Рисунок 6">
            <a:extLst>
              <a:ext uri="{FF2B5EF4-FFF2-40B4-BE49-F238E27FC236}">
                <a16:creationId xmlns:a16="http://schemas.microsoft.com/office/drawing/2014/main" id="{DCE29A7C-19EB-4EBE-95AB-0B981FBC1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9578" y="1182242"/>
            <a:ext cx="3614493" cy="5427167"/>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8" name="Рисунок 7">
            <a:extLst>
              <a:ext uri="{FF2B5EF4-FFF2-40B4-BE49-F238E27FC236}">
                <a16:creationId xmlns:a16="http://schemas.microsoft.com/office/drawing/2014/main" id="{05DDB501-FB8A-4C4E-875F-58859D15DCBE}"/>
              </a:ext>
            </a:extLst>
          </p:cNvPr>
          <p:cNvPicPr>
            <a:picLocks noChangeAspect="1"/>
          </p:cNvPicPr>
          <p:nvPr/>
        </p:nvPicPr>
        <p:blipFill>
          <a:blip r:embed="rId3"/>
          <a:stretch>
            <a:fillRect/>
          </a:stretch>
        </p:blipFill>
        <p:spPr>
          <a:xfrm>
            <a:off x="4042499" y="1182243"/>
            <a:ext cx="3981039" cy="5427167"/>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99193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287382" y="1758105"/>
            <a:ext cx="4672046" cy="4392692"/>
          </a:xfrm>
          <a:prstGeom prst="roundRect">
            <a:avLst/>
          </a:prstGeom>
          <a:solidFill>
            <a:srgbClr val="00B050"/>
          </a:solidFill>
          <a:ln w="57150">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Прикраси</a:t>
            </a:r>
            <a:r>
              <a:rPr lang="ru-RU" altLang="ru-RU" sz="2800" b="1" dirty="0">
                <a:solidFill>
                  <a:schemeClr val="bg1"/>
                </a:solidFill>
                <a:effectLst>
                  <a:outerShdw blurRad="38100" dist="38100" dir="2700000" algn="tl">
                    <a:srgbClr val="000000">
                      <a:alpha val="43137"/>
                    </a:srgbClr>
                  </a:outerShdw>
                </a:effectLst>
              </a:rPr>
              <a:t> становили </a:t>
            </a:r>
            <a:r>
              <a:rPr lang="ru-RU" altLang="ru-RU" sz="2800" b="1" dirty="0" err="1">
                <a:solidFill>
                  <a:schemeClr val="bg1"/>
                </a:solidFill>
                <a:effectLst>
                  <a:outerShdw blurRad="38100" dist="38100" dir="2700000" algn="tl">
                    <a:srgbClr val="000000">
                      <a:alpha val="43137"/>
                    </a:srgbClr>
                  </a:outerShdw>
                </a:effectLst>
              </a:rPr>
              <a:t>невід’ємну</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частину</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традиційного</a:t>
            </a:r>
            <a:r>
              <a:rPr lang="ru-RU" altLang="ru-RU" sz="2800" b="1" dirty="0">
                <a:solidFill>
                  <a:schemeClr val="bg1"/>
                </a:solidFill>
                <a:effectLst>
                  <a:outerShdw blurRad="38100" dist="38100" dir="2700000" algn="tl">
                    <a:srgbClr val="000000">
                      <a:alpha val="43137"/>
                    </a:srgbClr>
                  </a:outerShdw>
                </a:effectLst>
              </a:rPr>
              <a:t> костюма </a:t>
            </a:r>
            <a:r>
              <a:rPr lang="ru-RU" altLang="ru-RU" sz="2800" b="1" dirty="0" err="1">
                <a:solidFill>
                  <a:schemeClr val="bg1"/>
                </a:solidFill>
                <a:effectLst>
                  <a:outerShdw blurRad="38100" dist="38100" dir="2700000" algn="tl">
                    <a:srgbClr val="000000">
                      <a:alpha val="43137"/>
                    </a:srgbClr>
                  </a:outerShdw>
                </a:effectLst>
              </a:rPr>
              <a:t>всіх</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народів</a:t>
            </a:r>
            <a:r>
              <a:rPr lang="ru-RU" altLang="ru-RU" sz="2800" b="1" dirty="0">
                <a:solidFill>
                  <a:schemeClr val="bg1"/>
                </a:solidFill>
                <a:effectLst>
                  <a:outerShdw blurRad="38100" dist="38100" dir="2700000" algn="tl">
                    <a:srgbClr val="000000">
                      <a:alpha val="43137"/>
                    </a:srgbClr>
                  </a:outerShdw>
                </a:effectLst>
              </a:rPr>
              <a:t> Кавказу і </a:t>
            </a:r>
            <a:r>
              <a:rPr lang="ru-RU" altLang="ru-RU" sz="2800" b="1" dirty="0" err="1">
                <a:solidFill>
                  <a:schemeClr val="bg1"/>
                </a:solidFill>
                <a:effectLst>
                  <a:outerShdw blurRad="38100" dist="38100" dir="2700000" algn="tl">
                    <a:srgbClr val="000000">
                      <a:alpha val="43137"/>
                    </a:srgbClr>
                  </a:outerShdw>
                </a:effectLst>
              </a:rPr>
              <a:t>виконували</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важливу</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символічну</a:t>
            </a:r>
            <a:r>
              <a:rPr lang="ru-RU" altLang="ru-RU" sz="2800" b="1" dirty="0">
                <a:solidFill>
                  <a:schemeClr val="bg1"/>
                </a:solidFill>
                <a:effectLst>
                  <a:outerShdw blurRad="38100" dist="38100" dir="2700000" algn="tl">
                    <a:srgbClr val="000000">
                      <a:alpha val="43137"/>
                    </a:srgbClr>
                  </a:outerShdw>
                </a:effectLst>
              </a:rPr>
              <a:t> роль — </a:t>
            </a:r>
            <a:r>
              <a:rPr lang="ru-RU" altLang="ru-RU" sz="2800" b="1" dirty="0" err="1">
                <a:solidFill>
                  <a:schemeClr val="bg1"/>
                </a:solidFill>
                <a:effectLst>
                  <a:outerShdw blurRad="38100" dist="38100" dir="2700000" algn="tl">
                    <a:srgbClr val="000000">
                      <a:alpha val="43137"/>
                    </a:srgbClr>
                  </a:outerShdw>
                </a:effectLst>
              </a:rPr>
              <a:t>слугували</a:t>
            </a:r>
            <a:r>
              <a:rPr lang="ru-RU" altLang="ru-RU" sz="2800" b="1" dirty="0">
                <a:solidFill>
                  <a:schemeClr val="bg1"/>
                </a:solidFill>
                <a:effectLst>
                  <a:outerShdw blurRad="38100" dist="38100" dir="2700000" algn="tl">
                    <a:srgbClr val="000000">
                      <a:alpha val="43137"/>
                    </a:srgbClr>
                  </a:outerShdw>
                </a:effectLst>
              </a:rPr>
              <a:t> оберегами та </a:t>
            </a:r>
            <a:r>
              <a:rPr lang="ru-RU" altLang="ru-RU" sz="2800" b="1" dirty="0" err="1">
                <a:solidFill>
                  <a:schemeClr val="bg1"/>
                </a:solidFill>
                <a:effectLst>
                  <a:outerShdw blurRad="38100" dist="38100" dir="2700000" algn="tl">
                    <a:srgbClr val="000000">
                      <a:alpha val="43137"/>
                    </a:srgbClr>
                  </a:outerShdw>
                </a:effectLst>
              </a:rPr>
              <a:t>визначали</a:t>
            </a:r>
            <a:r>
              <a:rPr lang="ru-RU" altLang="ru-RU" sz="2800" b="1" dirty="0">
                <a:solidFill>
                  <a:schemeClr val="bg1"/>
                </a:solidFill>
                <a:effectLst>
                  <a:outerShdw blurRad="38100" dist="38100" dir="2700000" algn="tl">
                    <a:srgbClr val="000000">
                      <a:alpha val="43137"/>
                    </a:srgbClr>
                  </a:outerShdw>
                </a:effectLst>
              </a:rPr>
              <a:t> </a:t>
            </a:r>
            <a:r>
              <a:rPr lang="ru-RU" altLang="ru-RU" sz="2800" b="1" dirty="0" err="1">
                <a:solidFill>
                  <a:schemeClr val="bg1"/>
                </a:solidFill>
                <a:effectLst>
                  <a:outerShdw blurRad="38100" dist="38100" dir="2700000" algn="tl">
                    <a:srgbClr val="000000">
                      <a:alpha val="43137"/>
                    </a:srgbClr>
                  </a:outerShdw>
                </a:effectLst>
              </a:rPr>
              <a:t>положення</a:t>
            </a:r>
            <a:r>
              <a:rPr lang="ru-RU" altLang="ru-RU" sz="2800" b="1" dirty="0">
                <a:solidFill>
                  <a:schemeClr val="bg1"/>
                </a:solidFill>
                <a:effectLst>
                  <a:outerShdw blurRad="38100" dist="38100" dir="2700000" algn="tl">
                    <a:srgbClr val="000000">
                      <a:alpha val="43137"/>
                    </a:srgbClr>
                  </a:outerShdw>
                </a:effectLst>
              </a:rPr>
              <a:t> людини в </a:t>
            </a:r>
            <a:r>
              <a:rPr lang="ru-RU" altLang="ru-RU" sz="2800" b="1" dirty="0" err="1">
                <a:solidFill>
                  <a:schemeClr val="bg1"/>
                </a:solidFill>
                <a:effectLst>
                  <a:outerShdw blurRad="38100" dist="38100" dir="2700000" algn="tl">
                    <a:srgbClr val="000000">
                      <a:alpha val="43137"/>
                    </a:srgbClr>
                  </a:outerShdw>
                </a:effectLst>
              </a:rPr>
              <a:t>громаді</a:t>
            </a:r>
            <a:r>
              <a:rPr lang="ru-RU" altLang="ru-RU" sz="2800" b="1" dirty="0">
                <a:solidFill>
                  <a:schemeClr val="bg1"/>
                </a:solidFill>
                <a:effectLst>
                  <a:outerShdw blurRad="38100" dist="38100" dir="2700000" algn="tl">
                    <a:srgbClr val="000000">
                      <a:alpha val="43137"/>
                    </a:srgbClr>
                  </a:outerShdw>
                </a:effectLst>
              </a:rPr>
              <a:t>. </a:t>
            </a:r>
          </a:p>
        </p:txBody>
      </p:sp>
      <p:pic>
        <p:nvPicPr>
          <p:cNvPr id="7" name="Рисунок 6">
            <a:extLst>
              <a:ext uri="{FF2B5EF4-FFF2-40B4-BE49-F238E27FC236}">
                <a16:creationId xmlns:a16="http://schemas.microsoft.com/office/drawing/2014/main" id="{D71BFF71-DA2C-4C8B-99BA-BF2E0F304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8311" y="1359722"/>
            <a:ext cx="6229350" cy="4791075"/>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0674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ата 1"/>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31.03.2022</a:t>
            </a:fld>
            <a:endParaRPr lang="ru-RU" sz="2400" b="1" dirty="0">
              <a:solidFill>
                <a:schemeClr val="bg1"/>
              </a:solidFill>
            </a:endParaRPr>
          </a:p>
        </p:txBody>
      </p:sp>
      <p:sp>
        <p:nvSpPr>
          <p:cNvPr id="4" name="TextBox 3"/>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5" name="Прямоугольник 4"/>
          <p:cNvSpPr/>
          <p:nvPr/>
        </p:nvSpPr>
        <p:spPr>
          <a:xfrm>
            <a:off x="3355596" y="494529"/>
            <a:ext cx="8732066" cy="485775"/>
          </a:xfrm>
          <a:prstGeom prst="rect">
            <a:avLst/>
          </a:prstGeom>
          <a:solidFill>
            <a:srgbClr val="2F3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bg1"/>
                </a:solidFill>
              </a:rPr>
              <a:t>Розповідь вчителя</a:t>
            </a:r>
          </a:p>
        </p:txBody>
      </p:sp>
      <p:sp>
        <p:nvSpPr>
          <p:cNvPr id="6" name="Скругленный прямоугольник 1">
            <a:extLst>
              <a:ext uri="{FF2B5EF4-FFF2-40B4-BE49-F238E27FC236}">
                <a16:creationId xmlns:a16="http://schemas.microsoft.com/office/drawing/2014/main" id="{691CA4B7-4CB6-4554-BC2A-72DFEE36F828}"/>
              </a:ext>
            </a:extLst>
          </p:cNvPr>
          <p:cNvSpPr/>
          <p:nvPr/>
        </p:nvSpPr>
        <p:spPr>
          <a:xfrm>
            <a:off x="5376727" y="5636996"/>
            <a:ext cx="6451553" cy="1055608"/>
          </a:xfrm>
          <a:prstGeom prst="roundRect">
            <a:avLst/>
          </a:prstGeom>
          <a:solidFill>
            <a:schemeClr val="accent2"/>
          </a:solidFill>
          <a:ln w="57150">
            <a:solidFill>
              <a:schemeClr val="accent2">
                <a:lumMod val="75000"/>
              </a:schemeClr>
            </a:solidFill>
            <a:prstDash val="dash"/>
          </a:ln>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lvl="0" algn="ctr" eaLnBrk="0" fontAlgn="base" hangingPunct="0">
              <a:spcBef>
                <a:spcPct val="0"/>
              </a:spcBef>
              <a:spcAft>
                <a:spcPct val="0"/>
              </a:spcAft>
            </a:pPr>
            <a:r>
              <a:rPr lang="ru-RU" altLang="ru-RU" sz="2800" b="1" dirty="0" err="1">
                <a:solidFill>
                  <a:schemeClr val="bg1"/>
                </a:solidFill>
                <a:effectLst>
                  <a:outerShdw blurRad="38100" dist="38100" dir="2700000" algn="tl">
                    <a:srgbClr val="000000">
                      <a:alpha val="43137"/>
                    </a:srgbClr>
                  </a:outerShdw>
                </a:effectLst>
              </a:rPr>
              <a:t>Кожну</a:t>
            </a:r>
            <a:r>
              <a:rPr lang="ru-RU" altLang="ru-RU" sz="2800" b="1" dirty="0">
                <a:solidFill>
                  <a:schemeClr val="bg1"/>
                </a:solidFill>
                <a:effectLst>
                  <a:outerShdw blurRad="38100" dist="38100" dir="2700000" algn="tl">
                    <a:srgbClr val="000000">
                      <a:alpha val="43137"/>
                    </a:srgbClr>
                  </a:outerShdw>
                </a:effectLst>
              </a:rPr>
              <a:t> прикрасу </a:t>
            </a:r>
            <a:r>
              <a:rPr lang="ru-RU" altLang="ru-RU" sz="2800" b="1" dirty="0" err="1">
                <a:solidFill>
                  <a:schemeClr val="bg1"/>
                </a:solidFill>
                <a:effectLst>
                  <a:outerShdw blurRad="38100" dist="38100" dir="2700000" algn="tl">
                    <a:srgbClr val="000000">
                      <a:alpha val="43137"/>
                    </a:srgbClr>
                  </a:outerShdw>
                </a:effectLst>
              </a:rPr>
              <a:t>надягали</a:t>
            </a:r>
            <a:r>
              <a:rPr lang="ru-RU" altLang="ru-RU" sz="2800" b="1" dirty="0">
                <a:solidFill>
                  <a:schemeClr val="bg1"/>
                </a:solidFill>
                <a:effectLst>
                  <a:outerShdw blurRad="38100" dist="38100" dir="2700000" algn="tl">
                    <a:srgbClr val="000000">
                      <a:alpha val="43137"/>
                    </a:srgbClr>
                  </a:outerShdw>
                </a:effectLst>
              </a:rPr>
              <a:t> з особливого приводу. </a:t>
            </a:r>
          </a:p>
        </p:txBody>
      </p:sp>
      <p:pic>
        <p:nvPicPr>
          <p:cNvPr id="8" name="Рисунок 7">
            <a:extLst>
              <a:ext uri="{FF2B5EF4-FFF2-40B4-BE49-F238E27FC236}">
                <a16:creationId xmlns:a16="http://schemas.microsoft.com/office/drawing/2014/main" id="{C5944D26-81AA-41E7-B39F-D6E3237EA58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67056" y="1441969"/>
            <a:ext cx="6670897" cy="3752380"/>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pic>
        <p:nvPicPr>
          <p:cNvPr id="10" name="Рисунок 9">
            <a:extLst>
              <a:ext uri="{FF2B5EF4-FFF2-40B4-BE49-F238E27FC236}">
                <a16:creationId xmlns:a16="http://schemas.microsoft.com/office/drawing/2014/main" id="{181262DA-151F-44C8-9797-311A4EECED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30738" y="1441969"/>
            <a:ext cx="4600575" cy="4558403"/>
          </a:xfrm>
          <a:prstGeom prst="rect">
            <a:avLst/>
          </a:prstGeom>
          <a:ln w="38100" cap="sq">
            <a:solidFill>
              <a:srgbClr val="2F324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5834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4940</TotalTime>
  <Words>473</Words>
  <Application>Microsoft Office PowerPoint</Application>
  <PresentationFormat>Широкоэкранный</PresentationFormat>
  <Paragraphs>82</Paragraphs>
  <Slides>18</Slides>
  <Notes>0</Notes>
  <HiddenSlides>0</HiddenSlides>
  <MMClips>3</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Monotype Corsiva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Vasyl Tsupa</dc:creator>
  <cp:lastModifiedBy>Пользователь Windows</cp:lastModifiedBy>
  <cp:revision>268</cp:revision>
  <dcterms:created xsi:type="dcterms:W3CDTF">2018-01-05T16:38:53Z</dcterms:created>
  <dcterms:modified xsi:type="dcterms:W3CDTF">2022-03-31T08:05:50Z</dcterms:modified>
</cp:coreProperties>
</file>