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57" r:id="rId5"/>
    <p:sldId id="258" r:id="rId6"/>
    <p:sldId id="259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CDA"/>
    <a:srgbClr val="FFDFD2"/>
    <a:srgbClr val="FCD8F3"/>
    <a:srgbClr val="FFE2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3" d="100"/>
          <a:sy n="53" d="100"/>
        </p:scale>
        <p:origin x="-1140" y="-4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D2384B6-E708-4F1C-98F7-DFCE4778FD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036" y="-644236"/>
            <a:ext cx="12208036" cy="813578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ACE0B3-F7F4-4C2A-99E8-6FEF92F41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DAF8A8-A678-4B2F-B7D2-916BC438A7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CAB6E4A-5B20-4D79-88ED-1D181B119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3A43-64E5-4616-89E6-626296516E98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DC03B15-50D7-40DB-8D91-E286F7496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DD3EF20-4278-44A1-BE61-E34BA1A21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69BD-07F3-416C-B560-DF49FE6E3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382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9CB03C-C644-4840-BE3C-186B76012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2130830-8A06-4CF0-B8FE-A8B71A235D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D19388D-E22D-41CC-8D7B-D82EA5967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ACE693C-5DB5-4FF2-86DD-B9C011C58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3A43-64E5-4616-89E6-626296516E98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20C1E48-EB02-48FE-A950-F2193E380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8DC61AF-4CA4-469D-8EC9-A0BB7E15B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69BD-07F3-416C-B560-DF49FE6E3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411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FD8498-A4DC-4BEC-9AF9-0C362135A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A7AD9DB-3A47-41F3-AB41-8016A69F6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D465D85-191D-4AF6-9FD0-5B637E0FE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100BFFD-A440-4CD7-9C9A-9006661224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C97DBDA-858E-4D4B-A0A3-145DDDD4F0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582C54BC-A431-416F-B359-E1B43C49C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3A43-64E5-4616-89E6-626296516E98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DF8E3D2-80AC-4987-901C-8489328EA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3A3DC6C-5D72-47A6-8C5F-D4378A13F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69BD-07F3-416C-B560-DF49FE6E3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284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6AE747-6358-44CA-97CB-B10756F00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6567A6B-3E14-4A89-8618-6AB63A63F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3A43-64E5-4616-89E6-626296516E98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233F60F-7A78-424F-86F6-476C8793A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2FA8542-71A7-4B00-B7C0-0BF19D3C7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69BD-07F3-416C-B560-DF49FE6E3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349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DD4626B8-FB16-42E2-9695-64F8C907C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3A43-64E5-4616-89E6-626296516E98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B87B820-A9B3-42BF-9790-4867C960A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F3A45BF-2600-4A02-90D8-BC6A1DFA1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69BD-07F3-416C-B560-DF49FE6E3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39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A30C23-9B12-4E78-BB92-650FA5B52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0150A89-C31C-4AFE-A49F-A8BE7237F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666F135-E5B5-4535-8679-6DFE3A098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094F41C-6E8B-4485-8209-75DC47778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3A43-64E5-4616-89E6-626296516E98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B8D1927-B3C6-4462-B6C1-69D8A2554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C3C180C-6B0B-48BE-9A22-0DD10C5A3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69BD-07F3-416C-B560-DF49FE6E3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073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24A09F-BB84-4FB2-8870-73D454C95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73BFC7F-7A06-4735-9EDA-EBFA4212CE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0129216-08E6-41A7-BAF4-B1B9613D7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9975854-BDD9-482A-B4D4-11A98BE04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3A43-64E5-4616-89E6-626296516E98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B4BB7A2-516F-4D48-ADFC-1BD1EB78D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5F20ABA-68B0-49C8-A56C-218CB79DB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69BD-07F3-416C-B560-DF49FE6E3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083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766A6C-40A8-46E8-ACA9-8C552C766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A72774D-D8E6-4A54-B131-E6682ABA3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D84A35E-3BA5-4F82-836E-5DB51252F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3A43-64E5-4616-89E6-626296516E98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50F5E75-F47A-4E53-8485-1697610E0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8AC3F28-9A94-43E6-9E3B-298D6E5D3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69BD-07F3-416C-B560-DF49FE6E3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439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32880930-A9B9-4696-BAD6-2103A15393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ACC9905-CA0B-43FD-8123-3120885678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6CC1A3F-D5F0-492A-A822-B56D69400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3A43-64E5-4616-89E6-626296516E98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E7CF7E1-8B29-411A-A877-B25B2B10B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8157195-DC59-42AC-A84B-801BEEF99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69BD-07F3-416C-B560-DF49FE6E3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53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B5F2ED5-BE4C-417D-A9C1-987421DBDD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32316" y="-1121585"/>
            <a:ext cx="13640596" cy="9090482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1134973-9603-4EB5-B737-91F29D4CD883}"/>
              </a:ext>
            </a:extLst>
          </p:cNvPr>
          <p:cNvSpPr/>
          <p:nvPr userDrawn="1"/>
        </p:nvSpPr>
        <p:spPr>
          <a:xfrm>
            <a:off x="563880" y="428043"/>
            <a:ext cx="11155680" cy="5991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AAAB7C-7C1B-4105-BE24-F811EBB40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0AEA2C5-E058-48D4-9E80-BE661BC6E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AECA37A-4894-4A33-9EBE-8B2E35025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3A43-64E5-4616-89E6-626296516E98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230E9E2-71FB-4D16-B449-EA5254AC7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FF10A82-3FA8-48BC-A562-4BDCC940C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69BD-07F3-416C-B560-DF49FE6E3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753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B5F2ED5-BE4C-417D-A9C1-987421DBDD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32316" y="-1121585"/>
            <a:ext cx="13640596" cy="9090482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1134973-9603-4EB5-B737-91F29D4CD883}"/>
              </a:ext>
            </a:extLst>
          </p:cNvPr>
          <p:cNvSpPr/>
          <p:nvPr userDrawn="1"/>
        </p:nvSpPr>
        <p:spPr>
          <a:xfrm>
            <a:off x="563880" y="428043"/>
            <a:ext cx="11155680" cy="5991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AECA37A-4894-4A33-9EBE-8B2E35025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A3A83A43-64E5-4616-89E6-626296516E98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230E9E2-71FB-4D16-B449-EA5254AC7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FF10A82-3FA8-48BC-A562-4BDCC940C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EEB69BD-07F3-416C-B560-DF49FE6E32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FFBB774A-E5FA-4ED6-8E56-DB70E36B8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257800" cy="1325563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" name="Рисунок 7">
            <a:extLst>
              <a:ext uri="{FF2B5EF4-FFF2-40B4-BE49-F238E27FC236}">
                <a16:creationId xmlns:a16="http://schemas.microsoft.com/office/drawing/2014/main" xmlns="" id="{4D3F0206-E107-4BA9-B1B5-97C37FF69A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5114" y="365124"/>
            <a:ext cx="4849511" cy="6174571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Текст 9">
            <a:extLst>
              <a:ext uri="{FF2B5EF4-FFF2-40B4-BE49-F238E27FC236}">
                <a16:creationId xmlns:a16="http://schemas.microsoft.com/office/drawing/2014/main" xmlns="" id="{8C53815E-1CA9-463D-A67E-64D06AA272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183037"/>
            <a:ext cx="5257800" cy="335587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80754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B5F2ED5-BE4C-417D-A9C1-987421DBDD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32316" y="-1121585"/>
            <a:ext cx="13640596" cy="9090482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1134973-9603-4EB5-B737-91F29D4CD883}"/>
              </a:ext>
            </a:extLst>
          </p:cNvPr>
          <p:cNvSpPr/>
          <p:nvPr userDrawn="1"/>
        </p:nvSpPr>
        <p:spPr>
          <a:xfrm>
            <a:off x="563880" y="428043"/>
            <a:ext cx="11155680" cy="5991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AAAB7C-7C1B-4105-BE24-F811EBB40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AECA37A-4894-4A33-9EBE-8B2E35025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3A43-64E5-4616-89E6-626296516E98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230E9E2-71FB-4D16-B449-EA5254AC7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FF10A82-3FA8-48BC-A562-4BDCC940C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69BD-07F3-416C-B560-DF49FE6E323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F0D9FAC9-46ED-4B2F-8516-B63FF23543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301875"/>
            <a:ext cx="2286000" cy="1568450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xmlns="" id="{22C89361-5176-4A23-9AA4-15AF71AF046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1400" y="2301875"/>
            <a:ext cx="2286000" cy="1568450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xmlns="" id="{FA008731-936C-4DD0-9033-60E7C67B90A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24600" y="2301875"/>
            <a:ext cx="2286000" cy="1568450"/>
          </a:xfrm>
        </p:spPr>
        <p:txBody>
          <a:bodyPr/>
          <a:lstStyle/>
          <a:p>
            <a:endParaRPr lang="ru-RU"/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xmlns="" id="{DFDD9F44-AED5-4BE5-A453-231A855DED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67800" y="2301875"/>
            <a:ext cx="2286000" cy="156845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239008F1-E714-4B9A-967E-EC775A84F18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4313238"/>
            <a:ext cx="2286000" cy="135572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xmlns="" id="{1BED9EF8-962D-483C-A843-AF70EAFD3E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81400" y="4313238"/>
            <a:ext cx="2286000" cy="135572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xmlns="" id="{97645339-B894-4635-9E1F-3E6BD270BA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4600" y="4338231"/>
            <a:ext cx="2286000" cy="135572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8" name="Текст 14">
            <a:extLst>
              <a:ext uri="{FF2B5EF4-FFF2-40B4-BE49-F238E27FC236}">
                <a16:creationId xmlns:a16="http://schemas.microsoft.com/office/drawing/2014/main" xmlns="" id="{721257D3-45FA-4D44-9AA4-5AF8E12530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67800" y="4313238"/>
            <a:ext cx="2286000" cy="135572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26128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B5F2ED5-BE4C-417D-A9C1-987421DBDD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32316" y="-1121585"/>
            <a:ext cx="13640596" cy="9090482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1134973-9603-4EB5-B737-91F29D4CD883}"/>
              </a:ext>
            </a:extLst>
          </p:cNvPr>
          <p:cNvSpPr/>
          <p:nvPr userDrawn="1"/>
        </p:nvSpPr>
        <p:spPr>
          <a:xfrm>
            <a:off x="563880" y="428043"/>
            <a:ext cx="11155680" cy="5991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AAAB7C-7C1B-4105-BE24-F811EBB40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AECA37A-4894-4A33-9EBE-8B2E35025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3A43-64E5-4616-89E6-626296516E98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230E9E2-71FB-4D16-B449-EA5254AC7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FF10A82-3FA8-48BC-A562-4BDCC940C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69BD-07F3-416C-B560-DF49FE6E323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F0D9FAC9-46ED-4B2F-8516-B63FF23543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301875"/>
            <a:ext cx="10515600" cy="1568450"/>
          </a:xfrm>
        </p:spPr>
        <p:txBody>
          <a:bodyPr/>
          <a:lstStyle/>
          <a:p>
            <a:endParaRPr lang="ru-RU"/>
          </a:p>
        </p:txBody>
      </p:sp>
      <p:sp>
        <p:nvSpPr>
          <p:cNvPr id="20" name="Текст 14">
            <a:extLst>
              <a:ext uri="{FF2B5EF4-FFF2-40B4-BE49-F238E27FC236}">
                <a16:creationId xmlns:a16="http://schemas.microsoft.com/office/drawing/2014/main" xmlns="" id="{5E23A572-DE13-47B2-A83A-78106E2168A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19600" y="4466934"/>
            <a:ext cx="2811382" cy="135572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1" name="Текст 14">
            <a:extLst>
              <a:ext uri="{FF2B5EF4-FFF2-40B4-BE49-F238E27FC236}">
                <a16:creationId xmlns:a16="http://schemas.microsoft.com/office/drawing/2014/main" xmlns="" id="{4413139B-1729-455B-B830-4DAB12D9B25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27178" y="4428023"/>
            <a:ext cx="2811382" cy="135572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2" name="Текст 14">
            <a:extLst>
              <a:ext uri="{FF2B5EF4-FFF2-40B4-BE49-F238E27FC236}">
                <a16:creationId xmlns:a16="http://schemas.microsoft.com/office/drawing/2014/main" xmlns="" id="{222B09F7-7246-4274-A513-9BEACBF61E1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3441" y="4428022"/>
            <a:ext cx="2811382" cy="135572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83452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B5F2ED5-BE4C-417D-A9C1-987421DBDD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32316" y="-1121585"/>
            <a:ext cx="13640596" cy="9090482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1134973-9603-4EB5-B737-91F29D4CD883}"/>
              </a:ext>
            </a:extLst>
          </p:cNvPr>
          <p:cNvSpPr/>
          <p:nvPr userDrawn="1"/>
        </p:nvSpPr>
        <p:spPr>
          <a:xfrm>
            <a:off x="563880" y="428043"/>
            <a:ext cx="11155680" cy="5991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AAAB7C-7C1B-4105-BE24-F811EBB40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AECA37A-4894-4A33-9EBE-8B2E35025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3A43-64E5-4616-89E6-626296516E98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230E9E2-71FB-4D16-B449-EA5254AC7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FF10A82-3FA8-48BC-A562-4BDCC940C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69BD-07F3-416C-B560-DF49FE6E3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495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B5F2ED5-BE4C-417D-A9C1-987421DBDD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32316" y="-1121585"/>
            <a:ext cx="13640596" cy="9090482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1134973-9603-4EB5-B737-91F29D4CD883}"/>
              </a:ext>
            </a:extLst>
          </p:cNvPr>
          <p:cNvSpPr/>
          <p:nvPr userDrawn="1"/>
        </p:nvSpPr>
        <p:spPr>
          <a:xfrm>
            <a:off x="563880" y="428043"/>
            <a:ext cx="11155680" cy="5991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AAAB7C-7C1B-4105-BE24-F811EBB40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70085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AAAB7C-7C1B-4105-BE24-F811EBB40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0AEA2C5-E058-48D4-9E80-BE661BC6E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AECA37A-4894-4A33-9EBE-8B2E35025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A3A83A43-64E5-4616-89E6-626296516E98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230E9E2-71FB-4D16-B449-EA5254AC7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FF10A82-3FA8-48BC-A562-4BDCC940C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EEB69BD-07F3-416C-B560-DF49FE6E32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617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F1F88E-2086-4611-85D9-4CB23A6F2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D7B7E60-49B3-4691-AEB3-7F227B766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DDFE33F-331B-46DE-8A38-616B75DFA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3A43-64E5-4616-89E6-626296516E98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FAB354D-4846-42AB-8F0F-B8ECFA8B9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8B68BAD-A1B9-44F7-B591-B00408585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69BD-07F3-416C-B560-DF49FE6E3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75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presentation-creation.ru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9566E0-0033-46F9-BC5E-5C4F85B25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84A50A2-8DC8-4C31-9D64-2829F39B4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08832DB-D0B2-42FF-9BCC-FE621DFF2A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83A43-64E5-4616-89E6-626296516E98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1124540-9C7A-4B1E-A37A-7BD8140245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3BBA4B7-063B-4382-A442-6F2753E7C5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B69BD-07F3-416C-B560-DF49FE6E3236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9"/>
            <a:extLst>
              <a:ext uri="{FF2B5EF4-FFF2-40B4-BE49-F238E27FC236}">
                <a16:creationId xmlns:a16="http://schemas.microsoft.com/office/drawing/2014/main" xmlns="" id="{81B3EF4A-9246-4691-B53A-237073FC624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3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  <p:sldLayoutId id="2147483662" r:id="rId4"/>
    <p:sldLayoutId id="2147483663" r:id="rId5"/>
    <p:sldLayoutId id="2147483664" r:id="rId6"/>
    <p:sldLayoutId id="2147483661" r:id="rId7"/>
    <p:sldLayoutId id="214748366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16581B3A-18F0-4DBA-A651-8115FAE6EC31}"/>
              </a:ext>
            </a:extLst>
          </p:cNvPr>
          <p:cNvSpPr/>
          <p:nvPr/>
        </p:nvSpPr>
        <p:spPr>
          <a:xfrm>
            <a:off x="1388534" y="2119745"/>
            <a:ext cx="10193866" cy="2937163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DCBB9F-D202-4D10-B96B-7EBFB5D7E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2204" y="1995055"/>
            <a:ext cx="10340196" cy="2828781"/>
          </a:xfrm>
        </p:spPr>
        <p:txBody>
          <a:bodyPr>
            <a:normAutofit/>
          </a:bodyPr>
          <a:lstStyle/>
          <a:p>
            <a:r>
              <a:rPr lang="uk-UA" i="1" u="sng" dirty="0" smtClean="0"/>
              <a:t>Послідовність виготовлення вази в техніці</a:t>
            </a:r>
            <a:br>
              <a:rPr lang="uk-UA" i="1" u="sng" dirty="0" smtClean="0"/>
            </a:br>
            <a:r>
              <a:rPr lang="uk-UA" i="1" u="sng" dirty="0" smtClean="0"/>
              <a:t>«пап‘є-маше»</a:t>
            </a:r>
            <a:endParaRPr lang="ru-RU" i="1" u="sng" dirty="0"/>
          </a:p>
        </p:txBody>
      </p:sp>
    </p:spTree>
    <p:extLst>
      <p:ext uri="{BB962C8B-B14F-4D97-AF65-F5344CB8AC3E}">
        <p14:creationId xmlns:p14="http://schemas.microsoft.com/office/powerpoint/2010/main" val="1617366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8314" y="146587"/>
            <a:ext cx="8908033" cy="5941392"/>
          </a:xfrm>
        </p:spPr>
        <p:txBody>
          <a:bodyPr>
            <a:normAutofit fontScale="40000" lnSpcReduction="20000"/>
          </a:bodyPr>
          <a:lstStyle/>
          <a:p>
            <a:r>
              <a:rPr lang="uk-UA" sz="11000" dirty="0" smtClean="0"/>
              <a:t>Матеріали та інструменти </a:t>
            </a:r>
            <a:r>
              <a:rPr lang="ru-RU" sz="11000" dirty="0" smtClean="0"/>
              <a:t>для </a:t>
            </a:r>
            <a:r>
              <a:rPr lang="ru-RU" sz="11000" dirty="0" err="1"/>
              <a:t>роботи</a:t>
            </a:r>
            <a:r>
              <a:rPr lang="ru-RU" sz="11000" dirty="0"/>
              <a:t> </a:t>
            </a:r>
            <a:r>
              <a:rPr lang="ru-RU" sz="11000" dirty="0" smtClean="0"/>
              <a:t>: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sz="10000" dirty="0" err="1" smtClean="0">
                <a:effectLst/>
              </a:rPr>
              <a:t>Туалетний</a:t>
            </a:r>
            <a:r>
              <a:rPr lang="ru-RU" sz="10000" dirty="0" smtClean="0">
                <a:effectLst/>
              </a:rPr>
              <a:t> </a:t>
            </a:r>
            <a:r>
              <a:rPr lang="ru-RU" sz="10000" dirty="0" err="1">
                <a:effectLst/>
              </a:rPr>
              <a:t>папір</a:t>
            </a:r>
            <a:r>
              <a:rPr lang="ru-RU" sz="10000" dirty="0" smtClean="0">
                <a:effectLst/>
              </a:rPr>
              <a:t>;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uk-UA" sz="10000" dirty="0" smtClean="0">
                <a:effectLst/>
              </a:rPr>
              <a:t>Основа(розрізана  пляшка);</a:t>
            </a:r>
            <a:endParaRPr lang="ru-RU" sz="10000" dirty="0">
              <a:effectLst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sz="10000" dirty="0">
                <a:effectLst/>
              </a:rPr>
              <a:t>Клей ПВА;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sz="10000" dirty="0" err="1" smtClean="0">
                <a:effectLst/>
              </a:rPr>
              <a:t>Ємність</a:t>
            </a:r>
            <a:r>
              <a:rPr lang="ru-RU" sz="10000" dirty="0" smtClean="0">
                <a:effectLst/>
              </a:rPr>
              <a:t> з водою;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uk-UA" sz="10000" dirty="0" smtClean="0">
                <a:effectLst/>
              </a:rPr>
              <a:t>Пензлик;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uk-UA" sz="10000" dirty="0" smtClean="0">
                <a:effectLst/>
              </a:rPr>
              <a:t>Термопістолет;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uk-UA" sz="10000" dirty="0" smtClean="0">
                <a:effectLst/>
              </a:rPr>
              <a:t>Декоративні прикраси;</a:t>
            </a:r>
            <a:endParaRPr lang="ru-RU" sz="10000" dirty="0">
              <a:effectLst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sz="10000" dirty="0" err="1">
                <a:effectLst/>
              </a:rPr>
              <a:t>Фарби</a:t>
            </a:r>
            <a:r>
              <a:rPr lang="ru-RU" sz="10000" dirty="0">
                <a:effectLst/>
              </a:rPr>
              <a:t>.</a:t>
            </a:r>
          </a:p>
          <a:p>
            <a:pPr algn="l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336" y="4283241"/>
            <a:ext cx="2812622" cy="2899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395" y="998621"/>
            <a:ext cx="4047199" cy="3030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982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843" y="1039311"/>
            <a:ext cx="8666747" cy="1655762"/>
          </a:xfrm>
        </p:spPr>
        <p:txBody>
          <a:bodyPr>
            <a:noAutofit/>
          </a:bodyPr>
          <a:lstStyle/>
          <a:p>
            <a:pPr algn="l"/>
            <a:r>
              <a:rPr lang="uk-UA" sz="3200" dirty="0" smtClean="0"/>
              <a:t>1.Підготуємо </a:t>
            </a:r>
            <a:r>
              <a:rPr lang="ru-RU" sz="3200" dirty="0"/>
              <a:t>основу </a:t>
            </a:r>
            <a:r>
              <a:rPr lang="ru-RU" sz="3200" dirty="0" err="1"/>
              <a:t>майбутнього</a:t>
            </a:r>
            <a:r>
              <a:rPr lang="ru-RU" sz="3200" dirty="0"/>
              <a:t> </a:t>
            </a:r>
            <a:r>
              <a:rPr lang="ru-RU" sz="3200" dirty="0" err="1" smtClean="0"/>
              <a:t>виробу</a:t>
            </a:r>
            <a:r>
              <a:rPr lang="ru-RU" sz="3200" dirty="0" smtClean="0"/>
              <a:t>: </a:t>
            </a:r>
            <a:r>
              <a:rPr lang="ru-RU" sz="3200" dirty="0" err="1" smtClean="0"/>
              <a:t>візьмемо</a:t>
            </a:r>
            <a:r>
              <a:rPr lang="ru-RU" sz="3200" dirty="0" smtClean="0"/>
              <a:t> </a:t>
            </a:r>
            <a:r>
              <a:rPr lang="ru-RU" sz="3200" dirty="0" err="1" smtClean="0"/>
              <a:t>пляшку</a:t>
            </a:r>
            <a:r>
              <a:rPr lang="ru-RU" sz="3200" dirty="0" smtClean="0"/>
              <a:t> ,</a:t>
            </a:r>
            <a:r>
              <a:rPr lang="ru-RU" sz="3200" dirty="0" err="1" smtClean="0"/>
              <a:t>обріжем</a:t>
            </a:r>
            <a:r>
              <a:rPr lang="ru-RU" sz="3200" dirty="0" smtClean="0"/>
              <a:t> </a:t>
            </a:r>
            <a:r>
              <a:rPr lang="ru-RU" sz="3200" dirty="0" err="1" smtClean="0"/>
              <a:t>верхню</a:t>
            </a:r>
            <a:r>
              <a:rPr lang="ru-RU" sz="3200" dirty="0" smtClean="0"/>
              <a:t> і </a:t>
            </a:r>
            <a:r>
              <a:rPr lang="ru-RU" sz="3200" dirty="0" err="1" smtClean="0"/>
              <a:t>нижню</a:t>
            </a:r>
            <a:r>
              <a:rPr lang="ru-RU" sz="3200" dirty="0" smtClean="0"/>
              <a:t> </a:t>
            </a:r>
            <a:r>
              <a:rPr lang="ru-RU" sz="3200" dirty="0" err="1" smtClean="0"/>
              <a:t>частину</a:t>
            </a:r>
            <a:r>
              <a:rPr lang="ru-RU" sz="3200" dirty="0" smtClean="0"/>
              <a:t>, та </a:t>
            </a:r>
            <a:r>
              <a:rPr lang="ru-RU" sz="3200" dirty="0" err="1" smtClean="0"/>
              <a:t>виріжимо</a:t>
            </a:r>
            <a:r>
              <a:rPr lang="ru-RU" sz="3200" dirty="0" smtClean="0"/>
              <a:t> з картону коло для дна </a:t>
            </a:r>
            <a:r>
              <a:rPr lang="ru-RU" sz="3200" dirty="0" err="1" smtClean="0"/>
              <a:t>нашої</a:t>
            </a:r>
            <a:r>
              <a:rPr lang="ru-RU" sz="3200" dirty="0" smtClean="0"/>
              <a:t> </a:t>
            </a:r>
            <a:r>
              <a:rPr lang="ru-RU" sz="3200" dirty="0" err="1" smtClean="0"/>
              <a:t>вази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" t="7817" r="5567" b="8143"/>
          <a:stretch/>
        </p:blipFill>
        <p:spPr bwMode="auto">
          <a:xfrm>
            <a:off x="8596920" y="-409073"/>
            <a:ext cx="2448335" cy="3174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320843" y="3919193"/>
            <a:ext cx="8077199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3200" dirty="0" smtClean="0"/>
              <a:t>2.</a:t>
            </a:r>
            <a:r>
              <a:rPr lang="ru-RU" sz="3200" dirty="0"/>
              <a:t> </a:t>
            </a:r>
            <a:r>
              <a:rPr lang="ru-RU" sz="3200" dirty="0" err="1" smtClean="0"/>
              <a:t>Візьмем</a:t>
            </a:r>
            <a:r>
              <a:rPr lang="ru-RU" sz="3200" dirty="0" smtClean="0"/>
              <a:t> </a:t>
            </a:r>
            <a:r>
              <a:rPr lang="ru-RU" sz="3200" dirty="0" err="1" smtClean="0"/>
              <a:t>туалетний</a:t>
            </a:r>
            <a:r>
              <a:rPr lang="ru-RU" sz="3200" dirty="0" smtClean="0"/>
              <a:t> </a:t>
            </a:r>
            <a:r>
              <a:rPr lang="ru-RU" sz="3200" dirty="0" err="1" smtClean="0"/>
              <a:t>папір</a:t>
            </a:r>
            <a:r>
              <a:rPr lang="ru-RU" sz="3200" dirty="0" smtClean="0"/>
              <a:t>  та порвем на </a:t>
            </a:r>
            <a:r>
              <a:rPr lang="ru-RU" sz="3200" dirty="0" err="1" smtClean="0"/>
              <a:t>невеличкі</a:t>
            </a:r>
            <a:r>
              <a:rPr lang="ru-RU" sz="3200" dirty="0" smtClean="0"/>
              <a:t> шматки, </a:t>
            </a:r>
            <a:r>
              <a:rPr lang="ru-RU" sz="3200" dirty="0" err="1" smtClean="0"/>
              <a:t>змочим</a:t>
            </a:r>
            <a:r>
              <a:rPr lang="ru-RU" sz="3200" dirty="0" smtClean="0"/>
              <a:t> </a:t>
            </a:r>
            <a:r>
              <a:rPr lang="ru-RU" sz="3200" dirty="0" err="1" smtClean="0"/>
              <a:t>їх</a:t>
            </a:r>
            <a:r>
              <a:rPr lang="ru-RU" sz="3200" dirty="0" smtClean="0"/>
              <a:t> </a:t>
            </a:r>
            <a:r>
              <a:rPr lang="ru-RU" sz="3200" dirty="0"/>
              <a:t>водою й </a:t>
            </a:r>
            <a:r>
              <a:rPr lang="ru-RU" sz="3200" dirty="0" err="1" smtClean="0"/>
              <a:t>накладаєм</a:t>
            </a:r>
            <a:r>
              <a:rPr lang="ru-RU" sz="3200" dirty="0" smtClean="0"/>
              <a:t> перший </a:t>
            </a:r>
            <a:r>
              <a:rPr lang="ru-RU" sz="3200" dirty="0"/>
              <a:t>шар </a:t>
            </a:r>
            <a:r>
              <a:rPr lang="ru-RU" sz="3200" dirty="0" err="1" smtClean="0"/>
              <a:t>нашої</a:t>
            </a:r>
            <a:r>
              <a:rPr lang="ru-RU" sz="3200" dirty="0" smtClean="0"/>
              <a:t> </a:t>
            </a:r>
            <a:r>
              <a:rPr lang="ru-RU" sz="3200" dirty="0" err="1" smtClean="0"/>
              <a:t>вази</a:t>
            </a:r>
            <a:r>
              <a:rPr lang="ru-RU" sz="3200" dirty="0" smtClean="0"/>
              <a:t>.</a:t>
            </a:r>
            <a:endParaRPr lang="ru-RU" sz="3200" dirty="0"/>
          </a:p>
          <a:p>
            <a:pPr algn="l"/>
            <a:endParaRPr lang="ru-RU" sz="32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8764" y="2971801"/>
            <a:ext cx="2351460" cy="1760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26386"/>
          <a:stretch/>
        </p:blipFill>
        <p:spPr bwMode="auto">
          <a:xfrm>
            <a:off x="8987775" y="4884820"/>
            <a:ext cx="2461315" cy="2310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415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3821" y="437733"/>
            <a:ext cx="5105400" cy="1655762"/>
          </a:xfrm>
        </p:spPr>
        <p:txBody>
          <a:bodyPr>
            <a:noAutofit/>
          </a:bodyPr>
          <a:lstStyle/>
          <a:p>
            <a:pPr algn="l"/>
            <a:r>
              <a:rPr lang="uk-UA" sz="3200" dirty="0" smtClean="0"/>
              <a:t>3.</a:t>
            </a:r>
            <a:r>
              <a:rPr lang="ru-RU" sz="3200" dirty="0" smtClean="0"/>
              <a:t> </a:t>
            </a:r>
            <a:r>
              <a:rPr lang="ru-RU" sz="3200" dirty="0" err="1" smtClean="0"/>
              <a:t>Накладаєм</a:t>
            </a:r>
            <a:r>
              <a:rPr lang="ru-RU" sz="3200" dirty="0" smtClean="0"/>
              <a:t> </a:t>
            </a:r>
            <a:r>
              <a:rPr lang="ru-RU" sz="3200" dirty="0" err="1" smtClean="0"/>
              <a:t>іще</a:t>
            </a:r>
            <a:r>
              <a:rPr lang="ru-RU" sz="3200" dirty="0" smtClean="0"/>
              <a:t> 2-3 </a:t>
            </a:r>
            <a:r>
              <a:rPr lang="ru-RU" sz="3200" dirty="0" err="1" smtClean="0"/>
              <a:t>шари</a:t>
            </a:r>
            <a:r>
              <a:rPr lang="ru-RU" sz="3200" dirty="0" smtClean="0"/>
              <a:t> та </a:t>
            </a:r>
            <a:r>
              <a:rPr lang="ru-RU" sz="3200" dirty="0" err="1" smtClean="0"/>
              <a:t>змащуєм</a:t>
            </a:r>
            <a:r>
              <a:rPr lang="ru-RU" sz="3200" dirty="0" smtClean="0"/>
              <a:t> </a:t>
            </a:r>
            <a:r>
              <a:rPr lang="ru-RU" sz="3200" dirty="0" err="1" smtClean="0"/>
              <a:t>клейєм</a:t>
            </a:r>
            <a:r>
              <a:rPr lang="ru-RU" sz="3200" dirty="0" smtClean="0"/>
              <a:t>, для </a:t>
            </a:r>
            <a:r>
              <a:rPr lang="ru-RU" sz="3200" dirty="0" err="1" smtClean="0"/>
              <a:t>кращої</a:t>
            </a:r>
            <a:r>
              <a:rPr lang="ru-RU" sz="3200" dirty="0" smtClean="0"/>
              <a:t> </a:t>
            </a:r>
            <a:r>
              <a:rPr lang="ru-RU" sz="3200" dirty="0" err="1" smtClean="0"/>
              <a:t>фіксації</a:t>
            </a:r>
            <a:r>
              <a:rPr lang="ru-RU" sz="3200" dirty="0" smtClean="0"/>
              <a:t>  </a:t>
            </a:r>
            <a:r>
              <a:rPr lang="ru-RU" sz="3200" dirty="0" err="1" smtClean="0"/>
              <a:t>виробу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12447" r="4772" b="5151"/>
          <a:stretch/>
        </p:blipFill>
        <p:spPr bwMode="auto">
          <a:xfrm>
            <a:off x="6809874" y="-360946"/>
            <a:ext cx="3332748" cy="397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521369" y="3454235"/>
            <a:ext cx="51054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3200" dirty="0"/>
              <a:t>4</a:t>
            </a:r>
            <a:r>
              <a:rPr lang="uk-UA" sz="3200" dirty="0" smtClean="0"/>
              <a:t>.</a:t>
            </a:r>
            <a:r>
              <a:rPr lang="ru-RU" sz="3200" dirty="0" smtClean="0"/>
              <a:t> </a:t>
            </a:r>
            <a:r>
              <a:rPr lang="ru-RU" sz="3200" dirty="0" err="1" smtClean="0"/>
              <a:t>Продовжуєм</a:t>
            </a:r>
            <a:r>
              <a:rPr lang="ru-RU" sz="3200" dirty="0" smtClean="0"/>
              <a:t> </a:t>
            </a:r>
            <a:r>
              <a:rPr lang="ru-RU" sz="3200" dirty="0" err="1" smtClean="0"/>
              <a:t>накладати</a:t>
            </a:r>
            <a:r>
              <a:rPr lang="ru-RU" sz="3200" dirty="0" smtClean="0"/>
              <a:t> </a:t>
            </a:r>
            <a:r>
              <a:rPr lang="ru-RU" sz="3200" dirty="0" err="1" smtClean="0"/>
              <a:t>наступні</a:t>
            </a:r>
            <a:r>
              <a:rPr lang="ru-RU" sz="3200" dirty="0" smtClean="0"/>
              <a:t> </a:t>
            </a:r>
            <a:r>
              <a:rPr lang="ru-RU" sz="3200" dirty="0" err="1" smtClean="0"/>
              <a:t>шари</a:t>
            </a:r>
            <a:r>
              <a:rPr lang="ru-RU" sz="3200" dirty="0"/>
              <a:t> наносимо шар клею і так </a:t>
            </a:r>
            <a:r>
              <a:rPr lang="ru-RU" sz="3200" dirty="0" err="1"/>
              <a:t>далі</a:t>
            </a:r>
            <a:r>
              <a:rPr lang="ru-RU" sz="3200" dirty="0"/>
              <a:t> </a:t>
            </a:r>
            <a:r>
              <a:rPr lang="ru-RU" sz="3200" dirty="0" err="1"/>
              <a:t>чередуючи</a:t>
            </a:r>
            <a:r>
              <a:rPr lang="ru-RU" sz="3200" dirty="0"/>
              <a:t> </a:t>
            </a:r>
            <a:r>
              <a:rPr lang="ru-RU" sz="3200" dirty="0" err="1"/>
              <a:t>дії</a:t>
            </a:r>
            <a:r>
              <a:rPr lang="ru-RU" sz="3200" dirty="0"/>
              <a:t>;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252" y="3939145"/>
            <a:ext cx="3188369" cy="338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622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" y="2093495"/>
            <a:ext cx="6982326" cy="1552073"/>
          </a:xfrm>
        </p:spPr>
        <p:txBody>
          <a:bodyPr>
            <a:normAutofit/>
          </a:bodyPr>
          <a:lstStyle/>
          <a:p>
            <a:pPr algn="l"/>
            <a:r>
              <a:rPr lang="uk-UA" sz="3200" dirty="0" smtClean="0"/>
              <a:t>6.</a:t>
            </a:r>
            <a:r>
              <a:rPr lang="ru-RU" sz="3200" dirty="0"/>
              <a:t> </a:t>
            </a:r>
            <a:r>
              <a:rPr lang="ru-RU" sz="3200" dirty="0" err="1" smtClean="0"/>
              <a:t>Знімаєм</a:t>
            </a:r>
            <a:r>
              <a:rPr lang="ru-RU" sz="3200" dirty="0" smtClean="0"/>
              <a:t> вазу з </a:t>
            </a:r>
            <a:r>
              <a:rPr lang="ru-RU" sz="3200" dirty="0" err="1" smtClean="0"/>
              <a:t>основи</a:t>
            </a:r>
            <a:r>
              <a:rPr lang="ru-RU" sz="3200" dirty="0" smtClean="0"/>
              <a:t> і </a:t>
            </a:r>
            <a:r>
              <a:rPr lang="ru-RU" sz="3200" dirty="0" err="1" smtClean="0"/>
              <a:t>обрізаєм</a:t>
            </a:r>
            <a:r>
              <a:rPr lang="ru-RU" sz="3200" dirty="0" smtClean="0"/>
              <a:t> </a:t>
            </a:r>
            <a:r>
              <a:rPr lang="ru-RU" sz="3200" dirty="0" err="1" smtClean="0"/>
              <a:t>шматочки</a:t>
            </a:r>
            <a:r>
              <a:rPr lang="ru-RU" sz="3200" dirty="0" smtClean="0"/>
              <a:t> </a:t>
            </a:r>
            <a:r>
              <a:rPr lang="ru-RU" sz="3200" dirty="0" err="1"/>
              <a:t>паперу</a:t>
            </a:r>
            <a:r>
              <a:rPr lang="ru-RU" sz="3200" dirty="0"/>
              <a:t>, </a:t>
            </a:r>
            <a:r>
              <a:rPr lang="ru-RU" sz="3200" dirty="0" err="1"/>
              <a:t>які</a:t>
            </a:r>
            <a:r>
              <a:rPr lang="ru-RU" sz="3200" dirty="0"/>
              <a:t> </a:t>
            </a:r>
            <a:r>
              <a:rPr lang="ru-RU" sz="3200" dirty="0" err="1"/>
              <a:t>виступають</a:t>
            </a:r>
            <a:r>
              <a:rPr lang="ru-RU" sz="3200" dirty="0"/>
              <a:t> за </a:t>
            </a:r>
            <a:r>
              <a:rPr lang="ru-RU" sz="3200" dirty="0" smtClean="0"/>
              <a:t>край.</a:t>
            </a:r>
            <a:endParaRPr lang="ru-RU" sz="3200" dirty="0">
              <a:effectLst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72979" y="0"/>
            <a:ext cx="5879432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3200" dirty="0" smtClean="0"/>
              <a:t>5. Залишаєм нашу вазу сохнути на 1-2 дні в теплому місці.</a:t>
            </a:r>
            <a:endParaRPr lang="ru-RU" sz="3200" dirty="0">
              <a:effectLst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14562" y="4235336"/>
            <a:ext cx="6196263" cy="1552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3200" dirty="0" smtClean="0"/>
              <a:t>7.Фарбуєм, та оздоблюєм вазу різними декоративними прикрасами(штучні гілочки ялинки,намистинки , сухі квіти), приклеюєм за допомогою термопістолета.</a:t>
            </a:r>
            <a:endParaRPr lang="ru-RU" sz="3200" dirty="0">
              <a:effectLst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9" t="25108" r="16644" b="9956"/>
          <a:stretch/>
        </p:blipFill>
        <p:spPr bwMode="auto">
          <a:xfrm>
            <a:off x="8165924" y="-454581"/>
            <a:ext cx="1696453" cy="2052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78431" y="2023655"/>
            <a:ext cx="2364358" cy="1770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2" r="6566"/>
          <a:stretch/>
        </p:blipFill>
        <p:spPr bwMode="auto">
          <a:xfrm>
            <a:off x="6450789" y="4223651"/>
            <a:ext cx="2175853" cy="2947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573" y="4223651"/>
            <a:ext cx="1805116" cy="3127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089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336" y="-260098"/>
            <a:ext cx="3914274" cy="885740"/>
          </a:xfrm>
        </p:spPr>
        <p:txBody>
          <a:bodyPr>
            <a:normAutofit/>
          </a:bodyPr>
          <a:lstStyle/>
          <a:p>
            <a:pPr algn="l"/>
            <a:r>
              <a:rPr lang="uk-UA" sz="3600" dirty="0" smtClean="0"/>
              <a:t>8.Виріб готовий!</a:t>
            </a:r>
            <a:endParaRPr lang="ru-RU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79" y="2827422"/>
            <a:ext cx="3279338" cy="4377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326" y="1215187"/>
            <a:ext cx="3864297" cy="5157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601" y="-392073"/>
            <a:ext cx="3840504" cy="5126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258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Индикатор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159</Words>
  <Application>Microsoft Office PowerPoint</Application>
  <PresentationFormat>Произвольный</PresentationFormat>
  <Paragraphs>18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Послідовність виготовлення вази в техніці «пап‘є-маше»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Obstinate</dc:creator>
  <cp:lastModifiedBy>Пользователь Windows</cp:lastModifiedBy>
  <cp:revision>20</cp:revision>
  <dcterms:created xsi:type="dcterms:W3CDTF">2021-12-05T15:34:12Z</dcterms:created>
  <dcterms:modified xsi:type="dcterms:W3CDTF">2022-02-18T18:53:44Z</dcterms:modified>
</cp:coreProperties>
</file>