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143500" type="screen16x9"/>
  <p:notesSz cx="6858000" cy="9144000"/>
  <p:embeddedFontLst>
    <p:embeddedFont>
      <p:font typeface="Amatic SC" pitchFamily="2" charset="-79"/>
      <p:regular r:id="rId17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Source Code Pro" panose="020B0509030403020204" pitchFamily="49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 snapToGrid="0">
      <p:cViewPr varScale="1">
        <p:scale>
          <a:sx n="138" d="100"/>
          <a:sy n="138" d="100"/>
        </p:scale>
        <p:origin x="8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26acfd9e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26acfd9e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26acfd9e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26acfd9e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26acfd9e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26acfd9e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26acfd9e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26acfd9e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6acfd9e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26acfd9e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26acfd9e7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26acfd9e7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26acfd9e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26acfd9e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26acfd9e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26acfd9e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26acfd9e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26acfd9e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26acfd9e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26acfd9e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26acfd9e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26acfd9e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26acfd9e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26acfd9e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26acfd9e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26acfd9e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26acfd9e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26acfd9e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201525" y="799775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1 квітня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День сміху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026" name="Picture 2" descr="Смайлик PNG">
            <a:extLst>
              <a:ext uri="{FF2B5EF4-FFF2-40B4-BE49-F238E27FC236}">
                <a16:creationId xmlns:a16="http://schemas.microsoft.com/office/drawing/2014/main" id="{DEBFAC01-B8FB-2E41-B68D-DD8426E3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5" y="2150780"/>
            <a:ext cx="2603552" cy="267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майлик PNG клипарт изображения (картинки) с альфа каналом и прозрачным  фоном. Скачать бесплатно.">
            <a:extLst>
              <a:ext uri="{FF2B5EF4-FFF2-40B4-BE49-F238E27FC236}">
                <a16:creationId xmlns:a16="http://schemas.microsoft.com/office/drawing/2014/main" id="{3360D65E-1664-1549-B21E-B5785D7F8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43" y="86788"/>
            <a:ext cx="3246258" cy="26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4345100" y="103950"/>
            <a:ext cx="4600500" cy="49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«Сьогодні в Галинки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Уроки списала.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Чого ж я завдання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Робити спішу?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І завтра в Галинки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Уроки спишу!»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pic>
        <p:nvPicPr>
          <p:cNvPr id="8194" name="Picture 2" descr="Мальчик учит уроки ПНГ на Прозрачном Фоне • Скачать PNG Мальчик учит уроки">
            <a:extLst>
              <a:ext uri="{FF2B5EF4-FFF2-40B4-BE49-F238E27FC236}">
                <a16:creationId xmlns:a16="http://schemas.microsoft.com/office/drawing/2014/main" id="{1F846D2F-9470-F549-A182-B56887ED6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767"/>
            <a:ext cx="4070929" cy="42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242375" y="109500"/>
            <a:ext cx="4572000" cy="49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А ранком у школі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Зустрілися двоє.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Спочатку дівчатка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Зраділи обоє.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Та стала Маринка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Галинку питати: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825" y="559338"/>
            <a:ext cx="4024824" cy="402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4649125" y="175500"/>
            <a:ext cx="4303200" cy="47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— Чи можна іще раз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У тебе списати?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Галинка у сльози: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— От бачиш, яка ти,—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Я думала в тебе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Сьогодні списати!..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pic>
        <p:nvPicPr>
          <p:cNvPr id="9218" name="Picture 2" descr="Смайлик PNG коллекции изображений для бесплатного скачивания - CrazyPNG-PNG  изображение скачать бесплатно-CrazyPNG-PNG изображение скачать бесплатно">
            <a:extLst>
              <a:ext uri="{FF2B5EF4-FFF2-40B4-BE49-F238E27FC236}">
                <a16:creationId xmlns:a16="http://schemas.microsoft.com/office/drawing/2014/main" id="{8C3DB340-BAD4-B34C-9A15-95DA5794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5" y="466503"/>
            <a:ext cx="4210493" cy="421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01925" y="846575"/>
            <a:ext cx="40167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marR="76200" lvl="0" indent="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050" b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До столу учителька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Їх запросила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І порівну двійку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На двох розділила.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125" y="1244975"/>
            <a:ext cx="4520574" cy="265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Що треба робити, щоб не потрапити в таку ситуацію?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орада туристу: Чого не можна робити у тій чи іншій країні світу, або  Правила поведінки різних">
            <a:extLst>
              <a:ext uri="{FF2B5EF4-FFF2-40B4-BE49-F238E27FC236}">
                <a16:creationId xmlns:a16="http://schemas.microsoft.com/office/drawing/2014/main" id="{B9C81DC2-2A04-894A-BE5C-9C9AC306C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47225" y="1583459"/>
            <a:ext cx="5361764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uk" sz="3000" b="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 багатьох країнах світу 1 квітня відзначається  День сміху, або День дурня, у який прийнято розігрувати один одного.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0 причин, почему я люблю Америку – ForumDaily">
            <a:extLst>
              <a:ext uri="{FF2B5EF4-FFF2-40B4-BE49-F238E27FC236}">
                <a16:creationId xmlns:a16="http://schemas.microsoft.com/office/drawing/2014/main" id="{8286EF62-3727-8B47-956A-41302B31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205017" y="89650"/>
            <a:ext cx="5745019" cy="3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dirty="0">
                <a:solidFill>
                  <a:srgbClr val="002060"/>
                </a:solidFill>
              </a:rPr>
              <a:t>День сміху святкується зараз у всьому світі, але ніде не є вихідним. 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dirty="0">
                <a:solidFill>
                  <a:srgbClr val="002060"/>
                </a:solidFill>
              </a:rPr>
              <a:t>У США його називають "святом серця, а не держави". Найбільш популярними жартами американських школярів залишається кинутий на дорогу прив'язаний гаманець чи аркуш паперу, що чіпляється на спину людини з написом "Вдар мене". </a:t>
            </a:r>
            <a:endParaRPr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опомога Німеччині – Україна отримає тисячі військових касок від ФРН »  Слово і Діло">
            <a:extLst>
              <a:ext uri="{FF2B5EF4-FFF2-40B4-BE49-F238E27FC236}">
                <a16:creationId xmlns:a16="http://schemas.microsoft.com/office/drawing/2014/main" id="{4EB20DA1-34EC-F343-9C7A-F6102EA7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2087418" y="0"/>
            <a:ext cx="7056581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dirty="0">
                <a:solidFill>
                  <a:srgbClr val="002060"/>
                </a:solidFill>
              </a:rPr>
              <a:t>У Німеччині 1 квітня вважається нещасливим днем.</a:t>
            </a:r>
            <a:endParaRPr sz="2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dirty="0">
                <a:solidFill>
                  <a:srgbClr val="002060"/>
                </a:solidFill>
              </a:rPr>
              <a:t> Німці вірять, що той, хто народився цього дня, буде невезучим. У селах 1 квітня не працюють, не починають нових справ, не випускають худобу зі стійл. Дорослі і діти обманюють один одного, посилаючи виконувати нездійсненні доручення.</a:t>
            </a:r>
            <a:endParaRPr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се о стране Португалия, язык, религия, валюта, транспорт, кухня, магазин |  TPG Украина">
            <a:extLst>
              <a:ext uri="{FF2B5EF4-FFF2-40B4-BE49-F238E27FC236}">
                <a16:creationId xmlns:a16="http://schemas.microsoft.com/office/drawing/2014/main" id="{9542594F-859C-C842-9D14-560FC11C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 Португалії  Цього дня люди кидають один в одного борошном.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110175" y="116575"/>
            <a:ext cx="89238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/>
              <a:t>У День дурня влаштовували розіграші навіть знамениті пошукові системи. Зокрема пошуковик Google у 2013 році розіграв користувачів презентацією цікавого додатку Google Nose, який нібито передає запахи на персональний комп'ютер користувача.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/>
              <a:t>В YouTube навіть виклали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/>
              <a:t>рекламне відео нової служби.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/>
              <a:t> Коли користувач натискав на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/>
              <a:t>кнопку виклику допомоги,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/>
              <a:t>на сторінці спливала фраза: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/>
              <a:t>"З першим квітня!"</a:t>
            </a:r>
            <a:endParaRPr sz="3000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300" y="1888700"/>
            <a:ext cx="5388675" cy="2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2717500" y="1110975"/>
            <a:ext cx="37890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0" dirty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Сьогодні Маринка</a:t>
            </a:r>
            <a:endParaRPr sz="3000" b="0" dirty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0" dirty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Уроків не знала.</a:t>
            </a:r>
            <a:endParaRPr sz="3000" b="0" dirty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0" dirty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Домашнє завдання</a:t>
            </a:r>
            <a:endParaRPr sz="3000" b="0" dirty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0" dirty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В Галинки списала.</a:t>
            </a:r>
            <a:endParaRPr sz="3000" dirty="0"/>
          </a:p>
        </p:txBody>
      </p:sp>
      <p:sp>
        <p:nvSpPr>
          <p:cNvPr id="110" name="Google Shape;110;p21"/>
          <p:cNvSpPr/>
          <p:nvPr/>
        </p:nvSpPr>
        <p:spPr>
          <a:xfrm>
            <a:off x="1805425" y="239390"/>
            <a:ext cx="5879544" cy="67619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latin typeface="Arial"/>
              </a:rPr>
              <a:t>Прочитайте</a:t>
            </a:r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latin typeface="Arial"/>
              </a:rPr>
              <a:t> </a:t>
            </a:r>
            <a:r>
              <a:rPr b="0" i="0"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latin typeface="Arial"/>
              </a:rPr>
              <a:t>вірш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2060"/>
              </a:solidFill>
              <a:latin typeface="Arial"/>
            </a:endParaRPr>
          </a:p>
        </p:txBody>
      </p:sp>
      <p:pic>
        <p:nvPicPr>
          <p:cNvPr id="6150" name="Picture 6" descr="Векторная иллюстрация детей, изучающих дерево | Crianças estudando,  Crianças, Atividades de comunicação">
            <a:extLst>
              <a:ext uri="{FF2B5EF4-FFF2-40B4-BE49-F238E27FC236}">
                <a16:creationId xmlns:a16="http://schemas.microsoft.com/office/drawing/2014/main" id="{78FEA364-84B4-C947-B4B8-F75721A5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2" y="1110975"/>
            <a:ext cx="2305936" cy="23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Векторная иллюстрация детей, изучающих дерево | Crianças estudando,  Crianças, Atividades de comunicação">
            <a:extLst>
              <a:ext uri="{FF2B5EF4-FFF2-40B4-BE49-F238E27FC236}">
                <a16:creationId xmlns:a16="http://schemas.microsoft.com/office/drawing/2014/main" id="{CE562106-CFA1-E44A-B1D9-91327C8C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740894"/>
            <a:ext cx="2305936" cy="23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Як ви вважаєте чим закінчилась ця історія?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445150" y="149425"/>
            <a:ext cx="4501500" cy="48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Зі школи додому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Вернулись дівчатка.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І тут повторилось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Усе в них спочатку.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Удома Маринка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2060"/>
                </a:solidFill>
              </a:rPr>
              <a:t>Отак міркувала: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pic>
        <p:nvPicPr>
          <p:cNvPr id="7172" name="Picture 4" descr="Мало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69CCA9C8-9817-9E4A-93C2-A96858665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692" y="478209"/>
            <a:ext cx="2700926" cy="418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332</Words>
  <Application>Microsoft Macintosh PowerPoint</Application>
  <PresentationFormat>Экран (16:9)</PresentationFormat>
  <Paragraphs>79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Amatic SC</vt:lpstr>
      <vt:lpstr>Arial</vt:lpstr>
      <vt:lpstr>Source Code Pro</vt:lpstr>
      <vt:lpstr>Roboto</vt:lpstr>
      <vt:lpstr>Beach Day</vt:lpstr>
      <vt:lpstr>1 квітня День сміху</vt:lpstr>
      <vt:lpstr>У багатьох країнах світу 1 квітня відзначається  День сміху, або День дурня, у який прийнято розігрувати один одного.</vt:lpstr>
      <vt:lpstr>День сміху святкується зараз у всьому світі, але ніде не є вихідним.  У США його називають "святом серця, а не держави". Найбільш популярними жартами американських школярів залишається кинутий на дорогу прив'язаний гаманець чи аркуш паперу, що чіпляється на спину людини з написом "Вдар мене". </vt:lpstr>
      <vt:lpstr>У Німеччині 1 квітня вважається нещасливим днем.  Німці вірять, що той, хто народився цього дня, буде невезучим. У селах 1 квітня не працюють, не починають нових справ, не випускають худобу зі стійл. Дорослі і діти обманюють один одного, посилаючи виконувати нездійсненні доручення.</vt:lpstr>
      <vt:lpstr>У Португалії  Цього дня люди кидають один в одного борошном.</vt:lpstr>
      <vt:lpstr>У День дурня влаштовували розіграші навіть знамениті пошукові системи. Зокрема пошуковик Google у 2013 році розіграв користувачів презентацією цікавого додатку Google Nose, який нібито передає запахи на персональний комп'ютер користувача.  В YouTube навіть виклали  рекламне відео нової служби.  Коли користувач натискав на  кнопку виклику допомоги, на сторінці спливала фраза:  "З першим квітня!"</vt:lpstr>
      <vt:lpstr>Сьогодні Маринка Уроків не знала. Домашнє завдання В Галинки списала.</vt:lpstr>
      <vt:lpstr>Як ви вважаєте чим закінчилась ця історія?</vt:lpstr>
      <vt:lpstr>       Зі школи додому  Вернулись дівчатка. І тут повторилось Усе в них спочатку. Удома Маринка  Отак міркувала: </vt:lpstr>
      <vt:lpstr>      «Сьогодні в Галинки  Уроки списала. Чого ж я завдання  Робити спішу? І завтра в Галинки  Уроки спишу!» </vt:lpstr>
      <vt:lpstr>      А ранком у школі  Зустрілися двоє.  Спочатку дівчатка  Зраділи обоє. Та стала Маринка  Галинку питати: </vt:lpstr>
      <vt:lpstr>        — Чи можна іще раз  У тебе списати?  Галинка у сльози: — От бачиш, яка ти,— Я думала в тебе Сьогодні списати!.. </vt:lpstr>
      <vt:lpstr>  До столу учителька Їх запросила І порівну двійку На двох розділила. </vt:lpstr>
      <vt:lpstr>Що треба робити, щоб не потрапити в таку ситуацію?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Гумор у дитячій літературі</dc:title>
  <cp:lastModifiedBy>verchenko19@ukr.net</cp:lastModifiedBy>
  <cp:revision>2</cp:revision>
  <dcterms:modified xsi:type="dcterms:W3CDTF">2022-03-21T17:59:28Z</dcterms:modified>
</cp:coreProperties>
</file>