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5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2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CB3DF9-7500-4453-9FC4-AF52FC3F9D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3384142-F3C3-4BF2-8FD2-E14165CD363A}">
      <dgm:prSet/>
      <dgm:spPr/>
      <dgm:t>
        <a:bodyPr/>
        <a:lstStyle/>
        <a:p>
          <a:r>
            <a:rPr lang="uk-UA" dirty="0"/>
            <a:t>а) вентилятор охолоджування процесора; </a:t>
          </a:r>
          <a:endParaRPr lang="en-US" dirty="0"/>
        </a:p>
      </dgm:t>
    </dgm:pt>
    <dgm:pt modelId="{09858F81-79C5-493E-8EFE-CD5C035FB69A}" type="parTrans" cxnId="{4E631E4D-DC6B-484D-8B77-24FB5A761E00}">
      <dgm:prSet/>
      <dgm:spPr/>
      <dgm:t>
        <a:bodyPr/>
        <a:lstStyle/>
        <a:p>
          <a:endParaRPr lang="en-US"/>
        </a:p>
      </dgm:t>
    </dgm:pt>
    <dgm:pt modelId="{1B14CFAF-D236-48BA-A277-E282D6575BA9}" type="sibTrans" cxnId="{4E631E4D-DC6B-484D-8B77-24FB5A761E00}">
      <dgm:prSet/>
      <dgm:spPr/>
      <dgm:t>
        <a:bodyPr/>
        <a:lstStyle/>
        <a:p>
          <a:endParaRPr lang="en-US"/>
        </a:p>
      </dgm:t>
    </dgm:pt>
    <dgm:pt modelId="{FC1A0AEF-DA47-443D-9047-229F917811CE}">
      <dgm:prSet/>
      <dgm:spPr/>
      <dgm:t>
        <a:bodyPr/>
        <a:lstStyle/>
        <a:p>
          <a:r>
            <a:rPr lang="uk-UA" dirty="0"/>
            <a:t>б) регулювальник яскравості монітора; </a:t>
          </a:r>
          <a:endParaRPr lang="en-US" dirty="0"/>
        </a:p>
      </dgm:t>
    </dgm:pt>
    <dgm:pt modelId="{EB497B14-F165-4EE8-A668-E8E134560F92}" type="parTrans" cxnId="{D6C0525D-FF48-43F4-ADC2-8E4039BD20BC}">
      <dgm:prSet/>
      <dgm:spPr/>
      <dgm:t>
        <a:bodyPr/>
        <a:lstStyle/>
        <a:p>
          <a:endParaRPr lang="en-US"/>
        </a:p>
      </dgm:t>
    </dgm:pt>
    <dgm:pt modelId="{C0097055-E854-4214-A626-AF12F9800E0B}" type="sibTrans" cxnId="{D6C0525D-FF48-43F4-ADC2-8E4039BD20BC}">
      <dgm:prSet/>
      <dgm:spPr/>
      <dgm:t>
        <a:bodyPr/>
        <a:lstStyle/>
        <a:p>
          <a:endParaRPr lang="en-US"/>
        </a:p>
      </dgm:t>
    </dgm:pt>
    <dgm:pt modelId="{22BAC9B2-E9C5-412A-AF14-211DFD3310ED}">
      <dgm:prSet/>
      <dgm:spPr/>
      <dgm:t>
        <a:bodyPr/>
        <a:lstStyle/>
        <a:p>
          <a:r>
            <a:rPr lang="uk-UA" dirty="0"/>
            <a:t>в) жорсткий магнітний диск. </a:t>
          </a:r>
          <a:endParaRPr lang="en-US" dirty="0"/>
        </a:p>
      </dgm:t>
    </dgm:pt>
    <dgm:pt modelId="{0528320A-8D7F-4A48-8D09-33DD3EC24DD6}" type="parTrans" cxnId="{62C39732-0EFD-4165-921E-F0A9FB79CFD9}">
      <dgm:prSet/>
      <dgm:spPr/>
      <dgm:t>
        <a:bodyPr/>
        <a:lstStyle/>
        <a:p>
          <a:endParaRPr lang="en-US"/>
        </a:p>
      </dgm:t>
    </dgm:pt>
    <dgm:pt modelId="{FE3023DA-C119-4BD5-BF74-0FED44F7D4DE}" type="sibTrans" cxnId="{62C39732-0EFD-4165-921E-F0A9FB79CFD9}">
      <dgm:prSet/>
      <dgm:spPr/>
      <dgm:t>
        <a:bodyPr/>
        <a:lstStyle/>
        <a:p>
          <a:endParaRPr lang="en-US"/>
        </a:p>
      </dgm:t>
    </dgm:pt>
    <dgm:pt modelId="{E9D415EF-B78A-4101-9F34-A7A381AD7C0D}" type="pres">
      <dgm:prSet presAssocID="{21CB3DF9-7500-4453-9FC4-AF52FC3F9D5B}" presName="linear" presStyleCnt="0">
        <dgm:presLayoutVars>
          <dgm:animLvl val="lvl"/>
          <dgm:resizeHandles val="exact"/>
        </dgm:presLayoutVars>
      </dgm:prSet>
      <dgm:spPr/>
    </dgm:pt>
    <dgm:pt modelId="{EE36CF0C-4D36-4A8E-994D-669E7A230F77}" type="pres">
      <dgm:prSet presAssocID="{C3384142-F3C3-4BF2-8FD2-E14165CD363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3D2C5E3-CF67-4775-B6EE-FE719D8A9A00}" type="pres">
      <dgm:prSet presAssocID="{1B14CFAF-D236-48BA-A277-E282D6575BA9}" presName="spacer" presStyleCnt="0"/>
      <dgm:spPr/>
    </dgm:pt>
    <dgm:pt modelId="{9DAB458C-4102-4EA3-BF3B-385E1EE0A53A}" type="pres">
      <dgm:prSet presAssocID="{FC1A0AEF-DA47-443D-9047-229F917811C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3F54EC2-9FEB-48B0-9186-ACA81FC957B6}" type="pres">
      <dgm:prSet presAssocID="{C0097055-E854-4214-A626-AF12F9800E0B}" presName="spacer" presStyleCnt="0"/>
      <dgm:spPr/>
    </dgm:pt>
    <dgm:pt modelId="{A8B9786C-701C-463E-9FF8-55E01CE49FF8}" type="pres">
      <dgm:prSet presAssocID="{22BAC9B2-E9C5-412A-AF14-211DFD3310E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2C39732-0EFD-4165-921E-F0A9FB79CFD9}" srcId="{21CB3DF9-7500-4453-9FC4-AF52FC3F9D5B}" destId="{22BAC9B2-E9C5-412A-AF14-211DFD3310ED}" srcOrd="2" destOrd="0" parTransId="{0528320A-8D7F-4A48-8D09-33DD3EC24DD6}" sibTransId="{FE3023DA-C119-4BD5-BF74-0FED44F7D4DE}"/>
    <dgm:cxn modelId="{A46BD032-4C5E-4917-BEE4-86A970B0A9CD}" type="presOf" srcId="{C3384142-F3C3-4BF2-8FD2-E14165CD363A}" destId="{EE36CF0C-4D36-4A8E-994D-669E7A230F77}" srcOrd="0" destOrd="0" presId="urn:microsoft.com/office/officeart/2005/8/layout/vList2"/>
    <dgm:cxn modelId="{D6C0525D-FF48-43F4-ADC2-8E4039BD20BC}" srcId="{21CB3DF9-7500-4453-9FC4-AF52FC3F9D5B}" destId="{FC1A0AEF-DA47-443D-9047-229F917811CE}" srcOrd="1" destOrd="0" parTransId="{EB497B14-F165-4EE8-A668-E8E134560F92}" sibTransId="{C0097055-E854-4214-A626-AF12F9800E0B}"/>
    <dgm:cxn modelId="{4E631E4D-DC6B-484D-8B77-24FB5A761E00}" srcId="{21CB3DF9-7500-4453-9FC4-AF52FC3F9D5B}" destId="{C3384142-F3C3-4BF2-8FD2-E14165CD363A}" srcOrd="0" destOrd="0" parTransId="{09858F81-79C5-493E-8EFE-CD5C035FB69A}" sibTransId="{1B14CFAF-D236-48BA-A277-E282D6575BA9}"/>
    <dgm:cxn modelId="{6F2E127F-EB90-456E-A756-1F1D482A43A8}" type="presOf" srcId="{21CB3DF9-7500-4453-9FC4-AF52FC3F9D5B}" destId="{E9D415EF-B78A-4101-9F34-A7A381AD7C0D}" srcOrd="0" destOrd="0" presId="urn:microsoft.com/office/officeart/2005/8/layout/vList2"/>
    <dgm:cxn modelId="{5712A180-96F8-45FF-BD84-5163A4B2BB38}" type="presOf" srcId="{22BAC9B2-E9C5-412A-AF14-211DFD3310ED}" destId="{A8B9786C-701C-463E-9FF8-55E01CE49FF8}" srcOrd="0" destOrd="0" presId="urn:microsoft.com/office/officeart/2005/8/layout/vList2"/>
    <dgm:cxn modelId="{1E26C7EF-B11A-4804-8777-60EC92D172EE}" type="presOf" srcId="{FC1A0AEF-DA47-443D-9047-229F917811CE}" destId="{9DAB458C-4102-4EA3-BF3B-385E1EE0A53A}" srcOrd="0" destOrd="0" presId="urn:microsoft.com/office/officeart/2005/8/layout/vList2"/>
    <dgm:cxn modelId="{A31039A5-D83D-49CC-949B-BA63606F385D}" type="presParOf" srcId="{E9D415EF-B78A-4101-9F34-A7A381AD7C0D}" destId="{EE36CF0C-4D36-4A8E-994D-669E7A230F77}" srcOrd="0" destOrd="0" presId="urn:microsoft.com/office/officeart/2005/8/layout/vList2"/>
    <dgm:cxn modelId="{326E9712-7ABF-493F-AB3D-5E08C8F55F81}" type="presParOf" srcId="{E9D415EF-B78A-4101-9F34-A7A381AD7C0D}" destId="{73D2C5E3-CF67-4775-B6EE-FE719D8A9A00}" srcOrd="1" destOrd="0" presId="urn:microsoft.com/office/officeart/2005/8/layout/vList2"/>
    <dgm:cxn modelId="{8ECB272B-BECA-4E56-90C1-47B26BF81C4C}" type="presParOf" srcId="{E9D415EF-B78A-4101-9F34-A7A381AD7C0D}" destId="{9DAB458C-4102-4EA3-BF3B-385E1EE0A53A}" srcOrd="2" destOrd="0" presId="urn:microsoft.com/office/officeart/2005/8/layout/vList2"/>
    <dgm:cxn modelId="{AD627D30-5A6E-46A3-9E69-379FFEBE813D}" type="presParOf" srcId="{E9D415EF-B78A-4101-9F34-A7A381AD7C0D}" destId="{83F54EC2-9FEB-48B0-9186-ACA81FC957B6}" srcOrd="3" destOrd="0" presId="urn:microsoft.com/office/officeart/2005/8/layout/vList2"/>
    <dgm:cxn modelId="{8A65FD80-2FE7-4AFF-B6E0-B95484D14F47}" type="presParOf" srcId="{E9D415EF-B78A-4101-9F34-A7A381AD7C0D}" destId="{A8B9786C-701C-463E-9FF8-55E01CE49FF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CCE0801-BD6E-4F0E-8763-2A1285A081E3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29B4EFD-68DA-45AE-AFE9-0C27A5EA379D}">
      <dgm:prSet/>
      <dgm:spPr/>
      <dgm:t>
        <a:bodyPr/>
        <a:lstStyle/>
        <a:p>
          <a:r>
            <a:rPr lang="uk-UA"/>
            <a:t>А) роздрукувати чек;</a:t>
          </a:r>
          <a:endParaRPr lang="en-US"/>
        </a:p>
      </dgm:t>
    </dgm:pt>
    <dgm:pt modelId="{5E160234-42E3-4839-B9D1-444CBAA505C5}" type="parTrans" cxnId="{C5A41F73-6F9D-4E22-B981-849E8C7348C8}">
      <dgm:prSet/>
      <dgm:spPr/>
      <dgm:t>
        <a:bodyPr/>
        <a:lstStyle/>
        <a:p>
          <a:endParaRPr lang="en-US"/>
        </a:p>
      </dgm:t>
    </dgm:pt>
    <dgm:pt modelId="{84988857-D062-4BFF-8934-04B77B451F93}" type="sibTrans" cxnId="{C5A41F73-6F9D-4E22-B981-849E8C7348C8}">
      <dgm:prSet/>
      <dgm:spPr/>
      <dgm:t>
        <a:bodyPr/>
        <a:lstStyle/>
        <a:p>
          <a:endParaRPr lang="en-US"/>
        </a:p>
      </dgm:t>
    </dgm:pt>
    <dgm:pt modelId="{0DF7F98F-71CD-4F28-BBE6-27196B98F186}">
      <dgm:prSet/>
      <dgm:spPr/>
      <dgm:t>
        <a:bodyPr/>
        <a:lstStyle/>
        <a:p>
          <a:r>
            <a:rPr lang="uk-UA" dirty="0"/>
            <a:t>Б)перезавантажити комп’ютер</a:t>
          </a:r>
          <a:endParaRPr lang="en-US" dirty="0"/>
        </a:p>
      </dgm:t>
    </dgm:pt>
    <dgm:pt modelId="{A518F11B-3885-495A-9235-A76CC12BF95C}" type="parTrans" cxnId="{517143D2-DFBB-422A-B7C5-9FE5589FD595}">
      <dgm:prSet/>
      <dgm:spPr/>
      <dgm:t>
        <a:bodyPr/>
        <a:lstStyle/>
        <a:p>
          <a:endParaRPr lang="en-US"/>
        </a:p>
      </dgm:t>
    </dgm:pt>
    <dgm:pt modelId="{4D869055-6B70-44E7-BC57-08F2F0C79CEE}" type="sibTrans" cxnId="{517143D2-DFBB-422A-B7C5-9FE5589FD595}">
      <dgm:prSet/>
      <dgm:spPr/>
      <dgm:t>
        <a:bodyPr/>
        <a:lstStyle/>
        <a:p>
          <a:endParaRPr lang="en-US"/>
        </a:p>
      </dgm:t>
    </dgm:pt>
    <dgm:pt modelId="{E2D8C5D4-70EF-48A7-8729-DA8307C5D58A}">
      <dgm:prSet/>
      <dgm:spPr/>
      <dgm:t>
        <a:bodyPr/>
        <a:lstStyle/>
        <a:p>
          <a:r>
            <a:rPr lang="uk-UA" dirty="0"/>
            <a:t>В) перевірити</a:t>
          </a:r>
        </a:p>
        <a:p>
          <a:r>
            <a:rPr lang="uk-UA" dirty="0"/>
            <a:t> будь - що.</a:t>
          </a:r>
          <a:endParaRPr lang="en-US" dirty="0"/>
        </a:p>
      </dgm:t>
    </dgm:pt>
    <dgm:pt modelId="{12C205BF-7C3B-4134-BFD1-3407987B0DA3}" type="parTrans" cxnId="{5F6CD224-705D-42C8-8FDD-D0C34AD893B1}">
      <dgm:prSet/>
      <dgm:spPr/>
      <dgm:t>
        <a:bodyPr/>
        <a:lstStyle/>
        <a:p>
          <a:endParaRPr lang="en-US"/>
        </a:p>
      </dgm:t>
    </dgm:pt>
    <dgm:pt modelId="{C37BBC72-0CA7-4623-A976-2308C50432B3}" type="sibTrans" cxnId="{5F6CD224-705D-42C8-8FDD-D0C34AD893B1}">
      <dgm:prSet/>
      <dgm:spPr/>
      <dgm:t>
        <a:bodyPr/>
        <a:lstStyle/>
        <a:p>
          <a:endParaRPr lang="en-US"/>
        </a:p>
      </dgm:t>
    </dgm:pt>
    <dgm:pt modelId="{1A784FBF-65B1-41E2-9152-AD26AD244E05}" type="pres">
      <dgm:prSet presAssocID="{2CCE0801-BD6E-4F0E-8763-2A1285A081E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0C16ACC-9094-47FB-BE23-6717BDFEE016}" type="pres">
      <dgm:prSet presAssocID="{B29B4EFD-68DA-45AE-AFE9-0C27A5EA379D}" presName="hierRoot1" presStyleCnt="0"/>
      <dgm:spPr/>
    </dgm:pt>
    <dgm:pt modelId="{62871D8E-0A8D-4F8B-B925-3C7E0231C82F}" type="pres">
      <dgm:prSet presAssocID="{B29B4EFD-68DA-45AE-AFE9-0C27A5EA379D}" presName="composite" presStyleCnt="0"/>
      <dgm:spPr/>
    </dgm:pt>
    <dgm:pt modelId="{12918512-6D2F-4C2F-87F5-2D2651CA5E01}" type="pres">
      <dgm:prSet presAssocID="{B29B4EFD-68DA-45AE-AFE9-0C27A5EA379D}" presName="background" presStyleLbl="node0" presStyleIdx="0" presStyleCnt="3"/>
      <dgm:spPr/>
    </dgm:pt>
    <dgm:pt modelId="{813B0E17-73AE-4367-BE40-430C82C9A1F4}" type="pres">
      <dgm:prSet presAssocID="{B29B4EFD-68DA-45AE-AFE9-0C27A5EA379D}" presName="text" presStyleLbl="fgAcc0" presStyleIdx="0" presStyleCnt="3">
        <dgm:presLayoutVars>
          <dgm:chPref val="3"/>
        </dgm:presLayoutVars>
      </dgm:prSet>
      <dgm:spPr/>
    </dgm:pt>
    <dgm:pt modelId="{FC8159BD-BCA0-49B4-AB74-7BB001599A0B}" type="pres">
      <dgm:prSet presAssocID="{B29B4EFD-68DA-45AE-AFE9-0C27A5EA379D}" presName="hierChild2" presStyleCnt="0"/>
      <dgm:spPr/>
    </dgm:pt>
    <dgm:pt modelId="{D34119DE-46D5-4691-9B6C-0749B490AD18}" type="pres">
      <dgm:prSet presAssocID="{0DF7F98F-71CD-4F28-BBE6-27196B98F186}" presName="hierRoot1" presStyleCnt="0"/>
      <dgm:spPr/>
    </dgm:pt>
    <dgm:pt modelId="{9553B151-1E56-48F9-9E37-ACDA31CAA321}" type="pres">
      <dgm:prSet presAssocID="{0DF7F98F-71CD-4F28-BBE6-27196B98F186}" presName="composite" presStyleCnt="0"/>
      <dgm:spPr/>
    </dgm:pt>
    <dgm:pt modelId="{D65F7FF7-CB8C-4DAB-9A35-64F3AA92B9BA}" type="pres">
      <dgm:prSet presAssocID="{0DF7F98F-71CD-4F28-BBE6-27196B98F186}" presName="background" presStyleLbl="node0" presStyleIdx="1" presStyleCnt="3"/>
      <dgm:spPr/>
    </dgm:pt>
    <dgm:pt modelId="{4AD8FE03-08D6-42C5-A670-BB16E8102660}" type="pres">
      <dgm:prSet presAssocID="{0DF7F98F-71CD-4F28-BBE6-27196B98F186}" presName="text" presStyleLbl="fgAcc0" presStyleIdx="1" presStyleCnt="3">
        <dgm:presLayoutVars>
          <dgm:chPref val="3"/>
        </dgm:presLayoutVars>
      </dgm:prSet>
      <dgm:spPr/>
    </dgm:pt>
    <dgm:pt modelId="{5290DF8D-205B-4FB0-9A8C-1935A1109D98}" type="pres">
      <dgm:prSet presAssocID="{0DF7F98F-71CD-4F28-BBE6-27196B98F186}" presName="hierChild2" presStyleCnt="0"/>
      <dgm:spPr/>
    </dgm:pt>
    <dgm:pt modelId="{7CF381AF-61CB-4035-9DE9-EADC4145AC3D}" type="pres">
      <dgm:prSet presAssocID="{E2D8C5D4-70EF-48A7-8729-DA8307C5D58A}" presName="hierRoot1" presStyleCnt="0"/>
      <dgm:spPr/>
    </dgm:pt>
    <dgm:pt modelId="{3353712E-0F4F-4565-9C2B-2F86AF826B22}" type="pres">
      <dgm:prSet presAssocID="{E2D8C5D4-70EF-48A7-8729-DA8307C5D58A}" presName="composite" presStyleCnt="0"/>
      <dgm:spPr/>
    </dgm:pt>
    <dgm:pt modelId="{08720EA3-9D33-4516-956B-ABC42F83E543}" type="pres">
      <dgm:prSet presAssocID="{E2D8C5D4-70EF-48A7-8729-DA8307C5D58A}" presName="background" presStyleLbl="node0" presStyleIdx="2" presStyleCnt="3"/>
      <dgm:spPr/>
    </dgm:pt>
    <dgm:pt modelId="{837F90C4-93AF-434C-8026-5CF716E48D21}" type="pres">
      <dgm:prSet presAssocID="{E2D8C5D4-70EF-48A7-8729-DA8307C5D58A}" presName="text" presStyleLbl="fgAcc0" presStyleIdx="2" presStyleCnt="3">
        <dgm:presLayoutVars>
          <dgm:chPref val="3"/>
        </dgm:presLayoutVars>
      </dgm:prSet>
      <dgm:spPr/>
    </dgm:pt>
    <dgm:pt modelId="{BBFB7D07-8652-4EAF-902A-3C51B89DF6B7}" type="pres">
      <dgm:prSet presAssocID="{E2D8C5D4-70EF-48A7-8729-DA8307C5D58A}" presName="hierChild2" presStyleCnt="0"/>
      <dgm:spPr/>
    </dgm:pt>
  </dgm:ptLst>
  <dgm:cxnLst>
    <dgm:cxn modelId="{5F6CD224-705D-42C8-8FDD-D0C34AD893B1}" srcId="{2CCE0801-BD6E-4F0E-8763-2A1285A081E3}" destId="{E2D8C5D4-70EF-48A7-8729-DA8307C5D58A}" srcOrd="2" destOrd="0" parTransId="{12C205BF-7C3B-4134-BFD1-3407987B0DA3}" sibTransId="{C37BBC72-0CA7-4623-A976-2308C50432B3}"/>
    <dgm:cxn modelId="{DFF89F30-ACFD-4DCA-8216-6C52FD16F4C1}" type="presOf" srcId="{B29B4EFD-68DA-45AE-AFE9-0C27A5EA379D}" destId="{813B0E17-73AE-4367-BE40-430C82C9A1F4}" srcOrd="0" destOrd="0" presId="urn:microsoft.com/office/officeart/2005/8/layout/hierarchy1"/>
    <dgm:cxn modelId="{04AF4047-B312-4E3C-BA6F-E70178D4C64C}" type="presOf" srcId="{0DF7F98F-71CD-4F28-BBE6-27196B98F186}" destId="{4AD8FE03-08D6-42C5-A670-BB16E8102660}" srcOrd="0" destOrd="0" presId="urn:microsoft.com/office/officeart/2005/8/layout/hierarchy1"/>
    <dgm:cxn modelId="{C5A41F73-6F9D-4E22-B981-849E8C7348C8}" srcId="{2CCE0801-BD6E-4F0E-8763-2A1285A081E3}" destId="{B29B4EFD-68DA-45AE-AFE9-0C27A5EA379D}" srcOrd="0" destOrd="0" parTransId="{5E160234-42E3-4839-B9D1-444CBAA505C5}" sibTransId="{84988857-D062-4BFF-8934-04B77B451F93}"/>
    <dgm:cxn modelId="{C7AFD0AF-7D5B-442F-948A-CEC3CDCC01B5}" type="presOf" srcId="{E2D8C5D4-70EF-48A7-8729-DA8307C5D58A}" destId="{837F90C4-93AF-434C-8026-5CF716E48D21}" srcOrd="0" destOrd="0" presId="urn:microsoft.com/office/officeart/2005/8/layout/hierarchy1"/>
    <dgm:cxn modelId="{517143D2-DFBB-422A-B7C5-9FE5589FD595}" srcId="{2CCE0801-BD6E-4F0E-8763-2A1285A081E3}" destId="{0DF7F98F-71CD-4F28-BBE6-27196B98F186}" srcOrd="1" destOrd="0" parTransId="{A518F11B-3885-495A-9235-A76CC12BF95C}" sibTransId="{4D869055-6B70-44E7-BC57-08F2F0C79CEE}"/>
    <dgm:cxn modelId="{556AB9FE-C469-4773-87FF-E58E1FF0B2BE}" type="presOf" srcId="{2CCE0801-BD6E-4F0E-8763-2A1285A081E3}" destId="{1A784FBF-65B1-41E2-9152-AD26AD244E05}" srcOrd="0" destOrd="0" presId="urn:microsoft.com/office/officeart/2005/8/layout/hierarchy1"/>
    <dgm:cxn modelId="{3F9DDDEA-A70D-400E-B4EF-DDBE106B8E79}" type="presParOf" srcId="{1A784FBF-65B1-41E2-9152-AD26AD244E05}" destId="{A0C16ACC-9094-47FB-BE23-6717BDFEE016}" srcOrd="0" destOrd="0" presId="urn:microsoft.com/office/officeart/2005/8/layout/hierarchy1"/>
    <dgm:cxn modelId="{86598D4E-A79F-4696-BDBB-1E8D053F0459}" type="presParOf" srcId="{A0C16ACC-9094-47FB-BE23-6717BDFEE016}" destId="{62871D8E-0A8D-4F8B-B925-3C7E0231C82F}" srcOrd="0" destOrd="0" presId="urn:microsoft.com/office/officeart/2005/8/layout/hierarchy1"/>
    <dgm:cxn modelId="{858F5901-980D-41AA-AE51-0A4908DFDF3E}" type="presParOf" srcId="{62871D8E-0A8D-4F8B-B925-3C7E0231C82F}" destId="{12918512-6D2F-4C2F-87F5-2D2651CA5E01}" srcOrd="0" destOrd="0" presId="urn:microsoft.com/office/officeart/2005/8/layout/hierarchy1"/>
    <dgm:cxn modelId="{B0CC6419-8754-40C4-8EAB-12E9077C30CE}" type="presParOf" srcId="{62871D8E-0A8D-4F8B-B925-3C7E0231C82F}" destId="{813B0E17-73AE-4367-BE40-430C82C9A1F4}" srcOrd="1" destOrd="0" presId="urn:microsoft.com/office/officeart/2005/8/layout/hierarchy1"/>
    <dgm:cxn modelId="{A594708F-E4AE-4664-91AE-E3CBC688F9AE}" type="presParOf" srcId="{A0C16ACC-9094-47FB-BE23-6717BDFEE016}" destId="{FC8159BD-BCA0-49B4-AB74-7BB001599A0B}" srcOrd="1" destOrd="0" presId="urn:microsoft.com/office/officeart/2005/8/layout/hierarchy1"/>
    <dgm:cxn modelId="{EE7530FC-18E5-4759-9FA3-3152BF5C3B2B}" type="presParOf" srcId="{1A784FBF-65B1-41E2-9152-AD26AD244E05}" destId="{D34119DE-46D5-4691-9B6C-0749B490AD18}" srcOrd="1" destOrd="0" presId="urn:microsoft.com/office/officeart/2005/8/layout/hierarchy1"/>
    <dgm:cxn modelId="{D8BC0183-B557-4B2D-BCBD-B26D2B740F92}" type="presParOf" srcId="{D34119DE-46D5-4691-9B6C-0749B490AD18}" destId="{9553B151-1E56-48F9-9E37-ACDA31CAA321}" srcOrd="0" destOrd="0" presId="urn:microsoft.com/office/officeart/2005/8/layout/hierarchy1"/>
    <dgm:cxn modelId="{D67B10AF-CEED-4DFD-9E99-FB970306CF77}" type="presParOf" srcId="{9553B151-1E56-48F9-9E37-ACDA31CAA321}" destId="{D65F7FF7-CB8C-4DAB-9A35-64F3AA92B9BA}" srcOrd="0" destOrd="0" presId="urn:microsoft.com/office/officeart/2005/8/layout/hierarchy1"/>
    <dgm:cxn modelId="{E8C72867-522C-46DB-91C3-747CE60A0037}" type="presParOf" srcId="{9553B151-1E56-48F9-9E37-ACDA31CAA321}" destId="{4AD8FE03-08D6-42C5-A670-BB16E8102660}" srcOrd="1" destOrd="0" presId="urn:microsoft.com/office/officeart/2005/8/layout/hierarchy1"/>
    <dgm:cxn modelId="{43CF0A98-AE76-4389-9C87-2F39BC78682E}" type="presParOf" srcId="{D34119DE-46D5-4691-9B6C-0749B490AD18}" destId="{5290DF8D-205B-4FB0-9A8C-1935A1109D98}" srcOrd="1" destOrd="0" presId="urn:microsoft.com/office/officeart/2005/8/layout/hierarchy1"/>
    <dgm:cxn modelId="{B1C72EB3-0F5E-409D-9099-B0A823A7A01F}" type="presParOf" srcId="{1A784FBF-65B1-41E2-9152-AD26AD244E05}" destId="{7CF381AF-61CB-4035-9DE9-EADC4145AC3D}" srcOrd="2" destOrd="0" presId="urn:microsoft.com/office/officeart/2005/8/layout/hierarchy1"/>
    <dgm:cxn modelId="{751D2E9A-465A-4402-A09A-22E11E7DEA88}" type="presParOf" srcId="{7CF381AF-61CB-4035-9DE9-EADC4145AC3D}" destId="{3353712E-0F4F-4565-9C2B-2F86AF826B22}" srcOrd="0" destOrd="0" presId="urn:microsoft.com/office/officeart/2005/8/layout/hierarchy1"/>
    <dgm:cxn modelId="{41C2F22D-6E08-41B2-978A-93589A431FA8}" type="presParOf" srcId="{3353712E-0F4F-4565-9C2B-2F86AF826B22}" destId="{08720EA3-9D33-4516-956B-ABC42F83E543}" srcOrd="0" destOrd="0" presId="urn:microsoft.com/office/officeart/2005/8/layout/hierarchy1"/>
    <dgm:cxn modelId="{0BCBF37D-2522-42EA-927A-979F09B0D169}" type="presParOf" srcId="{3353712E-0F4F-4565-9C2B-2F86AF826B22}" destId="{837F90C4-93AF-434C-8026-5CF716E48D21}" srcOrd="1" destOrd="0" presId="urn:microsoft.com/office/officeart/2005/8/layout/hierarchy1"/>
    <dgm:cxn modelId="{FD3A9096-D487-4055-9863-F3117B9A17E1}" type="presParOf" srcId="{7CF381AF-61CB-4035-9DE9-EADC4145AC3D}" destId="{BBFB7D07-8652-4EAF-902A-3C51B89DF6B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4816CAA-46F8-4243-BB91-51D9374E9E8C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686ECD4-657B-42E3-9DD9-2AE2D921087F}">
      <dgm:prSet/>
      <dgm:spPr/>
      <dgm:t>
        <a:bodyPr/>
        <a:lstStyle/>
        <a:p>
          <a:r>
            <a:rPr lang="uk-UA"/>
            <a:t>А) програмне забезпечення;</a:t>
          </a:r>
          <a:endParaRPr lang="en-US"/>
        </a:p>
      </dgm:t>
    </dgm:pt>
    <dgm:pt modelId="{D50EEC8B-B2C9-4484-A9C1-D0E5469C8701}" type="parTrans" cxnId="{23AD6C3F-2B0E-4ECC-9291-276086AA9399}">
      <dgm:prSet/>
      <dgm:spPr/>
      <dgm:t>
        <a:bodyPr/>
        <a:lstStyle/>
        <a:p>
          <a:endParaRPr lang="en-US"/>
        </a:p>
      </dgm:t>
    </dgm:pt>
    <dgm:pt modelId="{D22FAE73-D87C-4F33-AAF9-445A3891DD77}" type="sibTrans" cxnId="{23AD6C3F-2B0E-4ECC-9291-276086AA9399}">
      <dgm:prSet/>
      <dgm:spPr/>
      <dgm:t>
        <a:bodyPr/>
        <a:lstStyle/>
        <a:p>
          <a:endParaRPr lang="en-US"/>
        </a:p>
      </dgm:t>
    </dgm:pt>
    <dgm:pt modelId="{92726A80-BB7F-455E-BCF4-C5FA9F47B7B6}">
      <dgm:prSet/>
      <dgm:spPr/>
      <dgm:t>
        <a:bodyPr/>
        <a:lstStyle/>
        <a:p>
          <a:r>
            <a:rPr lang="uk-UA"/>
            <a:t>Б) застосунок для смартфона;</a:t>
          </a:r>
          <a:endParaRPr lang="en-US"/>
        </a:p>
      </dgm:t>
    </dgm:pt>
    <dgm:pt modelId="{285685F1-0975-464D-899D-562F08622067}" type="parTrans" cxnId="{B7373C1D-DAD5-4828-8B98-6E1FCF864B90}">
      <dgm:prSet/>
      <dgm:spPr/>
      <dgm:t>
        <a:bodyPr/>
        <a:lstStyle/>
        <a:p>
          <a:endParaRPr lang="en-US"/>
        </a:p>
      </dgm:t>
    </dgm:pt>
    <dgm:pt modelId="{D87D0BBB-9562-4C38-9F0B-23EEA5770C30}" type="sibTrans" cxnId="{B7373C1D-DAD5-4828-8B98-6E1FCF864B90}">
      <dgm:prSet/>
      <dgm:spPr/>
      <dgm:t>
        <a:bodyPr/>
        <a:lstStyle/>
        <a:p>
          <a:endParaRPr lang="en-US"/>
        </a:p>
      </dgm:t>
    </dgm:pt>
    <dgm:pt modelId="{6950F5EE-B301-4E6A-9F64-501EEAB24B9A}">
      <dgm:prSet/>
      <dgm:spPr/>
      <dgm:t>
        <a:bodyPr/>
        <a:lstStyle/>
        <a:p>
          <a:r>
            <a:rPr lang="uk-UA"/>
            <a:t>В) вірус, що вражає корзину.</a:t>
          </a:r>
          <a:endParaRPr lang="en-US"/>
        </a:p>
      </dgm:t>
    </dgm:pt>
    <dgm:pt modelId="{B100B0FB-684B-4013-9049-510B1C4A4684}" type="parTrans" cxnId="{561C8EC4-C979-4038-BF0C-D3B1485EF26A}">
      <dgm:prSet/>
      <dgm:spPr/>
      <dgm:t>
        <a:bodyPr/>
        <a:lstStyle/>
        <a:p>
          <a:endParaRPr lang="en-US"/>
        </a:p>
      </dgm:t>
    </dgm:pt>
    <dgm:pt modelId="{61B74B2F-378D-46F6-B99F-1CB40DDFC325}" type="sibTrans" cxnId="{561C8EC4-C979-4038-BF0C-D3B1485EF26A}">
      <dgm:prSet/>
      <dgm:spPr/>
      <dgm:t>
        <a:bodyPr/>
        <a:lstStyle/>
        <a:p>
          <a:endParaRPr lang="en-US"/>
        </a:p>
      </dgm:t>
    </dgm:pt>
    <dgm:pt modelId="{5DD545C2-7D3D-4ABB-B40B-DECD7D0A461E}" type="pres">
      <dgm:prSet presAssocID="{94816CAA-46F8-4243-BB91-51D9374E9E8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67AA651-795B-474E-8474-B8A02B8FB63F}" type="pres">
      <dgm:prSet presAssocID="{B686ECD4-657B-42E3-9DD9-2AE2D921087F}" presName="hierRoot1" presStyleCnt="0"/>
      <dgm:spPr/>
    </dgm:pt>
    <dgm:pt modelId="{581EF7AD-8127-4376-8021-336D407C932D}" type="pres">
      <dgm:prSet presAssocID="{B686ECD4-657B-42E3-9DD9-2AE2D921087F}" presName="composite" presStyleCnt="0"/>
      <dgm:spPr/>
    </dgm:pt>
    <dgm:pt modelId="{FF641E38-5BAD-47BB-AE97-005675F604F0}" type="pres">
      <dgm:prSet presAssocID="{B686ECD4-657B-42E3-9DD9-2AE2D921087F}" presName="background" presStyleLbl="node0" presStyleIdx="0" presStyleCnt="3"/>
      <dgm:spPr/>
    </dgm:pt>
    <dgm:pt modelId="{C12955E9-A495-4B43-9260-F21A1E0A90A9}" type="pres">
      <dgm:prSet presAssocID="{B686ECD4-657B-42E3-9DD9-2AE2D921087F}" presName="text" presStyleLbl="fgAcc0" presStyleIdx="0" presStyleCnt="3">
        <dgm:presLayoutVars>
          <dgm:chPref val="3"/>
        </dgm:presLayoutVars>
      </dgm:prSet>
      <dgm:spPr/>
    </dgm:pt>
    <dgm:pt modelId="{382EB7F3-804C-4A50-8E45-8312BA71DEDB}" type="pres">
      <dgm:prSet presAssocID="{B686ECD4-657B-42E3-9DD9-2AE2D921087F}" presName="hierChild2" presStyleCnt="0"/>
      <dgm:spPr/>
    </dgm:pt>
    <dgm:pt modelId="{6F6E96C5-6CF8-43B5-A4B4-BD04381415CF}" type="pres">
      <dgm:prSet presAssocID="{92726A80-BB7F-455E-BCF4-C5FA9F47B7B6}" presName="hierRoot1" presStyleCnt="0"/>
      <dgm:spPr/>
    </dgm:pt>
    <dgm:pt modelId="{B0812122-9B8C-4F3A-AFAB-FEDE6A40A6F2}" type="pres">
      <dgm:prSet presAssocID="{92726A80-BB7F-455E-BCF4-C5FA9F47B7B6}" presName="composite" presStyleCnt="0"/>
      <dgm:spPr/>
    </dgm:pt>
    <dgm:pt modelId="{4FB00893-8685-47F8-8897-987A65F900EA}" type="pres">
      <dgm:prSet presAssocID="{92726A80-BB7F-455E-BCF4-C5FA9F47B7B6}" presName="background" presStyleLbl="node0" presStyleIdx="1" presStyleCnt="3"/>
      <dgm:spPr/>
    </dgm:pt>
    <dgm:pt modelId="{B8D21340-E6E8-4A6C-8136-930107EE60BF}" type="pres">
      <dgm:prSet presAssocID="{92726A80-BB7F-455E-BCF4-C5FA9F47B7B6}" presName="text" presStyleLbl="fgAcc0" presStyleIdx="1" presStyleCnt="3">
        <dgm:presLayoutVars>
          <dgm:chPref val="3"/>
        </dgm:presLayoutVars>
      </dgm:prSet>
      <dgm:spPr/>
    </dgm:pt>
    <dgm:pt modelId="{A5E1FA9D-D760-4CEF-BC18-19752DA9F82B}" type="pres">
      <dgm:prSet presAssocID="{92726A80-BB7F-455E-BCF4-C5FA9F47B7B6}" presName="hierChild2" presStyleCnt="0"/>
      <dgm:spPr/>
    </dgm:pt>
    <dgm:pt modelId="{A94A8F09-806B-4836-9118-3DFF95C81088}" type="pres">
      <dgm:prSet presAssocID="{6950F5EE-B301-4E6A-9F64-501EEAB24B9A}" presName="hierRoot1" presStyleCnt="0"/>
      <dgm:spPr/>
    </dgm:pt>
    <dgm:pt modelId="{2E15A10C-DACE-4F3B-A05E-622C5CBF7FEB}" type="pres">
      <dgm:prSet presAssocID="{6950F5EE-B301-4E6A-9F64-501EEAB24B9A}" presName="composite" presStyleCnt="0"/>
      <dgm:spPr/>
    </dgm:pt>
    <dgm:pt modelId="{00831002-D9CB-47D9-814D-F18DE429040D}" type="pres">
      <dgm:prSet presAssocID="{6950F5EE-B301-4E6A-9F64-501EEAB24B9A}" presName="background" presStyleLbl="node0" presStyleIdx="2" presStyleCnt="3"/>
      <dgm:spPr/>
    </dgm:pt>
    <dgm:pt modelId="{9E3D7D3A-E722-4007-8758-649D99073F4C}" type="pres">
      <dgm:prSet presAssocID="{6950F5EE-B301-4E6A-9F64-501EEAB24B9A}" presName="text" presStyleLbl="fgAcc0" presStyleIdx="2" presStyleCnt="3">
        <dgm:presLayoutVars>
          <dgm:chPref val="3"/>
        </dgm:presLayoutVars>
      </dgm:prSet>
      <dgm:spPr/>
    </dgm:pt>
    <dgm:pt modelId="{F25303A7-6A4F-474E-84E8-D97E167B8E1C}" type="pres">
      <dgm:prSet presAssocID="{6950F5EE-B301-4E6A-9F64-501EEAB24B9A}" presName="hierChild2" presStyleCnt="0"/>
      <dgm:spPr/>
    </dgm:pt>
  </dgm:ptLst>
  <dgm:cxnLst>
    <dgm:cxn modelId="{B7373C1D-DAD5-4828-8B98-6E1FCF864B90}" srcId="{94816CAA-46F8-4243-BB91-51D9374E9E8C}" destId="{92726A80-BB7F-455E-BCF4-C5FA9F47B7B6}" srcOrd="1" destOrd="0" parTransId="{285685F1-0975-464D-899D-562F08622067}" sibTransId="{D87D0BBB-9562-4C38-9F0B-23EEA5770C30}"/>
    <dgm:cxn modelId="{23AD6C3F-2B0E-4ECC-9291-276086AA9399}" srcId="{94816CAA-46F8-4243-BB91-51D9374E9E8C}" destId="{B686ECD4-657B-42E3-9DD9-2AE2D921087F}" srcOrd="0" destOrd="0" parTransId="{D50EEC8B-B2C9-4484-A9C1-D0E5469C8701}" sibTransId="{D22FAE73-D87C-4F33-AAF9-445A3891DD77}"/>
    <dgm:cxn modelId="{C4A88963-B2A6-49C2-A4F7-1ADB54E64206}" type="presOf" srcId="{92726A80-BB7F-455E-BCF4-C5FA9F47B7B6}" destId="{B8D21340-E6E8-4A6C-8136-930107EE60BF}" srcOrd="0" destOrd="0" presId="urn:microsoft.com/office/officeart/2005/8/layout/hierarchy1"/>
    <dgm:cxn modelId="{BA42C45A-64DE-4EEB-A435-7E436041EE06}" type="presOf" srcId="{94816CAA-46F8-4243-BB91-51D9374E9E8C}" destId="{5DD545C2-7D3D-4ABB-B40B-DECD7D0A461E}" srcOrd="0" destOrd="0" presId="urn:microsoft.com/office/officeart/2005/8/layout/hierarchy1"/>
    <dgm:cxn modelId="{5E1182A9-EA48-4082-AC60-D6422958DB36}" type="presOf" srcId="{6950F5EE-B301-4E6A-9F64-501EEAB24B9A}" destId="{9E3D7D3A-E722-4007-8758-649D99073F4C}" srcOrd="0" destOrd="0" presId="urn:microsoft.com/office/officeart/2005/8/layout/hierarchy1"/>
    <dgm:cxn modelId="{561C8EC4-C979-4038-BF0C-D3B1485EF26A}" srcId="{94816CAA-46F8-4243-BB91-51D9374E9E8C}" destId="{6950F5EE-B301-4E6A-9F64-501EEAB24B9A}" srcOrd="2" destOrd="0" parTransId="{B100B0FB-684B-4013-9049-510B1C4A4684}" sibTransId="{61B74B2F-378D-46F6-B99F-1CB40DDFC325}"/>
    <dgm:cxn modelId="{95AA22F1-C1DC-4A43-B93A-95A3C81D6F01}" type="presOf" srcId="{B686ECD4-657B-42E3-9DD9-2AE2D921087F}" destId="{C12955E9-A495-4B43-9260-F21A1E0A90A9}" srcOrd="0" destOrd="0" presId="urn:microsoft.com/office/officeart/2005/8/layout/hierarchy1"/>
    <dgm:cxn modelId="{739B9CA3-9894-4EE1-8D0E-CE5FACD20073}" type="presParOf" srcId="{5DD545C2-7D3D-4ABB-B40B-DECD7D0A461E}" destId="{A67AA651-795B-474E-8474-B8A02B8FB63F}" srcOrd="0" destOrd="0" presId="urn:microsoft.com/office/officeart/2005/8/layout/hierarchy1"/>
    <dgm:cxn modelId="{15E237EF-2B57-40D7-A10A-7DBDB678B634}" type="presParOf" srcId="{A67AA651-795B-474E-8474-B8A02B8FB63F}" destId="{581EF7AD-8127-4376-8021-336D407C932D}" srcOrd="0" destOrd="0" presId="urn:microsoft.com/office/officeart/2005/8/layout/hierarchy1"/>
    <dgm:cxn modelId="{AA8482E5-1F5E-4964-BBA1-83097EEFA520}" type="presParOf" srcId="{581EF7AD-8127-4376-8021-336D407C932D}" destId="{FF641E38-5BAD-47BB-AE97-005675F604F0}" srcOrd="0" destOrd="0" presId="urn:microsoft.com/office/officeart/2005/8/layout/hierarchy1"/>
    <dgm:cxn modelId="{96273CF4-0D2E-4663-82F1-AE906EFE6422}" type="presParOf" srcId="{581EF7AD-8127-4376-8021-336D407C932D}" destId="{C12955E9-A495-4B43-9260-F21A1E0A90A9}" srcOrd="1" destOrd="0" presId="urn:microsoft.com/office/officeart/2005/8/layout/hierarchy1"/>
    <dgm:cxn modelId="{D004677C-E92B-4754-9D7A-3A08704B879E}" type="presParOf" srcId="{A67AA651-795B-474E-8474-B8A02B8FB63F}" destId="{382EB7F3-804C-4A50-8E45-8312BA71DEDB}" srcOrd="1" destOrd="0" presId="urn:microsoft.com/office/officeart/2005/8/layout/hierarchy1"/>
    <dgm:cxn modelId="{427E4C4D-706B-4F83-9731-0E8546D49983}" type="presParOf" srcId="{5DD545C2-7D3D-4ABB-B40B-DECD7D0A461E}" destId="{6F6E96C5-6CF8-43B5-A4B4-BD04381415CF}" srcOrd="1" destOrd="0" presId="urn:microsoft.com/office/officeart/2005/8/layout/hierarchy1"/>
    <dgm:cxn modelId="{103D97B8-8835-4798-ADC4-0B9AF5B276E3}" type="presParOf" srcId="{6F6E96C5-6CF8-43B5-A4B4-BD04381415CF}" destId="{B0812122-9B8C-4F3A-AFAB-FEDE6A40A6F2}" srcOrd="0" destOrd="0" presId="urn:microsoft.com/office/officeart/2005/8/layout/hierarchy1"/>
    <dgm:cxn modelId="{B713EB38-2BFA-4161-986E-142D4FB370AA}" type="presParOf" srcId="{B0812122-9B8C-4F3A-AFAB-FEDE6A40A6F2}" destId="{4FB00893-8685-47F8-8897-987A65F900EA}" srcOrd="0" destOrd="0" presId="urn:microsoft.com/office/officeart/2005/8/layout/hierarchy1"/>
    <dgm:cxn modelId="{50F15AF1-35E4-4230-80AE-4B2CBB47C0DB}" type="presParOf" srcId="{B0812122-9B8C-4F3A-AFAB-FEDE6A40A6F2}" destId="{B8D21340-E6E8-4A6C-8136-930107EE60BF}" srcOrd="1" destOrd="0" presId="urn:microsoft.com/office/officeart/2005/8/layout/hierarchy1"/>
    <dgm:cxn modelId="{B854B0B5-3C41-47D6-9FCE-66291C74F52F}" type="presParOf" srcId="{6F6E96C5-6CF8-43B5-A4B4-BD04381415CF}" destId="{A5E1FA9D-D760-4CEF-BC18-19752DA9F82B}" srcOrd="1" destOrd="0" presId="urn:microsoft.com/office/officeart/2005/8/layout/hierarchy1"/>
    <dgm:cxn modelId="{CA31AB5C-DDFD-4866-9900-DFA13517ED86}" type="presParOf" srcId="{5DD545C2-7D3D-4ABB-B40B-DECD7D0A461E}" destId="{A94A8F09-806B-4836-9118-3DFF95C81088}" srcOrd="2" destOrd="0" presId="urn:microsoft.com/office/officeart/2005/8/layout/hierarchy1"/>
    <dgm:cxn modelId="{3F6083FA-54A4-4CEB-9543-0FFEB454199E}" type="presParOf" srcId="{A94A8F09-806B-4836-9118-3DFF95C81088}" destId="{2E15A10C-DACE-4F3B-A05E-622C5CBF7FEB}" srcOrd="0" destOrd="0" presId="urn:microsoft.com/office/officeart/2005/8/layout/hierarchy1"/>
    <dgm:cxn modelId="{CB3F9EDD-5A3E-479C-837B-65D09F9B4F1A}" type="presParOf" srcId="{2E15A10C-DACE-4F3B-A05E-622C5CBF7FEB}" destId="{00831002-D9CB-47D9-814D-F18DE429040D}" srcOrd="0" destOrd="0" presId="urn:microsoft.com/office/officeart/2005/8/layout/hierarchy1"/>
    <dgm:cxn modelId="{DE6DA6A6-7A49-400D-9A78-C501BE355384}" type="presParOf" srcId="{2E15A10C-DACE-4F3B-A05E-622C5CBF7FEB}" destId="{9E3D7D3A-E722-4007-8758-649D99073F4C}" srcOrd="1" destOrd="0" presId="urn:microsoft.com/office/officeart/2005/8/layout/hierarchy1"/>
    <dgm:cxn modelId="{A70069D5-A907-4C1A-8BA1-29C075D2BD9A}" type="presParOf" srcId="{A94A8F09-806B-4836-9118-3DFF95C81088}" destId="{F25303A7-6A4F-474E-84E8-D97E167B8E1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E0A053-BA07-4F03-A911-51109743AD89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3F50CA2-4E50-4D5F-BC0E-08FDD48C09B7}">
      <dgm:prSet/>
      <dgm:spPr/>
      <dgm:t>
        <a:bodyPr/>
        <a:lstStyle/>
        <a:p>
          <a:r>
            <a:rPr lang="uk-UA"/>
            <a:t>а) вентилятор охолоджування процесора; </a:t>
          </a:r>
          <a:endParaRPr lang="en-US"/>
        </a:p>
      </dgm:t>
    </dgm:pt>
    <dgm:pt modelId="{558C07B0-C633-4334-8D82-94DCFA0D6A77}" type="parTrans" cxnId="{D008E775-0CD8-462F-BD0C-740DF8CFB694}">
      <dgm:prSet/>
      <dgm:spPr/>
      <dgm:t>
        <a:bodyPr/>
        <a:lstStyle/>
        <a:p>
          <a:endParaRPr lang="en-US"/>
        </a:p>
      </dgm:t>
    </dgm:pt>
    <dgm:pt modelId="{D5C71831-F1A1-401F-ACDB-6DF0DDF8FB29}" type="sibTrans" cxnId="{D008E775-0CD8-462F-BD0C-740DF8CFB694}">
      <dgm:prSet/>
      <dgm:spPr/>
      <dgm:t>
        <a:bodyPr/>
        <a:lstStyle/>
        <a:p>
          <a:endParaRPr lang="en-US"/>
        </a:p>
      </dgm:t>
    </dgm:pt>
    <dgm:pt modelId="{91C1792D-A006-4ABC-B8DF-9E67E97E816D}">
      <dgm:prSet/>
      <dgm:spPr/>
      <dgm:t>
        <a:bodyPr/>
        <a:lstStyle/>
        <a:p>
          <a:r>
            <a:rPr lang="uk-UA"/>
            <a:t>б) покупець комп'ютера; </a:t>
          </a:r>
          <a:endParaRPr lang="en-US"/>
        </a:p>
      </dgm:t>
    </dgm:pt>
    <dgm:pt modelId="{20C9045C-C208-4293-90BE-8E29895D2667}" type="parTrans" cxnId="{7A4BC736-9339-41DD-88F3-082D2E63D42E}">
      <dgm:prSet/>
      <dgm:spPr/>
      <dgm:t>
        <a:bodyPr/>
        <a:lstStyle/>
        <a:p>
          <a:endParaRPr lang="en-US"/>
        </a:p>
      </dgm:t>
    </dgm:pt>
    <dgm:pt modelId="{34DDC73D-E02B-4375-AFC2-A43AF0714F98}" type="sibTrans" cxnId="{7A4BC736-9339-41DD-88F3-082D2E63D42E}">
      <dgm:prSet/>
      <dgm:spPr/>
      <dgm:t>
        <a:bodyPr/>
        <a:lstStyle/>
        <a:p>
          <a:endParaRPr lang="en-US"/>
        </a:p>
      </dgm:t>
    </dgm:pt>
    <dgm:pt modelId="{41EA768A-EA96-4FE2-A7D1-C1FD5574B743}">
      <dgm:prSet/>
      <dgm:spPr/>
      <dgm:t>
        <a:bodyPr/>
        <a:lstStyle/>
        <a:p>
          <a:r>
            <a:rPr lang="uk-UA"/>
            <a:t>в) користувач комп'ютера.</a:t>
          </a:r>
          <a:endParaRPr lang="en-US"/>
        </a:p>
      </dgm:t>
    </dgm:pt>
    <dgm:pt modelId="{09041598-DCB2-4113-BB17-FF0A1B8154EB}" type="parTrans" cxnId="{7D400600-B1E9-4863-A5B5-81F708BCD4E8}">
      <dgm:prSet/>
      <dgm:spPr/>
      <dgm:t>
        <a:bodyPr/>
        <a:lstStyle/>
        <a:p>
          <a:endParaRPr lang="en-US"/>
        </a:p>
      </dgm:t>
    </dgm:pt>
    <dgm:pt modelId="{FF5BBC6E-3970-4160-92E5-3F3DFC525AB6}" type="sibTrans" cxnId="{7D400600-B1E9-4863-A5B5-81F708BCD4E8}">
      <dgm:prSet/>
      <dgm:spPr/>
      <dgm:t>
        <a:bodyPr/>
        <a:lstStyle/>
        <a:p>
          <a:endParaRPr lang="en-US"/>
        </a:p>
      </dgm:t>
    </dgm:pt>
    <dgm:pt modelId="{1A62F584-E9E2-4E89-9212-5FFBF3257A4A}" type="pres">
      <dgm:prSet presAssocID="{79E0A053-BA07-4F03-A911-51109743AD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FF5A1A7-156B-439F-B6AF-6CD989F0FFFA}" type="pres">
      <dgm:prSet presAssocID="{53F50CA2-4E50-4D5F-BC0E-08FDD48C09B7}" presName="hierRoot1" presStyleCnt="0"/>
      <dgm:spPr/>
    </dgm:pt>
    <dgm:pt modelId="{4F84CBB9-A5E0-4218-9A4B-02E95ABCEFB3}" type="pres">
      <dgm:prSet presAssocID="{53F50CA2-4E50-4D5F-BC0E-08FDD48C09B7}" presName="composite" presStyleCnt="0"/>
      <dgm:spPr/>
    </dgm:pt>
    <dgm:pt modelId="{D0D74A67-729C-4E3F-9AAF-ADE227F412C3}" type="pres">
      <dgm:prSet presAssocID="{53F50CA2-4E50-4D5F-BC0E-08FDD48C09B7}" presName="background" presStyleLbl="node0" presStyleIdx="0" presStyleCnt="3"/>
      <dgm:spPr/>
    </dgm:pt>
    <dgm:pt modelId="{AFC46F5E-7508-43D6-BB5C-D5ECD1608C89}" type="pres">
      <dgm:prSet presAssocID="{53F50CA2-4E50-4D5F-BC0E-08FDD48C09B7}" presName="text" presStyleLbl="fgAcc0" presStyleIdx="0" presStyleCnt="3">
        <dgm:presLayoutVars>
          <dgm:chPref val="3"/>
        </dgm:presLayoutVars>
      </dgm:prSet>
      <dgm:spPr/>
    </dgm:pt>
    <dgm:pt modelId="{8FDB47AF-17DA-4C37-894A-90C2CBB50ED2}" type="pres">
      <dgm:prSet presAssocID="{53F50CA2-4E50-4D5F-BC0E-08FDD48C09B7}" presName="hierChild2" presStyleCnt="0"/>
      <dgm:spPr/>
    </dgm:pt>
    <dgm:pt modelId="{B0212793-281C-4735-8ECD-6DD1BDED92DE}" type="pres">
      <dgm:prSet presAssocID="{91C1792D-A006-4ABC-B8DF-9E67E97E816D}" presName="hierRoot1" presStyleCnt="0"/>
      <dgm:spPr/>
    </dgm:pt>
    <dgm:pt modelId="{4441CE32-517B-4360-B561-52144C9AFFDE}" type="pres">
      <dgm:prSet presAssocID="{91C1792D-A006-4ABC-B8DF-9E67E97E816D}" presName="composite" presStyleCnt="0"/>
      <dgm:spPr/>
    </dgm:pt>
    <dgm:pt modelId="{1CB3C96E-76AF-42FE-90E7-8DE5ADACDF22}" type="pres">
      <dgm:prSet presAssocID="{91C1792D-A006-4ABC-B8DF-9E67E97E816D}" presName="background" presStyleLbl="node0" presStyleIdx="1" presStyleCnt="3"/>
      <dgm:spPr/>
    </dgm:pt>
    <dgm:pt modelId="{A45FF3F5-52DC-4413-8754-FF7F775B4734}" type="pres">
      <dgm:prSet presAssocID="{91C1792D-A006-4ABC-B8DF-9E67E97E816D}" presName="text" presStyleLbl="fgAcc0" presStyleIdx="1" presStyleCnt="3">
        <dgm:presLayoutVars>
          <dgm:chPref val="3"/>
        </dgm:presLayoutVars>
      </dgm:prSet>
      <dgm:spPr/>
    </dgm:pt>
    <dgm:pt modelId="{F9DF0737-627F-4247-A861-E95E9F9DFBAE}" type="pres">
      <dgm:prSet presAssocID="{91C1792D-A006-4ABC-B8DF-9E67E97E816D}" presName="hierChild2" presStyleCnt="0"/>
      <dgm:spPr/>
    </dgm:pt>
    <dgm:pt modelId="{6FFB8B74-4104-451A-ABE6-7E5B0B99F1F0}" type="pres">
      <dgm:prSet presAssocID="{41EA768A-EA96-4FE2-A7D1-C1FD5574B743}" presName="hierRoot1" presStyleCnt="0"/>
      <dgm:spPr/>
    </dgm:pt>
    <dgm:pt modelId="{F567A993-E8F9-464B-B2C6-52FEE2075985}" type="pres">
      <dgm:prSet presAssocID="{41EA768A-EA96-4FE2-A7D1-C1FD5574B743}" presName="composite" presStyleCnt="0"/>
      <dgm:spPr/>
    </dgm:pt>
    <dgm:pt modelId="{2E307A82-16B6-4418-A1EA-21EF95E3AA23}" type="pres">
      <dgm:prSet presAssocID="{41EA768A-EA96-4FE2-A7D1-C1FD5574B743}" presName="background" presStyleLbl="node0" presStyleIdx="2" presStyleCnt="3"/>
      <dgm:spPr/>
    </dgm:pt>
    <dgm:pt modelId="{F02AF9CD-01B0-47B1-8DAB-8B25BDB2133E}" type="pres">
      <dgm:prSet presAssocID="{41EA768A-EA96-4FE2-A7D1-C1FD5574B743}" presName="text" presStyleLbl="fgAcc0" presStyleIdx="2" presStyleCnt="3">
        <dgm:presLayoutVars>
          <dgm:chPref val="3"/>
        </dgm:presLayoutVars>
      </dgm:prSet>
      <dgm:spPr/>
    </dgm:pt>
    <dgm:pt modelId="{FEB0122A-C626-431B-8E2D-D29730D08B01}" type="pres">
      <dgm:prSet presAssocID="{41EA768A-EA96-4FE2-A7D1-C1FD5574B743}" presName="hierChild2" presStyleCnt="0"/>
      <dgm:spPr/>
    </dgm:pt>
  </dgm:ptLst>
  <dgm:cxnLst>
    <dgm:cxn modelId="{7D400600-B1E9-4863-A5B5-81F708BCD4E8}" srcId="{79E0A053-BA07-4F03-A911-51109743AD89}" destId="{41EA768A-EA96-4FE2-A7D1-C1FD5574B743}" srcOrd="2" destOrd="0" parTransId="{09041598-DCB2-4113-BB17-FF0A1B8154EB}" sibTransId="{FF5BBC6E-3970-4160-92E5-3F3DFC525AB6}"/>
    <dgm:cxn modelId="{7A4BC736-9339-41DD-88F3-082D2E63D42E}" srcId="{79E0A053-BA07-4F03-A911-51109743AD89}" destId="{91C1792D-A006-4ABC-B8DF-9E67E97E816D}" srcOrd="1" destOrd="0" parTransId="{20C9045C-C208-4293-90BE-8E29895D2667}" sibTransId="{34DDC73D-E02B-4375-AFC2-A43AF0714F98}"/>
    <dgm:cxn modelId="{C8A08C38-C36B-4976-B484-B2C22216F0E1}" type="presOf" srcId="{41EA768A-EA96-4FE2-A7D1-C1FD5574B743}" destId="{F02AF9CD-01B0-47B1-8DAB-8B25BDB2133E}" srcOrd="0" destOrd="0" presId="urn:microsoft.com/office/officeart/2005/8/layout/hierarchy1"/>
    <dgm:cxn modelId="{D1A3256E-3A2C-492C-8149-C39340C373B4}" type="presOf" srcId="{79E0A053-BA07-4F03-A911-51109743AD89}" destId="{1A62F584-E9E2-4E89-9212-5FFBF3257A4A}" srcOrd="0" destOrd="0" presId="urn:microsoft.com/office/officeart/2005/8/layout/hierarchy1"/>
    <dgm:cxn modelId="{D008E775-0CD8-462F-BD0C-740DF8CFB694}" srcId="{79E0A053-BA07-4F03-A911-51109743AD89}" destId="{53F50CA2-4E50-4D5F-BC0E-08FDD48C09B7}" srcOrd="0" destOrd="0" parTransId="{558C07B0-C633-4334-8D82-94DCFA0D6A77}" sibTransId="{D5C71831-F1A1-401F-ACDB-6DF0DDF8FB29}"/>
    <dgm:cxn modelId="{48A499CA-503B-4D75-861B-D0C577792259}" type="presOf" srcId="{91C1792D-A006-4ABC-B8DF-9E67E97E816D}" destId="{A45FF3F5-52DC-4413-8754-FF7F775B4734}" srcOrd="0" destOrd="0" presId="urn:microsoft.com/office/officeart/2005/8/layout/hierarchy1"/>
    <dgm:cxn modelId="{E8D03FDD-96FB-41C3-95F7-66ECF666CAFA}" type="presOf" srcId="{53F50CA2-4E50-4D5F-BC0E-08FDD48C09B7}" destId="{AFC46F5E-7508-43D6-BB5C-D5ECD1608C89}" srcOrd="0" destOrd="0" presId="urn:microsoft.com/office/officeart/2005/8/layout/hierarchy1"/>
    <dgm:cxn modelId="{85455836-A95C-437E-9051-9320430A8BAA}" type="presParOf" srcId="{1A62F584-E9E2-4E89-9212-5FFBF3257A4A}" destId="{6FF5A1A7-156B-439F-B6AF-6CD989F0FFFA}" srcOrd="0" destOrd="0" presId="urn:microsoft.com/office/officeart/2005/8/layout/hierarchy1"/>
    <dgm:cxn modelId="{9C1DDFC5-A859-4DE1-9CB7-E36AFEC8AF1F}" type="presParOf" srcId="{6FF5A1A7-156B-439F-B6AF-6CD989F0FFFA}" destId="{4F84CBB9-A5E0-4218-9A4B-02E95ABCEFB3}" srcOrd="0" destOrd="0" presId="urn:microsoft.com/office/officeart/2005/8/layout/hierarchy1"/>
    <dgm:cxn modelId="{E7FDA952-B1BE-434A-9964-CECB45FD4C66}" type="presParOf" srcId="{4F84CBB9-A5E0-4218-9A4B-02E95ABCEFB3}" destId="{D0D74A67-729C-4E3F-9AAF-ADE227F412C3}" srcOrd="0" destOrd="0" presId="urn:microsoft.com/office/officeart/2005/8/layout/hierarchy1"/>
    <dgm:cxn modelId="{75272230-283A-43CA-AD77-6AB31B20ED08}" type="presParOf" srcId="{4F84CBB9-A5E0-4218-9A4B-02E95ABCEFB3}" destId="{AFC46F5E-7508-43D6-BB5C-D5ECD1608C89}" srcOrd="1" destOrd="0" presId="urn:microsoft.com/office/officeart/2005/8/layout/hierarchy1"/>
    <dgm:cxn modelId="{25AFA993-2C7B-4BE7-A89F-782BEAC76AD5}" type="presParOf" srcId="{6FF5A1A7-156B-439F-B6AF-6CD989F0FFFA}" destId="{8FDB47AF-17DA-4C37-894A-90C2CBB50ED2}" srcOrd="1" destOrd="0" presId="urn:microsoft.com/office/officeart/2005/8/layout/hierarchy1"/>
    <dgm:cxn modelId="{7207E6BF-6CB7-4024-A8D1-D7FDEDFFCABD}" type="presParOf" srcId="{1A62F584-E9E2-4E89-9212-5FFBF3257A4A}" destId="{B0212793-281C-4735-8ECD-6DD1BDED92DE}" srcOrd="1" destOrd="0" presId="urn:microsoft.com/office/officeart/2005/8/layout/hierarchy1"/>
    <dgm:cxn modelId="{E3223415-D746-472C-BAA6-B78CBCAC9B1C}" type="presParOf" srcId="{B0212793-281C-4735-8ECD-6DD1BDED92DE}" destId="{4441CE32-517B-4360-B561-52144C9AFFDE}" srcOrd="0" destOrd="0" presId="urn:microsoft.com/office/officeart/2005/8/layout/hierarchy1"/>
    <dgm:cxn modelId="{FF6314F9-B6CD-4F4F-8449-9EEB5AA3249B}" type="presParOf" srcId="{4441CE32-517B-4360-B561-52144C9AFFDE}" destId="{1CB3C96E-76AF-42FE-90E7-8DE5ADACDF22}" srcOrd="0" destOrd="0" presId="urn:microsoft.com/office/officeart/2005/8/layout/hierarchy1"/>
    <dgm:cxn modelId="{B4A5F930-E55F-41F5-B191-762142B00DB6}" type="presParOf" srcId="{4441CE32-517B-4360-B561-52144C9AFFDE}" destId="{A45FF3F5-52DC-4413-8754-FF7F775B4734}" srcOrd="1" destOrd="0" presId="urn:microsoft.com/office/officeart/2005/8/layout/hierarchy1"/>
    <dgm:cxn modelId="{6410A913-A4C7-4709-AAED-E539F3B6E617}" type="presParOf" srcId="{B0212793-281C-4735-8ECD-6DD1BDED92DE}" destId="{F9DF0737-627F-4247-A861-E95E9F9DFBAE}" srcOrd="1" destOrd="0" presId="urn:microsoft.com/office/officeart/2005/8/layout/hierarchy1"/>
    <dgm:cxn modelId="{3BB19326-8DD8-4353-A53D-CA6A07DF76FF}" type="presParOf" srcId="{1A62F584-E9E2-4E89-9212-5FFBF3257A4A}" destId="{6FFB8B74-4104-451A-ABE6-7E5B0B99F1F0}" srcOrd="2" destOrd="0" presId="urn:microsoft.com/office/officeart/2005/8/layout/hierarchy1"/>
    <dgm:cxn modelId="{05E3B9EA-1071-4ED9-8C22-C35EAECEE4CC}" type="presParOf" srcId="{6FFB8B74-4104-451A-ABE6-7E5B0B99F1F0}" destId="{F567A993-E8F9-464B-B2C6-52FEE2075985}" srcOrd="0" destOrd="0" presId="urn:microsoft.com/office/officeart/2005/8/layout/hierarchy1"/>
    <dgm:cxn modelId="{6356E9DA-62FC-4026-A60F-1847A4C9AC15}" type="presParOf" srcId="{F567A993-E8F9-464B-B2C6-52FEE2075985}" destId="{2E307A82-16B6-4418-A1EA-21EF95E3AA23}" srcOrd="0" destOrd="0" presId="urn:microsoft.com/office/officeart/2005/8/layout/hierarchy1"/>
    <dgm:cxn modelId="{F41539D0-B556-4AE7-9115-3B3CE525EA93}" type="presParOf" srcId="{F567A993-E8F9-464B-B2C6-52FEE2075985}" destId="{F02AF9CD-01B0-47B1-8DAB-8B25BDB2133E}" srcOrd="1" destOrd="0" presId="urn:microsoft.com/office/officeart/2005/8/layout/hierarchy1"/>
    <dgm:cxn modelId="{62190A2E-0772-47E4-A1DB-E1BA1FF1F4F0}" type="presParOf" srcId="{6FFB8B74-4104-451A-ABE6-7E5B0B99F1F0}" destId="{FEB0122A-C626-431B-8E2D-D29730D08B0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2985AE-3A75-4B6C-8EEE-18A411EDE2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42598C1-C033-4A50-9A96-564C1ACE6DDA}">
      <dgm:prSet/>
      <dgm:spPr/>
      <dgm:t>
        <a:bodyPr/>
        <a:lstStyle/>
        <a:p>
          <a:r>
            <a:rPr lang="uk-UA"/>
            <a:t>а) каталог, в який не вкладені інші каталоги; </a:t>
          </a:r>
          <a:endParaRPr lang="en-US"/>
        </a:p>
      </dgm:t>
    </dgm:pt>
    <dgm:pt modelId="{42DB1693-42E9-442E-9432-5C87F2A50F66}" type="parTrans" cxnId="{5C2D2682-D6E0-4A2C-92E0-192479E97CF4}">
      <dgm:prSet/>
      <dgm:spPr/>
      <dgm:t>
        <a:bodyPr/>
        <a:lstStyle/>
        <a:p>
          <a:endParaRPr lang="en-US"/>
        </a:p>
      </dgm:t>
    </dgm:pt>
    <dgm:pt modelId="{08571ECF-ADC0-4094-A0E2-346F7E98872A}" type="sibTrans" cxnId="{5C2D2682-D6E0-4A2C-92E0-192479E97CF4}">
      <dgm:prSet/>
      <dgm:spPr/>
      <dgm:t>
        <a:bodyPr/>
        <a:lstStyle/>
        <a:p>
          <a:endParaRPr lang="en-US"/>
        </a:p>
      </dgm:t>
    </dgm:pt>
    <dgm:pt modelId="{935D0C4F-22D2-4B84-B0E4-B8D864584D31}">
      <dgm:prSet/>
      <dgm:spPr/>
      <dgm:t>
        <a:bodyPr/>
        <a:lstStyle/>
        <a:p>
          <a:r>
            <a:rPr lang="uk-UA"/>
            <a:t>б) месенджер; </a:t>
          </a:r>
          <a:endParaRPr lang="en-US"/>
        </a:p>
      </dgm:t>
    </dgm:pt>
    <dgm:pt modelId="{33E30F24-C7B9-44B9-92A2-BB983C8FEBAB}" type="parTrans" cxnId="{CCA74A83-CC96-4147-B380-9C1DEFA59979}">
      <dgm:prSet/>
      <dgm:spPr/>
      <dgm:t>
        <a:bodyPr/>
        <a:lstStyle/>
        <a:p>
          <a:endParaRPr lang="en-US"/>
        </a:p>
      </dgm:t>
    </dgm:pt>
    <dgm:pt modelId="{83F3C4FD-8C0B-4F67-84D4-159DE2FAFFFF}" type="sibTrans" cxnId="{CCA74A83-CC96-4147-B380-9C1DEFA59979}">
      <dgm:prSet/>
      <dgm:spPr/>
      <dgm:t>
        <a:bodyPr/>
        <a:lstStyle/>
        <a:p>
          <a:endParaRPr lang="en-US"/>
        </a:p>
      </dgm:t>
    </dgm:pt>
    <dgm:pt modelId="{AA01A1FA-C1CE-47F5-BCA3-F9ED9DE9EE1D}">
      <dgm:prSet/>
      <dgm:spPr/>
      <dgm:t>
        <a:bodyPr/>
        <a:lstStyle/>
        <a:p>
          <a:r>
            <a:rPr lang="uk-UA"/>
            <a:t>в) місце в каталозі (спеціальної області оперативної пам'яті).</a:t>
          </a:r>
          <a:endParaRPr lang="en-US"/>
        </a:p>
      </dgm:t>
    </dgm:pt>
    <dgm:pt modelId="{D147429C-583F-4967-91BA-8356D4F587E6}" type="parTrans" cxnId="{9999E263-46EA-46AA-B831-71D939ECF630}">
      <dgm:prSet/>
      <dgm:spPr/>
      <dgm:t>
        <a:bodyPr/>
        <a:lstStyle/>
        <a:p>
          <a:endParaRPr lang="en-US"/>
        </a:p>
      </dgm:t>
    </dgm:pt>
    <dgm:pt modelId="{8CA2C127-63A7-4534-97E4-664923356E55}" type="sibTrans" cxnId="{9999E263-46EA-46AA-B831-71D939ECF630}">
      <dgm:prSet/>
      <dgm:spPr/>
      <dgm:t>
        <a:bodyPr/>
        <a:lstStyle/>
        <a:p>
          <a:endParaRPr lang="en-US"/>
        </a:p>
      </dgm:t>
    </dgm:pt>
    <dgm:pt modelId="{8CCB07FF-4C4C-4114-A22D-A528BC36DE3A}" type="pres">
      <dgm:prSet presAssocID="{962985AE-3A75-4B6C-8EEE-18A411EDE2F5}" presName="linear" presStyleCnt="0">
        <dgm:presLayoutVars>
          <dgm:animLvl val="lvl"/>
          <dgm:resizeHandles val="exact"/>
        </dgm:presLayoutVars>
      </dgm:prSet>
      <dgm:spPr/>
    </dgm:pt>
    <dgm:pt modelId="{673868DD-D0E4-4528-8737-16B2B3079A76}" type="pres">
      <dgm:prSet presAssocID="{B42598C1-C033-4A50-9A96-564C1ACE6DD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1532AC7-995E-48E4-BAF9-A53CD299A596}" type="pres">
      <dgm:prSet presAssocID="{08571ECF-ADC0-4094-A0E2-346F7E98872A}" presName="spacer" presStyleCnt="0"/>
      <dgm:spPr/>
    </dgm:pt>
    <dgm:pt modelId="{63F8F607-0164-4B29-B0E5-6869BD910D4B}" type="pres">
      <dgm:prSet presAssocID="{935D0C4F-22D2-4B84-B0E4-B8D864584D3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EDD5B4F-BE3A-44D1-8D66-84C1E4810800}" type="pres">
      <dgm:prSet presAssocID="{83F3C4FD-8C0B-4F67-84D4-159DE2FAFFFF}" presName="spacer" presStyleCnt="0"/>
      <dgm:spPr/>
    </dgm:pt>
    <dgm:pt modelId="{8CC6178D-462A-4B6F-BBD9-AA5402466FCD}" type="pres">
      <dgm:prSet presAssocID="{AA01A1FA-C1CE-47F5-BCA3-F9ED9DE9EE1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E41910F-BEF7-45FA-A26F-2C668DBBD121}" type="presOf" srcId="{962985AE-3A75-4B6C-8EEE-18A411EDE2F5}" destId="{8CCB07FF-4C4C-4114-A22D-A528BC36DE3A}" srcOrd="0" destOrd="0" presId="urn:microsoft.com/office/officeart/2005/8/layout/vList2"/>
    <dgm:cxn modelId="{9999E263-46EA-46AA-B831-71D939ECF630}" srcId="{962985AE-3A75-4B6C-8EEE-18A411EDE2F5}" destId="{AA01A1FA-C1CE-47F5-BCA3-F9ED9DE9EE1D}" srcOrd="2" destOrd="0" parTransId="{D147429C-583F-4967-91BA-8356D4F587E6}" sibTransId="{8CA2C127-63A7-4534-97E4-664923356E55}"/>
    <dgm:cxn modelId="{5C2D2682-D6E0-4A2C-92E0-192479E97CF4}" srcId="{962985AE-3A75-4B6C-8EEE-18A411EDE2F5}" destId="{B42598C1-C033-4A50-9A96-564C1ACE6DDA}" srcOrd="0" destOrd="0" parTransId="{42DB1693-42E9-442E-9432-5C87F2A50F66}" sibTransId="{08571ECF-ADC0-4094-A0E2-346F7E98872A}"/>
    <dgm:cxn modelId="{CCA74A83-CC96-4147-B380-9C1DEFA59979}" srcId="{962985AE-3A75-4B6C-8EEE-18A411EDE2F5}" destId="{935D0C4F-22D2-4B84-B0E4-B8D864584D31}" srcOrd="1" destOrd="0" parTransId="{33E30F24-C7B9-44B9-92A2-BB983C8FEBAB}" sibTransId="{83F3C4FD-8C0B-4F67-84D4-159DE2FAFFFF}"/>
    <dgm:cxn modelId="{3527A087-A19C-42BB-8ACD-918573479321}" type="presOf" srcId="{AA01A1FA-C1CE-47F5-BCA3-F9ED9DE9EE1D}" destId="{8CC6178D-462A-4B6F-BBD9-AA5402466FCD}" srcOrd="0" destOrd="0" presId="urn:microsoft.com/office/officeart/2005/8/layout/vList2"/>
    <dgm:cxn modelId="{889B218B-7677-4282-AED6-4D4B8422CEC7}" type="presOf" srcId="{935D0C4F-22D2-4B84-B0E4-B8D864584D31}" destId="{63F8F607-0164-4B29-B0E5-6869BD910D4B}" srcOrd="0" destOrd="0" presId="urn:microsoft.com/office/officeart/2005/8/layout/vList2"/>
    <dgm:cxn modelId="{5D00BBD4-9062-4C9C-A2D1-D9F7F0D967BE}" type="presOf" srcId="{B42598C1-C033-4A50-9A96-564C1ACE6DDA}" destId="{673868DD-D0E4-4528-8737-16B2B3079A76}" srcOrd="0" destOrd="0" presId="urn:microsoft.com/office/officeart/2005/8/layout/vList2"/>
    <dgm:cxn modelId="{9F834D15-952B-465F-B64E-D6B2DDF28E2A}" type="presParOf" srcId="{8CCB07FF-4C4C-4114-A22D-A528BC36DE3A}" destId="{673868DD-D0E4-4528-8737-16B2B3079A76}" srcOrd="0" destOrd="0" presId="urn:microsoft.com/office/officeart/2005/8/layout/vList2"/>
    <dgm:cxn modelId="{19B0542A-780B-4147-8A23-B1F07C115228}" type="presParOf" srcId="{8CCB07FF-4C4C-4114-A22D-A528BC36DE3A}" destId="{71532AC7-995E-48E4-BAF9-A53CD299A596}" srcOrd="1" destOrd="0" presId="urn:microsoft.com/office/officeart/2005/8/layout/vList2"/>
    <dgm:cxn modelId="{960CD200-859A-4D17-8B2F-4B1A2219C51E}" type="presParOf" srcId="{8CCB07FF-4C4C-4114-A22D-A528BC36DE3A}" destId="{63F8F607-0164-4B29-B0E5-6869BD910D4B}" srcOrd="2" destOrd="0" presId="urn:microsoft.com/office/officeart/2005/8/layout/vList2"/>
    <dgm:cxn modelId="{34E9E9C0-2656-4071-B36A-9961C4CB9282}" type="presParOf" srcId="{8CCB07FF-4C4C-4114-A22D-A528BC36DE3A}" destId="{DEDD5B4F-BE3A-44D1-8D66-84C1E4810800}" srcOrd="3" destOrd="0" presId="urn:microsoft.com/office/officeart/2005/8/layout/vList2"/>
    <dgm:cxn modelId="{F9545529-3822-4B47-8A8E-638C37E49C52}" type="presParOf" srcId="{8CCB07FF-4C4C-4114-A22D-A528BC36DE3A}" destId="{8CC6178D-462A-4B6F-BBD9-AA5402466FC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464585-A536-4F7E-B6EA-74B05E33BCD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BC35047-1FFB-4ADD-A9B9-A95316A1A557}">
      <dgm:prSet/>
      <dgm:spPr/>
      <dgm:t>
        <a:bodyPr/>
        <a:lstStyle/>
        <a:p>
          <a:r>
            <a:rPr lang="uk-UA"/>
            <a:t>а) ім'я користувача; </a:t>
          </a:r>
          <a:endParaRPr lang="en-US"/>
        </a:p>
      </dgm:t>
    </dgm:pt>
    <dgm:pt modelId="{04EE0CEA-E0ED-424B-917A-3821B3FF51BF}" type="parTrans" cxnId="{C3A4C7FC-54A1-4D38-86D1-1F417EB7B251}">
      <dgm:prSet/>
      <dgm:spPr/>
      <dgm:t>
        <a:bodyPr/>
        <a:lstStyle/>
        <a:p>
          <a:endParaRPr lang="en-US"/>
        </a:p>
      </dgm:t>
    </dgm:pt>
    <dgm:pt modelId="{F1030FE6-902F-44D9-BE03-75F14064AEBE}" type="sibTrans" cxnId="{C3A4C7FC-54A1-4D38-86D1-1F417EB7B251}">
      <dgm:prSet/>
      <dgm:spPr/>
      <dgm:t>
        <a:bodyPr/>
        <a:lstStyle/>
        <a:p>
          <a:endParaRPr lang="en-US"/>
        </a:p>
      </dgm:t>
    </dgm:pt>
    <dgm:pt modelId="{4049DC75-78C6-4056-9662-6EB456B41B7C}">
      <dgm:prSet/>
      <dgm:spPr/>
      <dgm:t>
        <a:bodyPr/>
        <a:lstStyle/>
        <a:p>
          <a:r>
            <a:rPr lang="uk-UA"/>
            <a:t>б) пароль; </a:t>
          </a:r>
          <a:endParaRPr lang="en-US"/>
        </a:p>
      </dgm:t>
    </dgm:pt>
    <dgm:pt modelId="{1EAF773E-FF00-4EAB-B337-C29329F13EBC}" type="parTrans" cxnId="{20A56261-E136-4518-B551-67D2A0627720}">
      <dgm:prSet/>
      <dgm:spPr/>
      <dgm:t>
        <a:bodyPr/>
        <a:lstStyle/>
        <a:p>
          <a:endParaRPr lang="en-US"/>
        </a:p>
      </dgm:t>
    </dgm:pt>
    <dgm:pt modelId="{532A9B08-7923-4141-AD26-055A0EE2FFEB}" type="sibTrans" cxnId="{20A56261-E136-4518-B551-67D2A0627720}">
      <dgm:prSet/>
      <dgm:spPr/>
      <dgm:t>
        <a:bodyPr/>
        <a:lstStyle/>
        <a:p>
          <a:endParaRPr lang="en-US"/>
        </a:p>
      </dgm:t>
    </dgm:pt>
    <dgm:pt modelId="{97BFDD17-FC87-4509-B393-CF8071AF9332}">
      <dgm:prSet/>
      <dgm:spPr/>
      <dgm:t>
        <a:bodyPr/>
        <a:lstStyle/>
        <a:p>
          <a:r>
            <a:rPr lang="uk-UA"/>
            <a:t>в) ім'я програми.</a:t>
          </a:r>
          <a:endParaRPr lang="en-US"/>
        </a:p>
      </dgm:t>
    </dgm:pt>
    <dgm:pt modelId="{399BA72B-750C-4408-9E9C-B6A1AF047ECA}" type="parTrans" cxnId="{E03AB623-8C11-4BDD-BC38-F511B9BF19AA}">
      <dgm:prSet/>
      <dgm:spPr/>
      <dgm:t>
        <a:bodyPr/>
        <a:lstStyle/>
        <a:p>
          <a:endParaRPr lang="en-US"/>
        </a:p>
      </dgm:t>
    </dgm:pt>
    <dgm:pt modelId="{F2516336-6CB6-4A38-B25B-03FB4B4C5633}" type="sibTrans" cxnId="{E03AB623-8C11-4BDD-BC38-F511B9BF19AA}">
      <dgm:prSet/>
      <dgm:spPr/>
      <dgm:t>
        <a:bodyPr/>
        <a:lstStyle/>
        <a:p>
          <a:endParaRPr lang="en-US"/>
        </a:p>
      </dgm:t>
    </dgm:pt>
    <dgm:pt modelId="{43292BC1-D678-4397-94DE-9D7C1C4D69E4}" type="pres">
      <dgm:prSet presAssocID="{DB464585-A536-4F7E-B6EA-74B05E33BCD9}" presName="linear" presStyleCnt="0">
        <dgm:presLayoutVars>
          <dgm:animLvl val="lvl"/>
          <dgm:resizeHandles val="exact"/>
        </dgm:presLayoutVars>
      </dgm:prSet>
      <dgm:spPr/>
    </dgm:pt>
    <dgm:pt modelId="{FB963C91-4FBD-4D27-996D-EB4557D77022}" type="pres">
      <dgm:prSet presAssocID="{BBC35047-1FFB-4ADD-A9B9-A95316A1A55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1880E4F-BB21-4059-A9C6-6A2398500404}" type="pres">
      <dgm:prSet presAssocID="{F1030FE6-902F-44D9-BE03-75F14064AEBE}" presName="spacer" presStyleCnt="0"/>
      <dgm:spPr/>
    </dgm:pt>
    <dgm:pt modelId="{DD00502D-2922-4B61-9E4D-41EC7FC1B8CC}" type="pres">
      <dgm:prSet presAssocID="{4049DC75-78C6-4056-9662-6EB456B41B7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2F51372-B78D-4FEF-8EEA-98176CF2B665}" type="pres">
      <dgm:prSet presAssocID="{532A9B08-7923-4141-AD26-055A0EE2FFEB}" presName="spacer" presStyleCnt="0"/>
      <dgm:spPr/>
    </dgm:pt>
    <dgm:pt modelId="{3B28E024-8A04-49B9-A53B-395FC3F5934D}" type="pres">
      <dgm:prSet presAssocID="{97BFDD17-FC87-4509-B393-CF8071AF933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03AB623-8C11-4BDD-BC38-F511B9BF19AA}" srcId="{DB464585-A536-4F7E-B6EA-74B05E33BCD9}" destId="{97BFDD17-FC87-4509-B393-CF8071AF9332}" srcOrd="2" destOrd="0" parTransId="{399BA72B-750C-4408-9E9C-B6A1AF047ECA}" sibTransId="{F2516336-6CB6-4A38-B25B-03FB4B4C5633}"/>
    <dgm:cxn modelId="{D9E9C82E-955A-45D0-9170-7D42B555B674}" type="presOf" srcId="{4049DC75-78C6-4056-9662-6EB456B41B7C}" destId="{DD00502D-2922-4B61-9E4D-41EC7FC1B8CC}" srcOrd="0" destOrd="0" presId="urn:microsoft.com/office/officeart/2005/8/layout/vList2"/>
    <dgm:cxn modelId="{6E7FEE35-2F1C-4852-BD16-ADDDAB31F730}" type="presOf" srcId="{BBC35047-1FFB-4ADD-A9B9-A95316A1A557}" destId="{FB963C91-4FBD-4D27-996D-EB4557D77022}" srcOrd="0" destOrd="0" presId="urn:microsoft.com/office/officeart/2005/8/layout/vList2"/>
    <dgm:cxn modelId="{20A56261-E136-4518-B551-67D2A0627720}" srcId="{DB464585-A536-4F7E-B6EA-74B05E33BCD9}" destId="{4049DC75-78C6-4056-9662-6EB456B41B7C}" srcOrd="1" destOrd="0" parTransId="{1EAF773E-FF00-4EAB-B337-C29329F13EBC}" sibTransId="{532A9B08-7923-4141-AD26-055A0EE2FFEB}"/>
    <dgm:cxn modelId="{983857C6-16D6-49B2-BE6D-AFC3AD431678}" type="presOf" srcId="{97BFDD17-FC87-4509-B393-CF8071AF9332}" destId="{3B28E024-8A04-49B9-A53B-395FC3F5934D}" srcOrd="0" destOrd="0" presId="urn:microsoft.com/office/officeart/2005/8/layout/vList2"/>
    <dgm:cxn modelId="{C7DDFDE3-2913-42DD-9213-CA31C6E088CB}" type="presOf" srcId="{DB464585-A536-4F7E-B6EA-74B05E33BCD9}" destId="{43292BC1-D678-4397-94DE-9D7C1C4D69E4}" srcOrd="0" destOrd="0" presId="urn:microsoft.com/office/officeart/2005/8/layout/vList2"/>
    <dgm:cxn modelId="{C3A4C7FC-54A1-4D38-86D1-1F417EB7B251}" srcId="{DB464585-A536-4F7E-B6EA-74B05E33BCD9}" destId="{BBC35047-1FFB-4ADD-A9B9-A95316A1A557}" srcOrd="0" destOrd="0" parTransId="{04EE0CEA-E0ED-424B-917A-3821B3FF51BF}" sibTransId="{F1030FE6-902F-44D9-BE03-75F14064AEBE}"/>
    <dgm:cxn modelId="{C04FC3C1-169C-4109-B03C-E99567AAED77}" type="presParOf" srcId="{43292BC1-D678-4397-94DE-9D7C1C4D69E4}" destId="{FB963C91-4FBD-4D27-996D-EB4557D77022}" srcOrd="0" destOrd="0" presId="urn:microsoft.com/office/officeart/2005/8/layout/vList2"/>
    <dgm:cxn modelId="{55371DB3-991F-4CB0-83E5-FECDB1D993FC}" type="presParOf" srcId="{43292BC1-D678-4397-94DE-9D7C1C4D69E4}" destId="{71880E4F-BB21-4059-A9C6-6A2398500404}" srcOrd="1" destOrd="0" presId="urn:microsoft.com/office/officeart/2005/8/layout/vList2"/>
    <dgm:cxn modelId="{6E3B0381-2448-463A-9FD3-ABB027E5B5AA}" type="presParOf" srcId="{43292BC1-D678-4397-94DE-9D7C1C4D69E4}" destId="{DD00502D-2922-4B61-9E4D-41EC7FC1B8CC}" srcOrd="2" destOrd="0" presId="urn:microsoft.com/office/officeart/2005/8/layout/vList2"/>
    <dgm:cxn modelId="{1512CFC3-E198-4A8A-8CF9-3A6C8E6ED279}" type="presParOf" srcId="{43292BC1-D678-4397-94DE-9D7C1C4D69E4}" destId="{52F51372-B78D-4FEF-8EEA-98176CF2B665}" srcOrd="3" destOrd="0" presId="urn:microsoft.com/office/officeart/2005/8/layout/vList2"/>
    <dgm:cxn modelId="{BD204AF1-0D17-4650-A599-58C7B67C8DD7}" type="presParOf" srcId="{43292BC1-D678-4397-94DE-9D7C1C4D69E4}" destId="{3B28E024-8A04-49B9-A53B-395FC3F5934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3F75C11-0271-4D77-B14A-FA1151C885E1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CB96641-F7E6-4F62-B9D5-7CA58FDFF831}">
      <dgm:prSet/>
      <dgm:spPr/>
      <dgm:t>
        <a:bodyPr/>
        <a:lstStyle/>
        <a:p>
          <a:r>
            <a:rPr lang="uk-UA"/>
            <a:t>а) сукупність апаратних засобів комп'ютера; </a:t>
          </a:r>
          <a:endParaRPr lang="en-US"/>
        </a:p>
      </dgm:t>
    </dgm:pt>
    <dgm:pt modelId="{21296E54-FF15-4FFB-8C92-D17CE4E1A9B5}" type="parTrans" cxnId="{B253F156-085B-4233-8670-306BBD9DC5AF}">
      <dgm:prSet/>
      <dgm:spPr/>
      <dgm:t>
        <a:bodyPr/>
        <a:lstStyle/>
        <a:p>
          <a:endParaRPr lang="en-US"/>
        </a:p>
      </dgm:t>
    </dgm:pt>
    <dgm:pt modelId="{632AB541-AD43-4809-9439-193AF1D13BDA}" type="sibTrans" cxnId="{B253F156-085B-4233-8670-306BBD9DC5AF}">
      <dgm:prSet/>
      <dgm:spPr/>
      <dgm:t>
        <a:bodyPr/>
        <a:lstStyle/>
        <a:p>
          <a:endParaRPr lang="en-US"/>
        </a:p>
      </dgm:t>
    </dgm:pt>
    <dgm:pt modelId="{7064B6E0-2CD3-45B7-966B-521B74813D7C}">
      <dgm:prSet/>
      <dgm:spPr/>
      <dgm:t>
        <a:bodyPr/>
        <a:lstStyle/>
        <a:p>
          <a:r>
            <a:rPr lang="uk-UA"/>
            <a:t>б) корпус системного блоку комп'ютера; </a:t>
          </a:r>
          <a:endParaRPr lang="en-US"/>
        </a:p>
      </dgm:t>
    </dgm:pt>
    <dgm:pt modelId="{E1210EEA-08B3-4973-A511-87D221A3DD2A}" type="parTrans" cxnId="{11668A95-772E-46C8-B096-042230C8A93E}">
      <dgm:prSet/>
      <dgm:spPr/>
      <dgm:t>
        <a:bodyPr/>
        <a:lstStyle/>
        <a:p>
          <a:endParaRPr lang="en-US"/>
        </a:p>
      </dgm:t>
    </dgm:pt>
    <dgm:pt modelId="{4965E605-6A91-4023-B696-4A6BCCC34CA4}" type="sibTrans" cxnId="{11668A95-772E-46C8-B096-042230C8A93E}">
      <dgm:prSet/>
      <dgm:spPr/>
      <dgm:t>
        <a:bodyPr/>
        <a:lstStyle/>
        <a:p>
          <a:endParaRPr lang="en-US"/>
        </a:p>
      </dgm:t>
    </dgm:pt>
    <dgm:pt modelId="{2736CB32-E386-42EE-99E1-4B2E5B71D3CA}">
      <dgm:prSet/>
      <dgm:spPr/>
      <dgm:t>
        <a:bodyPr/>
        <a:lstStyle/>
        <a:p>
          <a:r>
            <a:rPr lang="uk-UA"/>
            <a:t>в) жорсткий магнітний диск </a:t>
          </a:r>
          <a:endParaRPr lang="en-US"/>
        </a:p>
      </dgm:t>
    </dgm:pt>
    <dgm:pt modelId="{A2AEAC31-BE40-4C8D-B2B6-5EE8251CD353}" type="parTrans" cxnId="{3F78FF5F-C46E-419F-BCB2-5FD31C346EA7}">
      <dgm:prSet/>
      <dgm:spPr/>
      <dgm:t>
        <a:bodyPr/>
        <a:lstStyle/>
        <a:p>
          <a:endParaRPr lang="en-US"/>
        </a:p>
      </dgm:t>
    </dgm:pt>
    <dgm:pt modelId="{B1EF7789-8082-4A18-912C-482F6100F5BD}" type="sibTrans" cxnId="{3F78FF5F-C46E-419F-BCB2-5FD31C346EA7}">
      <dgm:prSet/>
      <dgm:spPr/>
      <dgm:t>
        <a:bodyPr/>
        <a:lstStyle/>
        <a:p>
          <a:endParaRPr lang="en-US"/>
        </a:p>
      </dgm:t>
    </dgm:pt>
    <dgm:pt modelId="{AF43AA78-20AB-4F96-8A77-A3C5D6C331A4}" type="pres">
      <dgm:prSet presAssocID="{63F75C11-0271-4D77-B14A-FA1151C885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8656EB1-7954-48E4-BB55-8E5E4D7A7DC5}" type="pres">
      <dgm:prSet presAssocID="{7CB96641-F7E6-4F62-B9D5-7CA58FDFF831}" presName="hierRoot1" presStyleCnt="0"/>
      <dgm:spPr/>
    </dgm:pt>
    <dgm:pt modelId="{D5DE572A-D63F-4B72-97DA-E760E2804EB2}" type="pres">
      <dgm:prSet presAssocID="{7CB96641-F7E6-4F62-B9D5-7CA58FDFF831}" presName="composite" presStyleCnt="0"/>
      <dgm:spPr/>
    </dgm:pt>
    <dgm:pt modelId="{543A93E9-0472-4EDA-8822-8589CE0BFFDC}" type="pres">
      <dgm:prSet presAssocID="{7CB96641-F7E6-4F62-B9D5-7CA58FDFF831}" presName="background" presStyleLbl="node0" presStyleIdx="0" presStyleCnt="3"/>
      <dgm:spPr/>
    </dgm:pt>
    <dgm:pt modelId="{0C6ACC9F-F374-4B56-B6E3-5A7EA2047E9A}" type="pres">
      <dgm:prSet presAssocID="{7CB96641-F7E6-4F62-B9D5-7CA58FDFF831}" presName="text" presStyleLbl="fgAcc0" presStyleIdx="0" presStyleCnt="3">
        <dgm:presLayoutVars>
          <dgm:chPref val="3"/>
        </dgm:presLayoutVars>
      </dgm:prSet>
      <dgm:spPr/>
    </dgm:pt>
    <dgm:pt modelId="{B95EF8F5-3B70-4836-9A21-86D651B74A0A}" type="pres">
      <dgm:prSet presAssocID="{7CB96641-F7E6-4F62-B9D5-7CA58FDFF831}" presName="hierChild2" presStyleCnt="0"/>
      <dgm:spPr/>
    </dgm:pt>
    <dgm:pt modelId="{85940BCB-7071-4AB5-B47F-E359C0FE480D}" type="pres">
      <dgm:prSet presAssocID="{7064B6E0-2CD3-45B7-966B-521B74813D7C}" presName="hierRoot1" presStyleCnt="0"/>
      <dgm:spPr/>
    </dgm:pt>
    <dgm:pt modelId="{0F0479FE-9AC5-4F93-9E8C-996E567B153D}" type="pres">
      <dgm:prSet presAssocID="{7064B6E0-2CD3-45B7-966B-521B74813D7C}" presName="composite" presStyleCnt="0"/>
      <dgm:spPr/>
    </dgm:pt>
    <dgm:pt modelId="{76564B03-87DA-4AAC-88DE-4A802818B1A4}" type="pres">
      <dgm:prSet presAssocID="{7064B6E0-2CD3-45B7-966B-521B74813D7C}" presName="background" presStyleLbl="node0" presStyleIdx="1" presStyleCnt="3"/>
      <dgm:spPr/>
    </dgm:pt>
    <dgm:pt modelId="{A589CB7F-3A14-46D4-A252-490A229D9B0C}" type="pres">
      <dgm:prSet presAssocID="{7064B6E0-2CD3-45B7-966B-521B74813D7C}" presName="text" presStyleLbl="fgAcc0" presStyleIdx="1" presStyleCnt="3">
        <dgm:presLayoutVars>
          <dgm:chPref val="3"/>
        </dgm:presLayoutVars>
      </dgm:prSet>
      <dgm:spPr/>
    </dgm:pt>
    <dgm:pt modelId="{068B5878-EF4C-46DE-A398-F918372CF969}" type="pres">
      <dgm:prSet presAssocID="{7064B6E0-2CD3-45B7-966B-521B74813D7C}" presName="hierChild2" presStyleCnt="0"/>
      <dgm:spPr/>
    </dgm:pt>
    <dgm:pt modelId="{F02EE3E3-5565-4C8D-BA35-9500281F297A}" type="pres">
      <dgm:prSet presAssocID="{2736CB32-E386-42EE-99E1-4B2E5B71D3CA}" presName="hierRoot1" presStyleCnt="0"/>
      <dgm:spPr/>
    </dgm:pt>
    <dgm:pt modelId="{96F79B39-E868-4990-9531-B553EE68F6F2}" type="pres">
      <dgm:prSet presAssocID="{2736CB32-E386-42EE-99E1-4B2E5B71D3CA}" presName="composite" presStyleCnt="0"/>
      <dgm:spPr/>
    </dgm:pt>
    <dgm:pt modelId="{3D5225AA-5E56-412D-B9FD-43264FDCE098}" type="pres">
      <dgm:prSet presAssocID="{2736CB32-E386-42EE-99E1-4B2E5B71D3CA}" presName="background" presStyleLbl="node0" presStyleIdx="2" presStyleCnt="3"/>
      <dgm:spPr/>
    </dgm:pt>
    <dgm:pt modelId="{2D036E9A-208F-4186-B67C-358CCC3D7AC3}" type="pres">
      <dgm:prSet presAssocID="{2736CB32-E386-42EE-99E1-4B2E5B71D3CA}" presName="text" presStyleLbl="fgAcc0" presStyleIdx="2" presStyleCnt="3">
        <dgm:presLayoutVars>
          <dgm:chPref val="3"/>
        </dgm:presLayoutVars>
      </dgm:prSet>
      <dgm:spPr/>
    </dgm:pt>
    <dgm:pt modelId="{FB587B96-488A-467F-A6EA-BE28A3694593}" type="pres">
      <dgm:prSet presAssocID="{2736CB32-E386-42EE-99E1-4B2E5B71D3CA}" presName="hierChild2" presStyleCnt="0"/>
      <dgm:spPr/>
    </dgm:pt>
  </dgm:ptLst>
  <dgm:cxnLst>
    <dgm:cxn modelId="{3F78FF5F-C46E-419F-BCB2-5FD31C346EA7}" srcId="{63F75C11-0271-4D77-B14A-FA1151C885E1}" destId="{2736CB32-E386-42EE-99E1-4B2E5B71D3CA}" srcOrd="2" destOrd="0" parTransId="{A2AEAC31-BE40-4C8D-B2B6-5EE8251CD353}" sibTransId="{B1EF7789-8082-4A18-912C-482F6100F5BD}"/>
    <dgm:cxn modelId="{C4DE1564-32CA-4D3B-BDB8-7894FD4C0945}" type="presOf" srcId="{63F75C11-0271-4D77-B14A-FA1151C885E1}" destId="{AF43AA78-20AB-4F96-8A77-A3C5D6C331A4}" srcOrd="0" destOrd="0" presId="urn:microsoft.com/office/officeart/2005/8/layout/hierarchy1"/>
    <dgm:cxn modelId="{B253F156-085B-4233-8670-306BBD9DC5AF}" srcId="{63F75C11-0271-4D77-B14A-FA1151C885E1}" destId="{7CB96641-F7E6-4F62-B9D5-7CA58FDFF831}" srcOrd="0" destOrd="0" parTransId="{21296E54-FF15-4FFB-8C92-D17CE4E1A9B5}" sibTransId="{632AB541-AD43-4809-9439-193AF1D13BDA}"/>
    <dgm:cxn modelId="{796FE993-5ED1-48F2-8DC3-1B6A062AD2AD}" type="presOf" srcId="{2736CB32-E386-42EE-99E1-4B2E5B71D3CA}" destId="{2D036E9A-208F-4186-B67C-358CCC3D7AC3}" srcOrd="0" destOrd="0" presId="urn:microsoft.com/office/officeart/2005/8/layout/hierarchy1"/>
    <dgm:cxn modelId="{11668A95-772E-46C8-B096-042230C8A93E}" srcId="{63F75C11-0271-4D77-B14A-FA1151C885E1}" destId="{7064B6E0-2CD3-45B7-966B-521B74813D7C}" srcOrd="1" destOrd="0" parTransId="{E1210EEA-08B3-4973-A511-87D221A3DD2A}" sibTransId="{4965E605-6A91-4023-B696-4A6BCCC34CA4}"/>
    <dgm:cxn modelId="{D07B10B2-DB55-4D25-B23E-B516A4066276}" type="presOf" srcId="{7CB96641-F7E6-4F62-B9D5-7CA58FDFF831}" destId="{0C6ACC9F-F374-4B56-B6E3-5A7EA2047E9A}" srcOrd="0" destOrd="0" presId="urn:microsoft.com/office/officeart/2005/8/layout/hierarchy1"/>
    <dgm:cxn modelId="{9A4937FB-9FE5-412B-83E9-0520FAA3240E}" type="presOf" srcId="{7064B6E0-2CD3-45B7-966B-521B74813D7C}" destId="{A589CB7F-3A14-46D4-A252-490A229D9B0C}" srcOrd="0" destOrd="0" presId="urn:microsoft.com/office/officeart/2005/8/layout/hierarchy1"/>
    <dgm:cxn modelId="{1A4E81C4-2414-45DC-B53C-A04FD6CEF8D1}" type="presParOf" srcId="{AF43AA78-20AB-4F96-8A77-A3C5D6C331A4}" destId="{58656EB1-7954-48E4-BB55-8E5E4D7A7DC5}" srcOrd="0" destOrd="0" presId="urn:microsoft.com/office/officeart/2005/8/layout/hierarchy1"/>
    <dgm:cxn modelId="{D005F618-9C7F-44B4-B047-9DB635268A9F}" type="presParOf" srcId="{58656EB1-7954-48E4-BB55-8E5E4D7A7DC5}" destId="{D5DE572A-D63F-4B72-97DA-E760E2804EB2}" srcOrd="0" destOrd="0" presId="urn:microsoft.com/office/officeart/2005/8/layout/hierarchy1"/>
    <dgm:cxn modelId="{F29B6243-3AF7-4ED6-9FAD-5E520261C9E2}" type="presParOf" srcId="{D5DE572A-D63F-4B72-97DA-E760E2804EB2}" destId="{543A93E9-0472-4EDA-8822-8589CE0BFFDC}" srcOrd="0" destOrd="0" presId="urn:microsoft.com/office/officeart/2005/8/layout/hierarchy1"/>
    <dgm:cxn modelId="{5AA90298-6C5F-4449-BB8B-1061A3320850}" type="presParOf" srcId="{D5DE572A-D63F-4B72-97DA-E760E2804EB2}" destId="{0C6ACC9F-F374-4B56-B6E3-5A7EA2047E9A}" srcOrd="1" destOrd="0" presId="urn:microsoft.com/office/officeart/2005/8/layout/hierarchy1"/>
    <dgm:cxn modelId="{53CCA276-1C1B-4720-90BC-034ECECB5807}" type="presParOf" srcId="{58656EB1-7954-48E4-BB55-8E5E4D7A7DC5}" destId="{B95EF8F5-3B70-4836-9A21-86D651B74A0A}" srcOrd="1" destOrd="0" presId="urn:microsoft.com/office/officeart/2005/8/layout/hierarchy1"/>
    <dgm:cxn modelId="{7197048E-302C-4193-BABB-1E1C70C22E48}" type="presParOf" srcId="{AF43AA78-20AB-4F96-8A77-A3C5D6C331A4}" destId="{85940BCB-7071-4AB5-B47F-E359C0FE480D}" srcOrd="1" destOrd="0" presId="urn:microsoft.com/office/officeart/2005/8/layout/hierarchy1"/>
    <dgm:cxn modelId="{5752AC61-E1BF-40E8-9C54-11ADA0352136}" type="presParOf" srcId="{85940BCB-7071-4AB5-B47F-E359C0FE480D}" destId="{0F0479FE-9AC5-4F93-9E8C-996E567B153D}" srcOrd="0" destOrd="0" presId="urn:microsoft.com/office/officeart/2005/8/layout/hierarchy1"/>
    <dgm:cxn modelId="{02F2A132-D813-4E61-9702-44270DD209FB}" type="presParOf" srcId="{0F0479FE-9AC5-4F93-9E8C-996E567B153D}" destId="{76564B03-87DA-4AAC-88DE-4A802818B1A4}" srcOrd="0" destOrd="0" presId="urn:microsoft.com/office/officeart/2005/8/layout/hierarchy1"/>
    <dgm:cxn modelId="{8AD6D0F9-D6AD-4FD6-A45C-66FBECDA4F8D}" type="presParOf" srcId="{0F0479FE-9AC5-4F93-9E8C-996E567B153D}" destId="{A589CB7F-3A14-46D4-A252-490A229D9B0C}" srcOrd="1" destOrd="0" presId="urn:microsoft.com/office/officeart/2005/8/layout/hierarchy1"/>
    <dgm:cxn modelId="{614A5852-6332-4802-ADF5-DFA6401A7CBB}" type="presParOf" srcId="{85940BCB-7071-4AB5-B47F-E359C0FE480D}" destId="{068B5878-EF4C-46DE-A398-F918372CF969}" srcOrd="1" destOrd="0" presId="urn:microsoft.com/office/officeart/2005/8/layout/hierarchy1"/>
    <dgm:cxn modelId="{00CC4C33-CCF7-43B9-82A2-CF866391B4EE}" type="presParOf" srcId="{AF43AA78-20AB-4F96-8A77-A3C5D6C331A4}" destId="{F02EE3E3-5565-4C8D-BA35-9500281F297A}" srcOrd="2" destOrd="0" presId="urn:microsoft.com/office/officeart/2005/8/layout/hierarchy1"/>
    <dgm:cxn modelId="{07A52CC2-1D16-4D2D-80F5-2249028BDEDA}" type="presParOf" srcId="{F02EE3E3-5565-4C8D-BA35-9500281F297A}" destId="{96F79B39-E868-4990-9531-B553EE68F6F2}" srcOrd="0" destOrd="0" presId="urn:microsoft.com/office/officeart/2005/8/layout/hierarchy1"/>
    <dgm:cxn modelId="{6A316A60-A6BB-446A-B84E-D1C4E77183D4}" type="presParOf" srcId="{96F79B39-E868-4990-9531-B553EE68F6F2}" destId="{3D5225AA-5E56-412D-B9FD-43264FDCE098}" srcOrd="0" destOrd="0" presId="urn:microsoft.com/office/officeart/2005/8/layout/hierarchy1"/>
    <dgm:cxn modelId="{067B3A34-2569-43C5-BDD5-4BD5C3F3930A}" type="presParOf" srcId="{96F79B39-E868-4990-9531-B553EE68F6F2}" destId="{2D036E9A-208F-4186-B67C-358CCC3D7AC3}" srcOrd="1" destOrd="0" presId="urn:microsoft.com/office/officeart/2005/8/layout/hierarchy1"/>
    <dgm:cxn modelId="{5C23A45F-C3FD-48CB-9726-18431A3D7C33}" type="presParOf" srcId="{F02EE3E3-5565-4C8D-BA35-9500281F297A}" destId="{FB587B96-488A-467F-A6EA-BE28A369459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B628DC-0E50-42AE-9B93-7C5545749180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739546-9A40-405F-B873-64BA27AFFAA8}">
      <dgm:prSet/>
      <dgm:spPr/>
      <dgm:t>
        <a:bodyPr/>
        <a:lstStyle/>
        <a:p>
          <a:r>
            <a:rPr lang="uk-UA"/>
            <a:t>а) основна частина програми; </a:t>
          </a:r>
          <a:endParaRPr lang="en-US"/>
        </a:p>
      </dgm:t>
    </dgm:pt>
    <dgm:pt modelId="{0AA77F6C-FB6C-4C92-859D-295844F30D01}" type="parTrans" cxnId="{B71E5488-25BB-40EA-AE09-601C440F67FD}">
      <dgm:prSet/>
      <dgm:spPr/>
      <dgm:t>
        <a:bodyPr/>
        <a:lstStyle/>
        <a:p>
          <a:endParaRPr lang="en-US"/>
        </a:p>
      </dgm:t>
    </dgm:pt>
    <dgm:pt modelId="{03507BA2-1EA9-4127-A1D4-274BFA5B20DE}" type="sibTrans" cxnId="{B71E5488-25BB-40EA-AE09-601C440F67FD}">
      <dgm:prSet/>
      <dgm:spPr/>
      <dgm:t>
        <a:bodyPr/>
        <a:lstStyle/>
        <a:p>
          <a:endParaRPr lang="en-US"/>
        </a:p>
      </dgm:t>
    </dgm:pt>
    <dgm:pt modelId="{46647DC2-0A53-4314-AEA8-D5FC8195BC12}">
      <dgm:prSet/>
      <dgm:spPr/>
      <dgm:t>
        <a:bodyPr/>
        <a:lstStyle/>
        <a:p>
          <a:r>
            <a:rPr lang="uk-UA"/>
            <a:t>б) материнська плата; </a:t>
          </a:r>
          <a:endParaRPr lang="en-US"/>
        </a:p>
      </dgm:t>
    </dgm:pt>
    <dgm:pt modelId="{FC69C169-A2E0-4773-B388-27FA0F17FE67}" type="parTrans" cxnId="{48407196-BFCD-45DC-B01A-4AB89AD229C3}">
      <dgm:prSet/>
      <dgm:spPr/>
      <dgm:t>
        <a:bodyPr/>
        <a:lstStyle/>
        <a:p>
          <a:endParaRPr lang="en-US"/>
        </a:p>
      </dgm:t>
    </dgm:pt>
    <dgm:pt modelId="{104EA673-6AF0-44A7-BE14-2CB9AB373755}" type="sibTrans" cxnId="{48407196-BFCD-45DC-B01A-4AB89AD229C3}">
      <dgm:prSet/>
      <dgm:spPr/>
      <dgm:t>
        <a:bodyPr/>
        <a:lstStyle/>
        <a:p>
          <a:endParaRPr lang="en-US"/>
        </a:p>
      </dgm:t>
    </dgm:pt>
    <dgm:pt modelId="{71DB4AEA-1ADF-4D7A-9155-C45E3614B84E}">
      <dgm:prSet/>
      <dgm:spPr/>
      <dgm:t>
        <a:bodyPr/>
        <a:lstStyle/>
        <a:p>
          <a:r>
            <a:rPr lang="uk-UA"/>
            <a:t>в) шина даних.</a:t>
          </a:r>
          <a:endParaRPr lang="en-US"/>
        </a:p>
      </dgm:t>
    </dgm:pt>
    <dgm:pt modelId="{C2273194-6FF2-4F8E-A14A-3614EA5E859C}" type="parTrans" cxnId="{E0FF38C7-8726-400C-B477-ACC951A50081}">
      <dgm:prSet/>
      <dgm:spPr/>
      <dgm:t>
        <a:bodyPr/>
        <a:lstStyle/>
        <a:p>
          <a:endParaRPr lang="en-US"/>
        </a:p>
      </dgm:t>
    </dgm:pt>
    <dgm:pt modelId="{AC859116-7F2E-4AC4-A208-BCF1D4230110}" type="sibTrans" cxnId="{E0FF38C7-8726-400C-B477-ACC951A50081}">
      <dgm:prSet/>
      <dgm:spPr/>
      <dgm:t>
        <a:bodyPr/>
        <a:lstStyle/>
        <a:p>
          <a:endParaRPr lang="en-US"/>
        </a:p>
      </dgm:t>
    </dgm:pt>
    <dgm:pt modelId="{12D624F6-47CE-46CC-9C1F-839F1DB07DEA}" type="pres">
      <dgm:prSet presAssocID="{0FB628DC-0E50-42AE-9B93-7C554574918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13F057D-DE64-4BEF-95AF-2C2CFE334783}" type="pres">
      <dgm:prSet presAssocID="{62739546-9A40-405F-B873-64BA27AFFAA8}" presName="hierRoot1" presStyleCnt="0"/>
      <dgm:spPr/>
    </dgm:pt>
    <dgm:pt modelId="{434FC4FC-78CB-44D1-86F4-D7EEEA74F503}" type="pres">
      <dgm:prSet presAssocID="{62739546-9A40-405F-B873-64BA27AFFAA8}" presName="composite" presStyleCnt="0"/>
      <dgm:spPr/>
    </dgm:pt>
    <dgm:pt modelId="{A9378515-9CDC-4485-AB44-8A5D55DBB72E}" type="pres">
      <dgm:prSet presAssocID="{62739546-9A40-405F-B873-64BA27AFFAA8}" presName="background" presStyleLbl="node0" presStyleIdx="0" presStyleCnt="3"/>
      <dgm:spPr/>
    </dgm:pt>
    <dgm:pt modelId="{F475A06E-5541-4B98-ABCA-BD5CE9096749}" type="pres">
      <dgm:prSet presAssocID="{62739546-9A40-405F-B873-64BA27AFFAA8}" presName="text" presStyleLbl="fgAcc0" presStyleIdx="0" presStyleCnt="3">
        <dgm:presLayoutVars>
          <dgm:chPref val="3"/>
        </dgm:presLayoutVars>
      </dgm:prSet>
      <dgm:spPr/>
    </dgm:pt>
    <dgm:pt modelId="{2E141F12-89D2-48E4-A8F4-E03C06DEE0FC}" type="pres">
      <dgm:prSet presAssocID="{62739546-9A40-405F-B873-64BA27AFFAA8}" presName="hierChild2" presStyleCnt="0"/>
      <dgm:spPr/>
    </dgm:pt>
    <dgm:pt modelId="{94B37455-CC11-4330-A917-5CEAFAAEDA0E}" type="pres">
      <dgm:prSet presAssocID="{46647DC2-0A53-4314-AEA8-D5FC8195BC12}" presName="hierRoot1" presStyleCnt="0"/>
      <dgm:spPr/>
    </dgm:pt>
    <dgm:pt modelId="{DCF1C007-F1C8-4AA8-8440-4136C32DEA36}" type="pres">
      <dgm:prSet presAssocID="{46647DC2-0A53-4314-AEA8-D5FC8195BC12}" presName="composite" presStyleCnt="0"/>
      <dgm:spPr/>
    </dgm:pt>
    <dgm:pt modelId="{AC34247D-25CD-4DA0-9D2B-DA1AE5BB8F43}" type="pres">
      <dgm:prSet presAssocID="{46647DC2-0A53-4314-AEA8-D5FC8195BC12}" presName="background" presStyleLbl="node0" presStyleIdx="1" presStyleCnt="3"/>
      <dgm:spPr/>
    </dgm:pt>
    <dgm:pt modelId="{20482869-16E0-468B-B0D8-F811E4CB2746}" type="pres">
      <dgm:prSet presAssocID="{46647DC2-0A53-4314-AEA8-D5FC8195BC12}" presName="text" presStyleLbl="fgAcc0" presStyleIdx="1" presStyleCnt="3">
        <dgm:presLayoutVars>
          <dgm:chPref val="3"/>
        </dgm:presLayoutVars>
      </dgm:prSet>
      <dgm:spPr/>
    </dgm:pt>
    <dgm:pt modelId="{DEF46985-7123-4FC1-AB49-9DA4C1FB3787}" type="pres">
      <dgm:prSet presAssocID="{46647DC2-0A53-4314-AEA8-D5FC8195BC12}" presName="hierChild2" presStyleCnt="0"/>
      <dgm:spPr/>
    </dgm:pt>
    <dgm:pt modelId="{2837B0B8-96BA-4BDC-BB60-0B0C40AAE57A}" type="pres">
      <dgm:prSet presAssocID="{71DB4AEA-1ADF-4D7A-9155-C45E3614B84E}" presName="hierRoot1" presStyleCnt="0"/>
      <dgm:spPr/>
    </dgm:pt>
    <dgm:pt modelId="{796221DF-E936-46F9-97DF-F02252583E8D}" type="pres">
      <dgm:prSet presAssocID="{71DB4AEA-1ADF-4D7A-9155-C45E3614B84E}" presName="composite" presStyleCnt="0"/>
      <dgm:spPr/>
    </dgm:pt>
    <dgm:pt modelId="{C3EA8A9D-33A8-4078-8280-BD43CE39D584}" type="pres">
      <dgm:prSet presAssocID="{71DB4AEA-1ADF-4D7A-9155-C45E3614B84E}" presName="background" presStyleLbl="node0" presStyleIdx="2" presStyleCnt="3"/>
      <dgm:spPr/>
    </dgm:pt>
    <dgm:pt modelId="{2590F06F-4C8A-4FD5-8A6D-8EDE1B0590F6}" type="pres">
      <dgm:prSet presAssocID="{71DB4AEA-1ADF-4D7A-9155-C45E3614B84E}" presName="text" presStyleLbl="fgAcc0" presStyleIdx="2" presStyleCnt="3">
        <dgm:presLayoutVars>
          <dgm:chPref val="3"/>
        </dgm:presLayoutVars>
      </dgm:prSet>
      <dgm:spPr/>
    </dgm:pt>
    <dgm:pt modelId="{3F192A80-DC84-4EB8-BCF6-B18472FA362C}" type="pres">
      <dgm:prSet presAssocID="{71DB4AEA-1ADF-4D7A-9155-C45E3614B84E}" presName="hierChild2" presStyleCnt="0"/>
      <dgm:spPr/>
    </dgm:pt>
  </dgm:ptLst>
  <dgm:cxnLst>
    <dgm:cxn modelId="{CEFAD915-C7E8-4D6B-A423-6785E9A03CB3}" type="presOf" srcId="{62739546-9A40-405F-B873-64BA27AFFAA8}" destId="{F475A06E-5541-4B98-ABCA-BD5CE9096749}" srcOrd="0" destOrd="0" presId="urn:microsoft.com/office/officeart/2005/8/layout/hierarchy1"/>
    <dgm:cxn modelId="{92DD9475-D720-445F-857C-2E31DD18EBBE}" type="presOf" srcId="{0FB628DC-0E50-42AE-9B93-7C5545749180}" destId="{12D624F6-47CE-46CC-9C1F-839F1DB07DEA}" srcOrd="0" destOrd="0" presId="urn:microsoft.com/office/officeart/2005/8/layout/hierarchy1"/>
    <dgm:cxn modelId="{4BC0DF85-C838-4939-8EA6-80BBF939BD5A}" type="presOf" srcId="{71DB4AEA-1ADF-4D7A-9155-C45E3614B84E}" destId="{2590F06F-4C8A-4FD5-8A6D-8EDE1B0590F6}" srcOrd="0" destOrd="0" presId="urn:microsoft.com/office/officeart/2005/8/layout/hierarchy1"/>
    <dgm:cxn modelId="{B71E5488-25BB-40EA-AE09-601C440F67FD}" srcId="{0FB628DC-0E50-42AE-9B93-7C5545749180}" destId="{62739546-9A40-405F-B873-64BA27AFFAA8}" srcOrd="0" destOrd="0" parTransId="{0AA77F6C-FB6C-4C92-859D-295844F30D01}" sibTransId="{03507BA2-1EA9-4127-A1D4-274BFA5B20DE}"/>
    <dgm:cxn modelId="{48407196-BFCD-45DC-B01A-4AB89AD229C3}" srcId="{0FB628DC-0E50-42AE-9B93-7C5545749180}" destId="{46647DC2-0A53-4314-AEA8-D5FC8195BC12}" srcOrd="1" destOrd="0" parTransId="{FC69C169-A2E0-4773-B388-27FA0F17FE67}" sibTransId="{104EA673-6AF0-44A7-BE14-2CB9AB373755}"/>
    <dgm:cxn modelId="{E0FF38C7-8726-400C-B477-ACC951A50081}" srcId="{0FB628DC-0E50-42AE-9B93-7C5545749180}" destId="{71DB4AEA-1ADF-4D7A-9155-C45E3614B84E}" srcOrd="2" destOrd="0" parTransId="{C2273194-6FF2-4F8E-A14A-3614EA5E859C}" sibTransId="{AC859116-7F2E-4AC4-A208-BCF1D4230110}"/>
    <dgm:cxn modelId="{4F2EAAEC-05BF-4AE3-97FA-CEEEB66AA038}" type="presOf" srcId="{46647DC2-0A53-4314-AEA8-D5FC8195BC12}" destId="{20482869-16E0-468B-B0D8-F811E4CB2746}" srcOrd="0" destOrd="0" presId="urn:microsoft.com/office/officeart/2005/8/layout/hierarchy1"/>
    <dgm:cxn modelId="{3D4CF17F-5DFF-498C-823D-7D2EDC5E289D}" type="presParOf" srcId="{12D624F6-47CE-46CC-9C1F-839F1DB07DEA}" destId="{413F057D-DE64-4BEF-95AF-2C2CFE334783}" srcOrd="0" destOrd="0" presId="urn:microsoft.com/office/officeart/2005/8/layout/hierarchy1"/>
    <dgm:cxn modelId="{866A6247-7497-4511-9A0C-05549702D433}" type="presParOf" srcId="{413F057D-DE64-4BEF-95AF-2C2CFE334783}" destId="{434FC4FC-78CB-44D1-86F4-D7EEEA74F503}" srcOrd="0" destOrd="0" presId="urn:microsoft.com/office/officeart/2005/8/layout/hierarchy1"/>
    <dgm:cxn modelId="{46E9ED69-071C-48B8-94F6-A5F33AEDBFA5}" type="presParOf" srcId="{434FC4FC-78CB-44D1-86F4-D7EEEA74F503}" destId="{A9378515-9CDC-4485-AB44-8A5D55DBB72E}" srcOrd="0" destOrd="0" presId="urn:microsoft.com/office/officeart/2005/8/layout/hierarchy1"/>
    <dgm:cxn modelId="{95BDEF2F-3AEF-419D-8816-B9123ADAA7DF}" type="presParOf" srcId="{434FC4FC-78CB-44D1-86F4-D7EEEA74F503}" destId="{F475A06E-5541-4B98-ABCA-BD5CE9096749}" srcOrd="1" destOrd="0" presId="urn:microsoft.com/office/officeart/2005/8/layout/hierarchy1"/>
    <dgm:cxn modelId="{A05F320D-98DE-4BBC-82CF-7189C03816EF}" type="presParOf" srcId="{413F057D-DE64-4BEF-95AF-2C2CFE334783}" destId="{2E141F12-89D2-48E4-A8F4-E03C06DEE0FC}" srcOrd="1" destOrd="0" presId="urn:microsoft.com/office/officeart/2005/8/layout/hierarchy1"/>
    <dgm:cxn modelId="{D8878BB5-1CEB-45A5-8BB7-8C69DF759AE5}" type="presParOf" srcId="{12D624F6-47CE-46CC-9C1F-839F1DB07DEA}" destId="{94B37455-CC11-4330-A917-5CEAFAAEDA0E}" srcOrd="1" destOrd="0" presId="urn:microsoft.com/office/officeart/2005/8/layout/hierarchy1"/>
    <dgm:cxn modelId="{385B461D-131F-4AB7-86CF-AC5F7FDD5772}" type="presParOf" srcId="{94B37455-CC11-4330-A917-5CEAFAAEDA0E}" destId="{DCF1C007-F1C8-4AA8-8440-4136C32DEA36}" srcOrd="0" destOrd="0" presId="urn:microsoft.com/office/officeart/2005/8/layout/hierarchy1"/>
    <dgm:cxn modelId="{CC9541B5-80FE-4416-A3D5-F7A4840B7EAB}" type="presParOf" srcId="{DCF1C007-F1C8-4AA8-8440-4136C32DEA36}" destId="{AC34247D-25CD-4DA0-9D2B-DA1AE5BB8F43}" srcOrd="0" destOrd="0" presId="urn:microsoft.com/office/officeart/2005/8/layout/hierarchy1"/>
    <dgm:cxn modelId="{3B3724B4-F45A-4967-A505-13A76ED25550}" type="presParOf" srcId="{DCF1C007-F1C8-4AA8-8440-4136C32DEA36}" destId="{20482869-16E0-468B-B0D8-F811E4CB2746}" srcOrd="1" destOrd="0" presId="urn:microsoft.com/office/officeart/2005/8/layout/hierarchy1"/>
    <dgm:cxn modelId="{9F5B1A95-A044-4126-A532-4C3272DE29ED}" type="presParOf" srcId="{94B37455-CC11-4330-A917-5CEAFAAEDA0E}" destId="{DEF46985-7123-4FC1-AB49-9DA4C1FB3787}" srcOrd="1" destOrd="0" presId="urn:microsoft.com/office/officeart/2005/8/layout/hierarchy1"/>
    <dgm:cxn modelId="{7B90F7DA-8561-4540-B1DD-2138837AC320}" type="presParOf" srcId="{12D624F6-47CE-46CC-9C1F-839F1DB07DEA}" destId="{2837B0B8-96BA-4BDC-BB60-0B0C40AAE57A}" srcOrd="2" destOrd="0" presId="urn:microsoft.com/office/officeart/2005/8/layout/hierarchy1"/>
    <dgm:cxn modelId="{ABF7777A-D3F0-47E2-A15D-40943DC45725}" type="presParOf" srcId="{2837B0B8-96BA-4BDC-BB60-0B0C40AAE57A}" destId="{796221DF-E936-46F9-97DF-F02252583E8D}" srcOrd="0" destOrd="0" presId="urn:microsoft.com/office/officeart/2005/8/layout/hierarchy1"/>
    <dgm:cxn modelId="{47E11778-2155-4F93-B1B8-C72D5A85AC40}" type="presParOf" srcId="{796221DF-E936-46F9-97DF-F02252583E8D}" destId="{C3EA8A9D-33A8-4078-8280-BD43CE39D584}" srcOrd="0" destOrd="0" presId="urn:microsoft.com/office/officeart/2005/8/layout/hierarchy1"/>
    <dgm:cxn modelId="{E0646CD6-C114-43CC-8853-F7CAF03D2C7C}" type="presParOf" srcId="{796221DF-E936-46F9-97DF-F02252583E8D}" destId="{2590F06F-4C8A-4FD5-8A6D-8EDE1B0590F6}" srcOrd="1" destOrd="0" presId="urn:microsoft.com/office/officeart/2005/8/layout/hierarchy1"/>
    <dgm:cxn modelId="{F9888575-D571-4E92-AEC2-8E61557C9F04}" type="presParOf" srcId="{2837B0B8-96BA-4BDC-BB60-0B0C40AAE57A}" destId="{3F192A80-DC84-4EB8-BCF6-B18472FA362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F716BD0-3FDF-4E86-BABC-6FD7C34D12A0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48D13E-F85F-44B1-8376-6B42B2E380D1}">
      <dgm:prSet/>
      <dgm:spPr/>
      <dgm:t>
        <a:bodyPr/>
        <a:lstStyle/>
        <a:p>
          <a:r>
            <a:rPr lang="uk-UA"/>
            <a:t>а) материнська (системна) плата комп'ютера; </a:t>
          </a:r>
          <a:endParaRPr lang="en-US"/>
        </a:p>
      </dgm:t>
    </dgm:pt>
    <dgm:pt modelId="{CDE9A4FF-C884-46B0-BB85-C64CA78BFF69}" type="parTrans" cxnId="{07D38823-CE2C-45D8-8AF5-6E19EA5DD59C}">
      <dgm:prSet/>
      <dgm:spPr/>
      <dgm:t>
        <a:bodyPr/>
        <a:lstStyle/>
        <a:p>
          <a:endParaRPr lang="en-US"/>
        </a:p>
      </dgm:t>
    </dgm:pt>
    <dgm:pt modelId="{6302835A-0C46-4715-92D1-6AAB01DB2B7D}" type="sibTrans" cxnId="{07D38823-CE2C-45D8-8AF5-6E19EA5DD59C}">
      <dgm:prSet/>
      <dgm:spPr/>
      <dgm:t>
        <a:bodyPr/>
        <a:lstStyle/>
        <a:p>
          <a:endParaRPr lang="en-US"/>
        </a:p>
      </dgm:t>
    </dgm:pt>
    <dgm:pt modelId="{CF5942B3-4BB8-4D16-AE01-0D39BF3F4E28}">
      <dgm:prSet/>
      <dgm:spPr/>
      <dgm:t>
        <a:bodyPr/>
        <a:lstStyle/>
        <a:p>
          <a:r>
            <a:rPr lang="uk-UA"/>
            <a:t>б) корпус системного блоку комп'ютера; </a:t>
          </a:r>
          <a:endParaRPr lang="en-US"/>
        </a:p>
      </dgm:t>
    </dgm:pt>
    <dgm:pt modelId="{5E3E3FCB-FB35-411C-841C-39E754EB5361}" type="parTrans" cxnId="{9A1CDF56-6AD1-4ADB-97D7-AEC8E2B1942E}">
      <dgm:prSet/>
      <dgm:spPr/>
      <dgm:t>
        <a:bodyPr/>
        <a:lstStyle/>
        <a:p>
          <a:endParaRPr lang="en-US"/>
        </a:p>
      </dgm:t>
    </dgm:pt>
    <dgm:pt modelId="{9F4A7CA3-6040-4FBA-BE09-536625168BD2}" type="sibTrans" cxnId="{9A1CDF56-6AD1-4ADB-97D7-AEC8E2B1942E}">
      <dgm:prSet/>
      <dgm:spPr/>
      <dgm:t>
        <a:bodyPr/>
        <a:lstStyle/>
        <a:p>
          <a:endParaRPr lang="en-US"/>
        </a:p>
      </dgm:t>
    </dgm:pt>
    <dgm:pt modelId="{FA9F14FA-4935-44B9-A426-AD24C87A4EBB}">
      <dgm:prSet/>
      <dgm:spPr/>
      <dgm:t>
        <a:bodyPr/>
        <a:lstStyle/>
        <a:p>
          <a:r>
            <a:rPr lang="uk-UA"/>
            <a:t>в) оперативна пам'ять комп'ютера. </a:t>
          </a:r>
          <a:endParaRPr lang="en-US"/>
        </a:p>
      </dgm:t>
    </dgm:pt>
    <dgm:pt modelId="{ECBA5BBF-FA5B-43D9-B7B9-0348C95261B8}" type="parTrans" cxnId="{66501DC7-A180-44B8-AF7E-C6C31D467A05}">
      <dgm:prSet/>
      <dgm:spPr/>
      <dgm:t>
        <a:bodyPr/>
        <a:lstStyle/>
        <a:p>
          <a:endParaRPr lang="en-US"/>
        </a:p>
      </dgm:t>
    </dgm:pt>
    <dgm:pt modelId="{6B258B15-9893-41A2-8DE8-BB07F75655E1}" type="sibTrans" cxnId="{66501DC7-A180-44B8-AF7E-C6C31D467A05}">
      <dgm:prSet/>
      <dgm:spPr/>
      <dgm:t>
        <a:bodyPr/>
        <a:lstStyle/>
        <a:p>
          <a:endParaRPr lang="en-US"/>
        </a:p>
      </dgm:t>
    </dgm:pt>
    <dgm:pt modelId="{15F88F5E-7D78-425E-8D18-01B103B9867E}" type="pres">
      <dgm:prSet presAssocID="{4F716BD0-3FDF-4E86-BABC-6FD7C34D12A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987BB91-0D62-4FDB-A205-725DDB7BA7F6}" type="pres">
      <dgm:prSet presAssocID="{AE48D13E-F85F-44B1-8376-6B42B2E380D1}" presName="hierRoot1" presStyleCnt="0"/>
      <dgm:spPr/>
    </dgm:pt>
    <dgm:pt modelId="{ACBB396F-8BFF-47D8-BF33-AA929CCF242B}" type="pres">
      <dgm:prSet presAssocID="{AE48D13E-F85F-44B1-8376-6B42B2E380D1}" presName="composite" presStyleCnt="0"/>
      <dgm:spPr/>
    </dgm:pt>
    <dgm:pt modelId="{BBC616E0-C896-45F1-BF82-9B39AD94C3CD}" type="pres">
      <dgm:prSet presAssocID="{AE48D13E-F85F-44B1-8376-6B42B2E380D1}" presName="background" presStyleLbl="node0" presStyleIdx="0" presStyleCnt="3"/>
      <dgm:spPr/>
    </dgm:pt>
    <dgm:pt modelId="{0E0BBF5F-B28A-40F3-B06D-55000435ED54}" type="pres">
      <dgm:prSet presAssocID="{AE48D13E-F85F-44B1-8376-6B42B2E380D1}" presName="text" presStyleLbl="fgAcc0" presStyleIdx="0" presStyleCnt="3">
        <dgm:presLayoutVars>
          <dgm:chPref val="3"/>
        </dgm:presLayoutVars>
      </dgm:prSet>
      <dgm:spPr/>
    </dgm:pt>
    <dgm:pt modelId="{1424E27D-09F9-46E3-B88B-78B523C58B6C}" type="pres">
      <dgm:prSet presAssocID="{AE48D13E-F85F-44B1-8376-6B42B2E380D1}" presName="hierChild2" presStyleCnt="0"/>
      <dgm:spPr/>
    </dgm:pt>
    <dgm:pt modelId="{1501C351-B654-41F2-B056-024F68EEE5E7}" type="pres">
      <dgm:prSet presAssocID="{CF5942B3-4BB8-4D16-AE01-0D39BF3F4E28}" presName="hierRoot1" presStyleCnt="0"/>
      <dgm:spPr/>
    </dgm:pt>
    <dgm:pt modelId="{A69433DD-22D0-45F9-9470-D683DF1EB72D}" type="pres">
      <dgm:prSet presAssocID="{CF5942B3-4BB8-4D16-AE01-0D39BF3F4E28}" presName="composite" presStyleCnt="0"/>
      <dgm:spPr/>
    </dgm:pt>
    <dgm:pt modelId="{9DB115C6-A7C7-4253-9BF0-FEBD7BC2F0E2}" type="pres">
      <dgm:prSet presAssocID="{CF5942B3-4BB8-4D16-AE01-0D39BF3F4E28}" presName="background" presStyleLbl="node0" presStyleIdx="1" presStyleCnt="3"/>
      <dgm:spPr/>
    </dgm:pt>
    <dgm:pt modelId="{381739D9-C94D-4A2F-80A6-F8D74256DE98}" type="pres">
      <dgm:prSet presAssocID="{CF5942B3-4BB8-4D16-AE01-0D39BF3F4E28}" presName="text" presStyleLbl="fgAcc0" presStyleIdx="1" presStyleCnt="3">
        <dgm:presLayoutVars>
          <dgm:chPref val="3"/>
        </dgm:presLayoutVars>
      </dgm:prSet>
      <dgm:spPr/>
    </dgm:pt>
    <dgm:pt modelId="{A2126050-F403-4778-AA81-90F96A249DD9}" type="pres">
      <dgm:prSet presAssocID="{CF5942B3-4BB8-4D16-AE01-0D39BF3F4E28}" presName="hierChild2" presStyleCnt="0"/>
      <dgm:spPr/>
    </dgm:pt>
    <dgm:pt modelId="{6B9D8212-13AF-4EC0-AB15-2D095A5F9B68}" type="pres">
      <dgm:prSet presAssocID="{FA9F14FA-4935-44B9-A426-AD24C87A4EBB}" presName="hierRoot1" presStyleCnt="0"/>
      <dgm:spPr/>
    </dgm:pt>
    <dgm:pt modelId="{67407F70-FA36-45EE-80B3-05FE2BF2B9AC}" type="pres">
      <dgm:prSet presAssocID="{FA9F14FA-4935-44B9-A426-AD24C87A4EBB}" presName="composite" presStyleCnt="0"/>
      <dgm:spPr/>
    </dgm:pt>
    <dgm:pt modelId="{C672D0E1-C73D-400A-A974-F34D82B5A0A7}" type="pres">
      <dgm:prSet presAssocID="{FA9F14FA-4935-44B9-A426-AD24C87A4EBB}" presName="background" presStyleLbl="node0" presStyleIdx="2" presStyleCnt="3"/>
      <dgm:spPr/>
    </dgm:pt>
    <dgm:pt modelId="{AE3316FF-0278-4CC9-ABB5-FB4A2730DB05}" type="pres">
      <dgm:prSet presAssocID="{FA9F14FA-4935-44B9-A426-AD24C87A4EBB}" presName="text" presStyleLbl="fgAcc0" presStyleIdx="2" presStyleCnt="3">
        <dgm:presLayoutVars>
          <dgm:chPref val="3"/>
        </dgm:presLayoutVars>
      </dgm:prSet>
      <dgm:spPr/>
    </dgm:pt>
    <dgm:pt modelId="{7EC227DB-1858-4745-91FC-F1FD08B95956}" type="pres">
      <dgm:prSet presAssocID="{FA9F14FA-4935-44B9-A426-AD24C87A4EBB}" presName="hierChild2" presStyleCnt="0"/>
      <dgm:spPr/>
    </dgm:pt>
  </dgm:ptLst>
  <dgm:cxnLst>
    <dgm:cxn modelId="{E6D8DA03-2B1C-40A7-A263-09D52B83C3BC}" type="presOf" srcId="{AE48D13E-F85F-44B1-8376-6B42B2E380D1}" destId="{0E0BBF5F-B28A-40F3-B06D-55000435ED54}" srcOrd="0" destOrd="0" presId="urn:microsoft.com/office/officeart/2005/8/layout/hierarchy1"/>
    <dgm:cxn modelId="{8886F21B-CBA4-45DA-8832-16CA0051111C}" type="presOf" srcId="{CF5942B3-4BB8-4D16-AE01-0D39BF3F4E28}" destId="{381739D9-C94D-4A2F-80A6-F8D74256DE98}" srcOrd="0" destOrd="0" presId="urn:microsoft.com/office/officeart/2005/8/layout/hierarchy1"/>
    <dgm:cxn modelId="{07D38823-CE2C-45D8-8AF5-6E19EA5DD59C}" srcId="{4F716BD0-3FDF-4E86-BABC-6FD7C34D12A0}" destId="{AE48D13E-F85F-44B1-8376-6B42B2E380D1}" srcOrd="0" destOrd="0" parTransId="{CDE9A4FF-C884-46B0-BB85-C64CA78BFF69}" sibTransId="{6302835A-0C46-4715-92D1-6AAB01DB2B7D}"/>
    <dgm:cxn modelId="{BD0D4F50-D3BF-433A-86DE-4B7FD90B3FBC}" type="presOf" srcId="{FA9F14FA-4935-44B9-A426-AD24C87A4EBB}" destId="{AE3316FF-0278-4CC9-ABB5-FB4A2730DB05}" srcOrd="0" destOrd="0" presId="urn:microsoft.com/office/officeart/2005/8/layout/hierarchy1"/>
    <dgm:cxn modelId="{9A1CDF56-6AD1-4ADB-97D7-AEC8E2B1942E}" srcId="{4F716BD0-3FDF-4E86-BABC-6FD7C34D12A0}" destId="{CF5942B3-4BB8-4D16-AE01-0D39BF3F4E28}" srcOrd="1" destOrd="0" parTransId="{5E3E3FCB-FB35-411C-841C-39E754EB5361}" sibTransId="{9F4A7CA3-6040-4FBA-BE09-536625168BD2}"/>
    <dgm:cxn modelId="{A2F5E1AD-C30F-43ED-A426-9633BEF11909}" type="presOf" srcId="{4F716BD0-3FDF-4E86-BABC-6FD7C34D12A0}" destId="{15F88F5E-7D78-425E-8D18-01B103B9867E}" srcOrd="0" destOrd="0" presId="urn:microsoft.com/office/officeart/2005/8/layout/hierarchy1"/>
    <dgm:cxn modelId="{66501DC7-A180-44B8-AF7E-C6C31D467A05}" srcId="{4F716BD0-3FDF-4E86-BABC-6FD7C34D12A0}" destId="{FA9F14FA-4935-44B9-A426-AD24C87A4EBB}" srcOrd="2" destOrd="0" parTransId="{ECBA5BBF-FA5B-43D9-B7B9-0348C95261B8}" sibTransId="{6B258B15-9893-41A2-8DE8-BB07F75655E1}"/>
    <dgm:cxn modelId="{814EE52A-80C4-4D32-BD95-7538C9181E45}" type="presParOf" srcId="{15F88F5E-7D78-425E-8D18-01B103B9867E}" destId="{A987BB91-0D62-4FDB-A205-725DDB7BA7F6}" srcOrd="0" destOrd="0" presId="urn:microsoft.com/office/officeart/2005/8/layout/hierarchy1"/>
    <dgm:cxn modelId="{332454AF-B0EC-4F74-B189-C123B6292BE3}" type="presParOf" srcId="{A987BB91-0D62-4FDB-A205-725DDB7BA7F6}" destId="{ACBB396F-8BFF-47D8-BF33-AA929CCF242B}" srcOrd="0" destOrd="0" presId="urn:microsoft.com/office/officeart/2005/8/layout/hierarchy1"/>
    <dgm:cxn modelId="{5B6552E0-3E32-4DB5-A7C7-E85D88A32C30}" type="presParOf" srcId="{ACBB396F-8BFF-47D8-BF33-AA929CCF242B}" destId="{BBC616E0-C896-45F1-BF82-9B39AD94C3CD}" srcOrd="0" destOrd="0" presId="urn:microsoft.com/office/officeart/2005/8/layout/hierarchy1"/>
    <dgm:cxn modelId="{B3055D6E-0242-40EB-A7CB-31C907AC6AEC}" type="presParOf" srcId="{ACBB396F-8BFF-47D8-BF33-AA929CCF242B}" destId="{0E0BBF5F-B28A-40F3-B06D-55000435ED54}" srcOrd="1" destOrd="0" presId="urn:microsoft.com/office/officeart/2005/8/layout/hierarchy1"/>
    <dgm:cxn modelId="{71EFCF2F-C34A-4071-951F-34BB9DDF43F3}" type="presParOf" srcId="{A987BB91-0D62-4FDB-A205-725DDB7BA7F6}" destId="{1424E27D-09F9-46E3-B88B-78B523C58B6C}" srcOrd="1" destOrd="0" presId="urn:microsoft.com/office/officeart/2005/8/layout/hierarchy1"/>
    <dgm:cxn modelId="{F0B224EC-422B-4BBC-BBC8-63965375E15C}" type="presParOf" srcId="{15F88F5E-7D78-425E-8D18-01B103B9867E}" destId="{1501C351-B654-41F2-B056-024F68EEE5E7}" srcOrd="1" destOrd="0" presId="urn:microsoft.com/office/officeart/2005/8/layout/hierarchy1"/>
    <dgm:cxn modelId="{95EED720-04CA-40A4-A080-C011E587D606}" type="presParOf" srcId="{1501C351-B654-41F2-B056-024F68EEE5E7}" destId="{A69433DD-22D0-45F9-9470-D683DF1EB72D}" srcOrd="0" destOrd="0" presId="urn:microsoft.com/office/officeart/2005/8/layout/hierarchy1"/>
    <dgm:cxn modelId="{9B142659-FA44-4019-BB58-914DAC38F5B2}" type="presParOf" srcId="{A69433DD-22D0-45F9-9470-D683DF1EB72D}" destId="{9DB115C6-A7C7-4253-9BF0-FEBD7BC2F0E2}" srcOrd="0" destOrd="0" presId="urn:microsoft.com/office/officeart/2005/8/layout/hierarchy1"/>
    <dgm:cxn modelId="{964935F1-D0E3-42F1-9D62-238EF051100F}" type="presParOf" srcId="{A69433DD-22D0-45F9-9470-D683DF1EB72D}" destId="{381739D9-C94D-4A2F-80A6-F8D74256DE98}" srcOrd="1" destOrd="0" presId="urn:microsoft.com/office/officeart/2005/8/layout/hierarchy1"/>
    <dgm:cxn modelId="{15549FF7-8CC5-4ACF-9942-795485AB0342}" type="presParOf" srcId="{1501C351-B654-41F2-B056-024F68EEE5E7}" destId="{A2126050-F403-4778-AA81-90F96A249DD9}" srcOrd="1" destOrd="0" presId="urn:microsoft.com/office/officeart/2005/8/layout/hierarchy1"/>
    <dgm:cxn modelId="{2629A963-4CC6-450B-AD6B-534A3D627875}" type="presParOf" srcId="{15F88F5E-7D78-425E-8D18-01B103B9867E}" destId="{6B9D8212-13AF-4EC0-AB15-2D095A5F9B68}" srcOrd="2" destOrd="0" presId="urn:microsoft.com/office/officeart/2005/8/layout/hierarchy1"/>
    <dgm:cxn modelId="{CFFD8D7D-DD1E-44BF-95FE-786866EDA280}" type="presParOf" srcId="{6B9D8212-13AF-4EC0-AB15-2D095A5F9B68}" destId="{67407F70-FA36-45EE-80B3-05FE2BF2B9AC}" srcOrd="0" destOrd="0" presId="urn:microsoft.com/office/officeart/2005/8/layout/hierarchy1"/>
    <dgm:cxn modelId="{2357C163-7D4F-4DE7-95F5-4C09512D68B8}" type="presParOf" srcId="{67407F70-FA36-45EE-80B3-05FE2BF2B9AC}" destId="{C672D0E1-C73D-400A-A974-F34D82B5A0A7}" srcOrd="0" destOrd="0" presId="urn:microsoft.com/office/officeart/2005/8/layout/hierarchy1"/>
    <dgm:cxn modelId="{6CF5F52D-FD97-48F1-BD4B-7A27B84056CB}" type="presParOf" srcId="{67407F70-FA36-45EE-80B3-05FE2BF2B9AC}" destId="{AE3316FF-0278-4CC9-ABB5-FB4A2730DB05}" srcOrd="1" destOrd="0" presId="urn:microsoft.com/office/officeart/2005/8/layout/hierarchy1"/>
    <dgm:cxn modelId="{45AFA9F8-4D51-405B-8D0A-3957AC8E3BF2}" type="presParOf" srcId="{6B9D8212-13AF-4EC0-AB15-2D095A5F9B68}" destId="{7EC227DB-1858-4745-91FC-F1FD08B9595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18096A9-0478-444F-AEF8-78B23D451D4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DC0B6A-EF26-4CD6-B508-126D239BEA48}">
      <dgm:prSet/>
      <dgm:spPr/>
      <dgm:t>
        <a:bodyPr/>
        <a:lstStyle/>
        <a:p>
          <a:r>
            <a:rPr lang="uk-UA"/>
            <a:t>а) програміст, що "зламує" чужі програми; </a:t>
          </a:r>
          <a:endParaRPr lang="en-US"/>
        </a:p>
      </dgm:t>
    </dgm:pt>
    <dgm:pt modelId="{2382568D-FF2B-4DEC-A5AD-F05E087B8415}" type="parTrans" cxnId="{E8B4226C-A928-44F5-B5D6-0DF4743073BF}">
      <dgm:prSet/>
      <dgm:spPr/>
      <dgm:t>
        <a:bodyPr/>
        <a:lstStyle/>
        <a:p>
          <a:endParaRPr lang="en-US"/>
        </a:p>
      </dgm:t>
    </dgm:pt>
    <dgm:pt modelId="{D404184C-41D1-400F-961A-5134056C9D61}" type="sibTrans" cxnId="{E8B4226C-A928-44F5-B5D6-0DF4743073BF}">
      <dgm:prSet/>
      <dgm:spPr/>
      <dgm:t>
        <a:bodyPr/>
        <a:lstStyle/>
        <a:p>
          <a:endParaRPr lang="en-US"/>
        </a:p>
      </dgm:t>
    </dgm:pt>
    <dgm:pt modelId="{2F0F2184-BB01-46B8-930C-A1E6EC148975}">
      <dgm:prSet/>
      <dgm:spPr/>
      <dgm:t>
        <a:bodyPr/>
        <a:lstStyle/>
        <a:p>
          <a:r>
            <a:rPr lang="uk-UA" dirty="0"/>
            <a:t>б)адміністратор комп'ютерної мережі; </a:t>
          </a:r>
          <a:endParaRPr lang="en-US" dirty="0"/>
        </a:p>
      </dgm:t>
    </dgm:pt>
    <dgm:pt modelId="{2497B5B5-31DE-45EF-B05A-E5C85EE832C4}" type="parTrans" cxnId="{B01AAEAA-6A64-4A78-9176-6313E3FCE354}">
      <dgm:prSet/>
      <dgm:spPr/>
      <dgm:t>
        <a:bodyPr/>
        <a:lstStyle/>
        <a:p>
          <a:endParaRPr lang="en-US"/>
        </a:p>
      </dgm:t>
    </dgm:pt>
    <dgm:pt modelId="{342A82A7-9149-4F87-B46B-7A5466B20B7E}" type="sibTrans" cxnId="{B01AAEAA-6A64-4A78-9176-6313E3FCE354}">
      <dgm:prSet/>
      <dgm:spPr/>
      <dgm:t>
        <a:bodyPr/>
        <a:lstStyle/>
        <a:p>
          <a:endParaRPr lang="en-US"/>
        </a:p>
      </dgm:t>
    </dgm:pt>
    <dgm:pt modelId="{768A7701-F3EF-45AB-B53E-BF03DD33C18E}">
      <dgm:prSet/>
      <dgm:spPr/>
      <dgm:t>
        <a:bodyPr/>
        <a:lstStyle/>
        <a:p>
          <a:r>
            <a:rPr lang="uk-UA"/>
            <a:t>в) користувач комп'ютера.</a:t>
          </a:r>
          <a:endParaRPr lang="en-US"/>
        </a:p>
      </dgm:t>
    </dgm:pt>
    <dgm:pt modelId="{DEE01454-A8C0-446B-9B08-8DC670045352}" type="parTrans" cxnId="{D96EE30C-8AE1-45CC-836E-104E174A039F}">
      <dgm:prSet/>
      <dgm:spPr/>
      <dgm:t>
        <a:bodyPr/>
        <a:lstStyle/>
        <a:p>
          <a:endParaRPr lang="en-US"/>
        </a:p>
      </dgm:t>
    </dgm:pt>
    <dgm:pt modelId="{2177D21B-0BF4-474B-95F4-672F7D7113EE}" type="sibTrans" cxnId="{D96EE30C-8AE1-45CC-836E-104E174A039F}">
      <dgm:prSet/>
      <dgm:spPr/>
      <dgm:t>
        <a:bodyPr/>
        <a:lstStyle/>
        <a:p>
          <a:endParaRPr lang="en-US"/>
        </a:p>
      </dgm:t>
    </dgm:pt>
    <dgm:pt modelId="{C4D81FFA-18C2-46A1-8C91-A2B8440A3B9F}" type="pres">
      <dgm:prSet presAssocID="{018096A9-0478-444F-AEF8-78B23D451D4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2B6ED1C-2614-48A6-9462-A364D454DF02}" type="pres">
      <dgm:prSet presAssocID="{60DC0B6A-EF26-4CD6-B508-126D239BEA48}" presName="hierRoot1" presStyleCnt="0"/>
      <dgm:spPr/>
    </dgm:pt>
    <dgm:pt modelId="{E1675120-3AAC-43A5-A0B6-334B9433C9F5}" type="pres">
      <dgm:prSet presAssocID="{60DC0B6A-EF26-4CD6-B508-126D239BEA48}" presName="composite" presStyleCnt="0"/>
      <dgm:spPr/>
    </dgm:pt>
    <dgm:pt modelId="{D8751DBD-114F-49E0-9C46-A30BA56D3C86}" type="pres">
      <dgm:prSet presAssocID="{60DC0B6A-EF26-4CD6-B508-126D239BEA48}" presName="background" presStyleLbl="node0" presStyleIdx="0" presStyleCnt="3"/>
      <dgm:spPr/>
    </dgm:pt>
    <dgm:pt modelId="{D6EEA2BA-ADB0-40AC-A789-EABC4B6BA11D}" type="pres">
      <dgm:prSet presAssocID="{60DC0B6A-EF26-4CD6-B508-126D239BEA48}" presName="text" presStyleLbl="fgAcc0" presStyleIdx="0" presStyleCnt="3">
        <dgm:presLayoutVars>
          <dgm:chPref val="3"/>
        </dgm:presLayoutVars>
      </dgm:prSet>
      <dgm:spPr/>
    </dgm:pt>
    <dgm:pt modelId="{5E28616D-31FF-4E5D-80DE-18ADB07DE6BE}" type="pres">
      <dgm:prSet presAssocID="{60DC0B6A-EF26-4CD6-B508-126D239BEA48}" presName="hierChild2" presStyleCnt="0"/>
      <dgm:spPr/>
    </dgm:pt>
    <dgm:pt modelId="{C686B075-AAA7-4688-8B48-1FAD43E2671D}" type="pres">
      <dgm:prSet presAssocID="{2F0F2184-BB01-46B8-930C-A1E6EC148975}" presName="hierRoot1" presStyleCnt="0"/>
      <dgm:spPr/>
    </dgm:pt>
    <dgm:pt modelId="{2B6F80E7-F937-4835-A4DD-43127B940BAB}" type="pres">
      <dgm:prSet presAssocID="{2F0F2184-BB01-46B8-930C-A1E6EC148975}" presName="composite" presStyleCnt="0"/>
      <dgm:spPr/>
    </dgm:pt>
    <dgm:pt modelId="{1FB4FC4C-28B7-4CB6-95AF-CF24B323E7AD}" type="pres">
      <dgm:prSet presAssocID="{2F0F2184-BB01-46B8-930C-A1E6EC148975}" presName="background" presStyleLbl="node0" presStyleIdx="1" presStyleCnt="3"/>
      <dgm:spPr/>
    </dgm:pt>
    <dgm:pt modelId="{95DD972E-D8BB-467A-AF76-4BC0B104684D}" type="pres">
      <dgm:prSet presAssocID="{2F0F2184-BB01-46B8-930C-A1E6EC148975}" presName="text" presStyleLbl="fgAcc0" presStyleIdx="1" presStyleCnt="3">
        <dgm:presLayoutVars>
          <dgm:chPref val="3"/>
        </dgm:presLayoutVars>
      </dgm:prSet>
      <dgm:spPr/>
    </dgm:pt>
    <dgm:pt modelId="{37CD7110-7F8E-4ABA-969A-F1C5365ED021}" type="pres">
      <dgm:prSet presAssocID="{2F0F2184-BB01-46B8-930C-A1E6EC148975}" presName="hierChild2" presStyleCnt="0"/>
      <dgm:spPr/>
    </dgm:pt>
    <dgm:pt modelId="{0BA58C4E-0624-4EBE-B267-B733978ADCFB}" type="pres">
      <dgm:prSet presAssocID="{768A7701-F3EF-45AB-B53E-BF03DD33C18E}" presName="hierRoot1" presStyleCnt="0"/>
      <dgm:spPr/>
    </dgm:pt>
    <dgm:pt modelId="{46DDDB41-BFED-4204-8115-6AAA9C5FE98F}" type="pres">
      <dgm:prSet presAssocID="{768A7701-F3EF-45AB-B53E-BF03DD33C18E}" presName="composite" presStyleCnt="0"/>
      <dgm:spPr/>
    </dgm:pt>
    <dgm:pt modelId="{D923AB15-FA9C-4E8B-ADE6-44FE6458CECB}" type="pres">
      <dgm:prSet presAssocID="{768A7701-F3EF-45AB-B53E-BF03DD33C18E}" presName="background" presStyleLbl="node0" presStyleIdx="2" presStyleCnt="3"/>
      <dgm:spPr/>
    </dgm:pt>
    <dgm:pt modelId="{75645566-0BC9-41C8-8AC9-4BE90C85B424}" type="pres">
      <dgm:prSet presAssocID="{768A7701-F3EF-45AB-B53E-BF03DD33C18E}" presName="text" presStyleLbl="fgAcc0" presStyleIdx="2" presStyleCnt="3">
        <dgm:presLayoutVars>
          <dgm:chPref val="3"/>
        </dgm:presLayoutVars>
      </dgm:prSet>
      <dgm:spPr/>
    </dgm:pt>
    <dgm:pt modelId="{4900E0C4-25BE-4C7D-89E5-DAAC142C24C7}" type="pres">
      <dgm:prSet presAssocID="{768A7701-F3EF-45AB-B53E-BF03DD33C18E}" presName="hierChild2" presStyleCnt="0"/>
      <dgm:spPr/>
    </dgm:pt>
  </dgm:ptLst>
  <dgm:cxnLst>
    <dgm:cxn modelId="{D96EE30C-8AE1-45CC-836E-104E174A039F}" srcId="{018096A9-0478-444F-AEF8-78B23D451D42}" destId="{768A7701-F3EF-45AB-B53E-BF03DD33C18E}" srcOrd="2" destOrd="0" parTransId="{DEE01454-A8C0-446B-9B08-8DC670045352}" sibTransId="{2177D21B-0BF4-474B-95F4-672F7D7113EE}"/>
    <dgm:cxn modelId="{E8BF9935-A274-4BB1-A5D5-741CD5FE1637}" type="presOf" srcId="{60DC0B6A-EF26-4CD6-B508-126D239BEA48}" destId="{D6EEA2BA-ADB0-40AC-A789-EABC4B6BA11D}" srcOrd="0" destOrd="0" presId="urn:microsoft.com/office/officeart/2005/8/layout/hierarchy1"/>
    <dgm:cxn modelId="{E8B4226C-A928-44F5-B5D6-0DF4743073BF}" srcId="{018096A9-0478-444F-AEF8-78B23D451D42}" destId="{60DC0B6A-EF26-4CD6-B508-126D239BEA48}" srcOrd="0" destOrd="0" parTransId="{2382568D-FF2B-4DEC-A5AD-F05E087B8415}" sibTransId="{D404184C-41D1-400F-961A-5134056C9D61}"/>
    <dgm:cxn modelId="{D330436C-137B-4060-B6B4-EB867989D420}" type="presOf" srcId="{018096A9-0478-444F-AEF8-78B23D451D42}" destId="{C4D81FFA-18C2-46A1-8C91-A2B8440A3B9F}" srcOrd="0" destOrd="0" presId="urn:microsoft.com/office/officeart/2005/8/layout/hierarchy1"/>
    <dgm:cxn modelId="{B01AAEAA-6A64-4A78-9176-6313E3FCE354}" srcId="{018096A9-0478-444F-AEF8-78B23D451D42}" destId="{2F0F2184-BB01-46B8-930C-A1E6EC148975}" srcOrd="1" destOrd="0" parTransId="{2497B5B5-31DE-45EF-B05A-E5C85EE832C4}" sibTransId="{342A82A7-9149-4F87-B46B-7A5466B20B7E}"/>
    <dgm:cxn modelId="{D8757ED4-6EDC-4CD5-85AF-657971FC9316}" type="presOf" srcId="{768A7701-F3EF-45AB-B53E-BF03DD33C18E}" destId="{75645566-0BC9-41C8-8AC9-4BE90C85B424}" srcOrd="0" destOrd="0" presId="urn:microsoft.com/office/officeart/2005/8/layout/hierarchy1"/>
    <dgm:cxn modelId="{EB3BDFD4-1007-45A6-B7B6-51A784B90211}" type="presOf" srcId="{2F0F2184-BB01-46B8-930C-A1E6EC148975}" destId="{95DD972E-D8BB-467A-AF76-4BC0B104684D}" srcOrd="0" destOrd="0" presId="urn:microsoft.com/office/officeart/2005/8/layout/hierarchy1"/>
    <dgm:cxn modelId="{BDC9FC85-F11A-43A6-A2B6-F3D8398D964D}" type="presParOf" srcId="{C4D81FFA-18C2-46A1-8C91-A2B8440A3B9F}" destId="{32B6ED1C-2614-48A6-9462-A364D454DF02}" srcOrd="0" destOrd="0" presId="urn:microsoft.com/office/officeart/2005/8/layout/hierarchy1"/>
    <dgm:cxn modelId="{EBF33179-8F04-4879-95DD-037C23BE9096}" type="presParOf" srcId="{32B6ED1C-2614-48A6-9462-A364D454DF02}" destId="{E1675120-3AAC-43A5-A0B6-334B9433C9F5}" srcOrd="0" destOrd="0" presId="urn:microsoft.com/office/officeart/2005/8/layout/hierarchy1"/>
    <dgm:cxn modelId="{9562C839-1857-4840-900D-5135FB2D13C9}" type="presParOf" srcId="{E1675120-3AAC-43A5-A0B6-334B9433C9F5}" destId="{D8751DBD-114F-49E0-9C46-A30BA56D3C86}" srcOrd="0" destOrd="0" presId="urn:microsoft.com/office/officeart/2005/8/layout/hierarchy1"/>
    <dgm:cxn modelId="{8E27B27C-5D7E-466C-BAB5-11885CDED186}" type="presParOf" srcId="{E1675120-3AAC-43A5-A0B6-334B9433C9F5}" destId="{D6EEA2BA-ADB0-40AC-A789-EABC4B6BA11D}" srcOrd="1" destOrd="0" presId="urn:microsoft.com/office/officeart/2005/8/layout/hierarchy1"/>
    <dgm:cxn modelId="{FB32F69C-7E14-446E-9F4C-70ED995B49DD}" type="presParOf" srcId="{32B6ED1C-2614-48A6-9462-A364D454DF02}" destId="{5E28616D-31FF-4E5D-80DE-18ADB07DE6BE}" srcOrd="1" destOrd="0" presId="urn:microsoft.com/office/officeart/2005/8/layout/hierarchy1"/>
    <dgm:cxn modelId="{697F2B38-24B1-4D0F-8870-0941F3A83E6A}" type="presParOf" srcId="{C4D81FFA-18C2-46A1-8C91-A2B8440A3B9F}" destId="{C686B075-AAA7-4688-8B48-1FAD43E2671D}" srcOrd="1" destOrd="0" presId="urn:microsoft.com/office/officeart/2005/8/layout/hierarchy1"/>
    <dgm:cxn modelId="{A986B7D5-AA10-4F80-BE86-1D2D2A5B11B3}" type="presParOf" srcId="{C686B075-AAA7-4688-8B48-1FAD43E2671D}" destId="{2B6F80E7-F937-4835-A4DD-43127B940BAB}" srcOrd="0" destOrd="0" presId="urn:microsoft.com/office/officeart/2005/8/layout/hierarchy1"/>
    <dgm:cxn modelId="{110C16C1-799B-41FD-873C-0391384F40C0}" type="presParOf" srcId="{2B6F80E7-F937-4835-A4DD-43127B940BAB}" destId="{1FB4FC4C-28B7-4CB6-95AF-CF24B323E7AD}" srcOrd="0" destOrd="0" presId="urn:microsoft.com/office/officeart/2005/8/layout/hierarchy1"/>
    <dgm:cxn modelId="{7D658FE1-B28A-4085-AF45-4F3F98F295FA}" type="presParOf" srcId="{2B6F80E7-F937-4835-A4DD-43127B940BAB}" destId="{95DD972E-D8BB-467A-AF76-4BC0B104684D}" srcOrd="1" destOrd="0" presId="urn:microsoft.com/office/officeart/2005/8/layout/hierarchy1"/>
    <dgm:cxn modelId="{0C40B611-83C3-4DFB-8C91-6B6793FB24DC}" type="presParOf" srcId="{C686B075-AAA7-4688-8B48-1FAD43E2671D}" destId="{37CD7110-7F8E-4ABA-969A-F1C5365ED021}" srcOrd="1" destOrd="0" presId="urn:microsoft.com/office/officeart/2005/8/layout/hierarchy1"/>
    <dgm:cxn modelId="{B164EA12-8EA0-433E-8462-3DD67650D1ED}" type="presParOf" srcId="{C4D81FFA-18C2-46A1-8C91-A2B8440A3B9F}" destId="{0BA58C4E-0624-4EBE-B267-B733978ADCFB}" srcOrd="2" destOrd="0" presId="urn:microsoft.com/office/officeart/2005/8/layout/hierarchy1"/>
    <dgm:cxn modelId="{4F3A2106-352C-4E9E-A828-52CEB002FA37}" type="presParOf" srcId="{0BA58C4E-0624-4EBE-B267-B733978ADCFB}" destId="{46DDDB41-BFED-4204-8115-6AAA9C5FE98F}" srcOrd="0" destOrd="0" presId="urn:microsoft.com/office/officeart/2005/8/layout/hierarchy1"/>
    <dgm:cxn modelId="{AD6A803A-A0CF-4B67-BF34-11F7008CB208}" type="presParOf" srcId="{46DDDB41-BFED-4204-8115-6AAA9C5FE98F}" destId="{D923AB15-FA9C-4E8B-ADE6-44FE6458CECB}" srcOrd="0" destOrd="0" presId="urn:microsoft.com/office/officeart/2005/8/layout/hierarchy1"/>
    <dgm:cxn modelId="{64343C2B-D834-4C9B-9F6C-D02D3B446572}" type="presParOf" srcId="{46DDDB41-BFED-4204-8115-6AAA9C5FE98F}" destId="{75645566-0BC9-41C8-8AC9-4BE90C85B424}" srcOrd="1" destOrd="0" presId="urn:microsoft.com/office/officeart/2005/8/layout/hierarchy1"/>
    <dgm:cxn modelId="{951F2EE0-7886-415C-B0C2-16E7D6CFD89B}" type="presParOf" srcId="{0BA58C4E-0624-4EBE-B267-B733978ADCFB}" destId="{4900E0C4-25BE-4C7D-89E5-DAAC142C24C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507C7B3-7C80-40C1-91B0-10059D9589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422D215-D89F-442A-991D-872C7A70DF39}">
      <dgm:prSet/>
      <dgm:spPr/>
      <dgm:t>
        <a:bodyPr/>
        <a:lstStyle/>
        <a:p>
          <a:r>
            <a:rPr lang="uk-UA"/>
            <a:t>А) гортати сторінки;</a:t>
          </a:r>
          <a:endParaRPr lang="en-US"/>
        </a:p>
      </dgm:t>
    </dgm:pt>
    <dgm:pt modelId="{B5972DA0-C6A6-42F0-9822-66F1CE1E2872}" type="parTrans" cxnId="{280FCAE2-C5E2-468E-8D50-0F3399A2B1A3}">
      <dgm:prSet/>
      <dgm:spPr/>
      <dgm:t>
        <a:bodyPr/>
        <a:lstStyle/>
        <a:p>
          <a:endParaRPr lang="en-US"/>
        </a:p>
      </dgm:t>
    </dgm:pt>
    <dgm:pt modelId="{45A2DFBD-0DDE-4012-AB23-D454260AC6AE}" type="sibTrans" cxnId="{280FCAE2-C5E2-468E-8D50-0F3399A2B1A3}">
      <dgm:prSet/>
      <dgm:spPr/>
      <dgm:t>
        <a:bodyPr/>
        <a:lstStyle/>
        <a:p>
          <a:endParaRPr lang="en-US"/>
        </a:p>
      </dgm:t>
    </dgm:pt>
    <dgm:pt modelId="{9943A120-D623-4B97-AA2F-F412E1391025}">
      <dgm:prSet/>
      <dgm:spPr/>
      <dgm:t>
        <a:bodyPr/>
        <a:lstStyle/>
        <a:p>
          <a:r>
            <a:rPr lang="uk-UA"/>
            <a:t>Б) виділяти текст жирним шрифтом;</a:t>
          </a:r>
          <a:endParaRPr lang="en-US"/>
        </a:p>
      </dgm:t>
    </dgm:pt>
    <dgm:pt modelId="{E63C0B02-0FB7-4276-8387-EEEDF087DE1C}" type="parTrans" cxnId="{CA55FC1B-55C1-4EF7-8B59-C15AE89D113A}">
      <dgm:prSet/>
      <dgm:spPr/>
      <dgm:t>
        <a:bodyPr/>
        <a:lstStyle/>
        <a:p>
          <a:endParaRPr lang="en-US"/>
        </a:p>
      </dgm:t>
    </dgm:pt>
    <dgm:pt modelId="{1240E0EF-49A6-4382-A327-B6C27E181C4F}" type="sibTrans" cxnId="{CA55FC1B-55C1-4EF7-8B59-C15AE89D113A}">
      <dgm:prSet/>
      <dgm:spPr/>
      <dgm:t>
        <a:bodyPr/>
        <a:lstStyle/>
        <a:p>
          <a:endParaRPr lang="en-US"/>
        </a:p>
      </dgm:t>
    </dgm:pt>
    <dgm:pt modelId="{768B30A0-9E74-42C5-ACE2-73FB967CCF44}">
      <dgm:prSet/>
      <dgm:spPr/>
      <dgm:t>
        <a:bodyPr/>
        <a:lstStyle/>
        <a:p>
          <a:r>
            <a:rPr lang="uk-UA"/>
            <a:t>В) позначати особу.</a:t>
          </a:r>
          <a:endParaRPr lang="en-US"/>
        </a:p>
      </dgm:t>
    </dgm:pt>
    <dgm:pt modelId="{6DAAF6C6-D8A5-43A5-AC79-7EEFDE19F8D0}" type="parTrans" cxnId="{F5311FA1-CBDA-400A-A660-B63396CE9EA7}">
      <dgm:prSet/>
      <dgm:spPr/>
      <dgm:t>
        <a:bodyPr/>
        <a:lstStyle/>
        <a:p>
          <a:endParaRPr lang="en-US"/>
        </a:p>
      </dgm:t>
    </dgm:pt>
    <dgm:pt modelId="{6300C719-EA32-4D8D-A820-B91140768D76}" type="sibTrans" cxnId="{F5311FA1-CBDA-400A-A660-B63396CE9EA7}">
      <dgm:prSet/>
      <dgm:spPr/>
      <dgm:t>
        <a:bodyPr/>
        <a:lstStyle/>
        <a:p>
          <a:endParaRPr lang="en-US"/>
        </a:p>
      </dgm:t>
    </dgm:pt>
    <dgm:pt modelId="{C28400D6-3096-4A9E-8649-589C87C8AAB5}" type="pres">
      <dgm:prSet presAssocID="{B507C7B3-7C80-40C1-91B0-10059D958908}" presName="linear" presStyleCnt="0">
        <dgm:presLayoutVars>
          <dgm:animLvl val="lvl"/>
          <dgm:resizeHandles val="exact"/>
        </dgm:presLayoutVars>
      </dgm:prSet>
      <dgm:spPr/>
    </dgm:pt>
    <dgm:pt modelId="{FC71489E-4279-40B2-9B70-BD6CE9BEEC12}" type="pres">
      <dgm:prSet presAssocID="{4422D215-D89F-442A-991D-872C7A70DF3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FF492AF-3E95-45AF-8365-D9EA03D3626C}" type="pres">
      <dgm:prSet presAssocID="{45A2DFBD-0DDE-4012-AB23-D454260AC6AE}" presName="spacer" presStyleCnt="0"/>
      <dgm:spPr/>
    </dgm:pt>
    <dgm:pt modelId="{EDA55A29-26CC-4023-9399-6130EF61D191}" type="pres">
      <dgm:prSet presAssocID="{9943A120-D623-4B97-AA2F-F412E139102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B319BFA-5294-43A7-BAA1-A7DE4D546480}" type="pres">
      <dgm:prSet presAssocID="{1240E0EF-49A6-4382-A327-B6C27E181C4F}" presName="spacer" presStyleCnt="0"/>
      <dgm:spPr/>
    </dgm:pt>
    <dgm:pt modelId="{6A008950-F022-45DC-8982-AC5798090C54}" type="pres">
      <dgm:prSet presAssocID="{768B30A0-9E74-42C5-ACE2-73FB967CCF4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8073C0B-C160-49EA-9523-E620830A90D5}" type="presOf" srcId="{4422D215-D89F-442A-991D-872C7A70DF39}" destId="{FC71489E-4279-40B2-9B70-BD6CE9BEEC12}" srcOrd="0" destOrd="0" presId="urn:microsoft.com/office/officeart/2005/8/layout/vList2"/>
    <dgm:cxn modelId="{CA55FC1B-55C1-4EF7-8B59-C15AE89D113A}" srcId="{B507C7B3-7C80-40C1-91B0-10059D958908}" destId="{9943A120-D623-4B97-AA2F-F412E1391025}" srcOrd="1" destOrd="0" parTransId="{E63C0B02-0FB7-4276-8387-EEEDF087DE1C}" sibTransId="{1240E0EF-49A6-4382-A327-B6C27E181C4F}"/>
    <dgm:cxn modelId="{6CCB5A58-9BAF-45E3-853F-E9139ECBF68C}" type="presOf" srcId="{B507C7B3-7C80-40C1-91B0-10059D958908}" destId="{C28400D6-3096-4A9E-8649-589C87C8AAB5}" srcOrd="0" destOrd="0" presId="urn:microsoft.com/office/officeart/2005/8/layout/vList2"/>
    <dgm:cxn modelId="{F5311FA1-CBDA-400A-A660-B63396CE9EA7}" srcId="{B507C7B3-7C80-40C1-91B0-10059D958908}" destId="{768B30A0-9E74-42C5-ACE2-73FB967CCF44}" srcOrd="2" destOrd="0" parTransId="{6DAAF6C6-D8A5-43A5-AC79-7EEFDE19F8D0}" sibTransId="{6300C719-EA32-4D8D-A820-B91140768D76}"/>
    <dgm:cxn modelId="{63457EC3-F8F6-4599-A570-2178144E6201}" type="presOf" srcId="{9943A120-D623-4B97-AA2F-F412E1391025}" destId="{EDA55A29-26CC-4023-9399-6130EF61D191}" srcOrd="0" destOrd="0" presId="urn:microsoft.com/office/officeart/2005/8/layout/vList2"/>
    <dgm:cxn modelId="{280FCAE2-C5E2-468E-8D50-0F3399A2B1A3}" srcId="{B507C7B3-7C80-40C1-91B0-10059D958908}" destId="{4422D215-D89F-442A-991D-872C7A70DF39}" srcOrd="0" destOrd="0" parTransId="{B5972DA0-C6A6-42F0-9822-66F1CE1E2872}" sibTransId="{45A2DFBD-0DDE-4012-AB23-D454260AC6AE}"/>
    <dgm:cxn modelId="{EE951CF7-2E0B-4427-8861-28EDFF308BD2}" type="presOf" srcId="{768B30A0-9E74-42C5-ACE2-73FB967CCF44}" destId="{6A008950-F022-45DC-8982-AC5798090C54}" srcOrd="0" destOrd="0" presId="urn:microsoft.com/office/officeart/2005/8/layout/vList2"/>
    <dgm:cxn modelId="{15022F08-18DA-4BF1-BCAD-27CD604E08E7}" type="presParOf" srcId="{C28400D6-3096-4A9E-8649-589C87C8AAB5}" destId="{FC71489E-4279-40B2-9B70-BD6CE9BEEC12}" srcOrd="0" destOrd="0" presId="urn:microsoft.com/office/officeart/2005/8/layout/vList2"/>
    <dgm:cxn modelId="{5824E7E4-807E-4CC7-BBF0-6CFA99D18889}" type="presParOf" srcId="{C28400D6-3096-4A9E-8649-589C87C8AAB5}" destId="{8FF492AF-3E95-45AF-8365-D9EA03D3626C}" srcOrd="1" destOrd="0" presId="urn:microsoft.com/office/officeart/2005/8/layout/vList2"/>
    <dgm:cxn modelId="{6AF69B09-DBA7-4664-BC04-B96AE440A6A0}" type="presParOf" srcId="{C28400D6-3096-4A9E-8649-589C87C8AAB5}" destId="{EDA55A29-26CC-4023-9399-6130EF61D191}" srcOrd="2" destOrd="0" presId="urn:microsoft.com/office/officeart/2005/8/layout/vList2"/>
    <dgm:cxn modelId="{FF1B3C75-ADAB-4F77-9AD3-641DC49EAF84}" type="presParOf" srcId="{C28400D6-3096-4A9E-8649-589C87C8AAB5}" destId="{AB319BFA-5294-43A7-BAA1-A7DE4D546480}" srcOrd="3" destOrd="0" presId="urn:microsoft.com/office/officeart/2005/8/layout/vList2"/>
    <dgm:cxn modelId="{CE345A07-648B-47CF-A848-522EFA24A148}" type="presParOf" srcId="{C28400D6-3096-4A9E-8649-589C87C8AAB5}" destId="{6A008950-F022-45DC-8982-AC5798090C5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6CF0C-4D36-4A8E-994D-669E7A230F77}">
      <dsp:nvSpPr>
        <dsp:cNvPr id="0" name=""/>
        <dsp:cNvSpPr/>
      </dsp:nvSpPr>
      <dsp:spPr>
        <a:xfrm>
          <a:off x="0" y="32939"/>
          <a:ext cx="795528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а) вентилятор охолоджування процесора; </a:t>
          </a:r>
          <a:endParaRPr lang="en-US" sz="3200" kern="1200" dirty="0"/>
        </a:p>
      </dsp:txBody>
      <dsp:txXfrm>
        <a:off x="62141" y="95080"/>
        <a:ext cx="7830998" cy="1148678"/>
      </dsp:txXfrm>
    </dsp:sp>
    <dsp:sp modelId="{9DAB458C-4102-4EA3-BF3B-385E1EE0A53A}">
      <dsp:nvSpPr>
        <dsp:cNvPr id="0" name=""/>
        <dsp:cNvSpPr/>
      </dsp:nvSpPr>
      <dsp:spPr>
        <a:xfrm>
          <a:off x="0" y="1398060"/>
          <a:ext cx="795528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б) регулювальник яскравості монітора; </a:t>
          </a:r>
          <a:endParaRPr lang="en-US" sz="3200" kern="1200" dirty="0"/>
        </a:p>
      </dsp:txBody>
      <dsp:txXfrm>
        <a:off x="62141" y="1460201"/>
        <a:ext cx="7830998" cy="1148678"/>
      </dsp:txXfrm>
    </dsp:sp>
    <dsp:sp modelId="{A8B9786C-701C-463E-9FF8-55E01CE49FF8}">
      <dsp:nvSpPr>
        <dsp:cNvPr id="0" name=""/>
        <dsp:cNvSpPr/>
      </dsp:nvSpPr>
      <dsp:spPr>
        <a:xfrm>
          <a:off x="0" y="2763180"/>
          <a:ext cx="795528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в) жорсткий магнітний диск. </a:t>
          </a:r>
          <a:endParaRPr lang="en-US" sz="3200" kern="1200" dirty="0"/>
        </a:p>
      </dsp:txBody>
      <dsp:txXfrm>
        <a:off x="62141" y="2825321"/>
        <a:ext cx="7830998" cy="114867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918512-6D2F-4C2F-87F5-2D2651CA5E01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3B0E17-73AE-4367-BE40-430C82C9A1F4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А) роздрукувати чек;</a:t>
          </a:r>
          <a:endParaRPr lang="en-US" sz="1600" kern="1200"/>
        </a:p>
      </dsp:txBody>
      <dsp:txXfrm>
        <a:off x="296053" y="1203271"/>
        <a:ext cx="2197528" cy="1364441"/>
      </dsp:txXfrm>
    </dsp:sp>
    <dsp:sp modelId="{D65F7FF7-CB8C-4DAB-9A35-64F3AA92B9BA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D8FE03-08D6-42C5-A670-BB16E8102660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Б)перезавантажити комп’ютер</a:t>
          </a:r>
          <a:endParaRPr lang="en-US" sz="1600" kern="1200" dirty="0"/>
        </a:p>
      </dsp:txBody>
      <dsp:txXfrm>
        <a:off x="3085687" y="1203271"/>
        <a:ext cx="2197528" cy="1364441"/>
      </dsp:txXfrm>
    </dsp:sp>
    <dsp:sp modelId="{08720EA3-9D33-4516-956B-ABC42F83E543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7F90C4-93AF-434C-8026-5CF716E48D21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В) перевірити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будь - що.</a:t>
          </a:r>
          <a:endParaRPr lang="en-US" sz="1600" kern="1200" dirty="0"/>
        </a:p>
      </dsp:txBody>
      <dsp:txXfrm>
        <a:off x="5875321" y="1203271"/>
        <a:ext cx="2197528" cy="136444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41E38-5BAD-47BB-AE97-005675F604F0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2955E9-A495-4B43-9260-F21A1E0A90A9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/>
            <a:t>А) програмне забезпечення;</a:t>
          </a:r>
          <a:endParaRPr lang="en-US" sz="2200" kern="1200"/>
        </a:p>
      </dsp:txBody>
      <dsp:txXfrm>
        <a:off x="296053" y="1203271"/>
        <a:ext cx="2197528" cy="1364441"/>
      </dsp:txXfrm>
    </dsp:sp>
    <dsp:sp modelId="{4FB00893-8685-47F8-8897-987A65F900EA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D21340-E6E8-4A6C-8136-930107EE60BF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/>
            <a:t>Б) застосунок для смартфона;</a:t>
          </a:r>
          <a:endParaRPr lang="en-US" sz="2200" kern="1200"/>
        </a:p>
      </dsp:txBody>
      <dsp:txXfrm>
        <a:off x="3085687" y="1203271"/>
        <a:ext cx="2197528" cy="1364441"/>
      </dsp:txXfrm>
    </dsp:sp>
    <dsp:sp modelId="{00831002-D9CB-47D9-814D-F18DE429040D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3D7D3A-E722-4007-8758-649D99073F4C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/>
            <a:t>В) вірус, що вражає корзину.</a:t>
          </a:r>
          <a:endParaRPr lang="en-US" sz="2200" kern="1200"/>
        </a:p>
      </dsp:txBody>
      <dsp:txXfrm>
        <a:off x="5875321" y="1203271"/>
        <a:ext cx="2197528" cy="13644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74A67-729C-4E3F-9AAF-ADE227F412C3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C46F5E-7508-43D6-BB5C-D5ECD1608C89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/>
            <a:t>а) вентилятор охолоджування процесора; </a:t>
          </a:r>
          <a:endParaRPr lang="en-US" sz="2000" kern="1200"/>
        </a:p>
      </dsp:txBody>
      <dsp:txXfrm>
        <a:off x="296053" y="1203271"/>
        <a:ext cx="2197528" cy="1364441"/>
      </dsp:txXfrm>
    </dsp:sp>
    <dsp:sp modelId="{1CB3C96E-76AF-42FE-90E7-8DE5ADACDF22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5FF3F5-52DC-4413-8754-FF7F775B4734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/>
            <a:t>б) покупець комп'ютера; </a:t>
          </a:r>
          <a:endParaRPr lang="en-US" sz="2000" kern="1200"/>
        </a:p>
      </dsp:txBody>
      <dsp:txXfrm>
        <a:off x="3085687" y="1203271"/>
        <a:ext cx="2197528" cy="1364441"/>
      </dsp:txXfrm>
    </dsp:sp>
    <dsp:sp modelId="{2E307A82-16B6-4418-A1EA-21EF95E3AA23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2AF9CD-01B0-47B1-8DAB-8B25BDB2133E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/>
            <a:t>в) користувач комп'ютера.</a:t>
          </a:r>
          <a:endParaRPr lang="en-US" sz="2000" kern="1200"/>
        </a:p>
      </dsp:txBody>
      <dsp:txXfrm>
        <a:off x="5875321" y="1203271"/>
        <a:ext cx="2197528" cy="13644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3868DD-D0E4-4528-8737-16B2B3079A76}">
      <dsp:nvSpPr>
        <dsp:cNvPr id="0" name=""/>
        <dsp:cNvSpPr/>
      </dsp:nvSpPr>
      <dsp:spPr>
        <a:xfrm>
          <a:off x="0" y="32939"/>
          <a:ext cx="795528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/>
            <a:t>а) каталог, в який не вкладені інші каталоги; </a:t>
          </a:r>
          <a:endParaRPr lang="en-US" sz="3200" kern="1200"/>
        </a:p>
      </dsp:txBody>
      <dsp:txXfrm>
        <a:off x="62141" y="95080"/>
        <a:ext cx="7830998" cy="1148678"/>
      </dsp:txXfrm>
    </dsp:sp>
    <dsp:sp modelId="{63F8F607-0164-4B29-B0E5-6869BD910D4B}">
      <dsp:nvSpPr>
        <dsp:cNvPr id="0" name=""/>
        <dsp:cNvSpPr/>
      </dsp:nvSpPr>
      <dsp:spPr>
        <a:xfrm>
          <a:off x="0" y="1398060"/>
          <a:ext cx="795528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/>
            <a:t>б) месенджер; </a:t>
          </a:r>
          <a:endParaRPr lang="en-US" sz="3200" kern="1200"/>
        </a:p>
      </dsp:txBody>
      <dsp:txXfrm>
        <a:off x="62141" y="1460201"/>
        <a:ext cx="7830998" cy="1148678"/>
      </dsp:txXfrm>
    </dsp:sp>
    <dsp:sp modelId="{8CC6178D-462A-4B6F-BBD9-AA5402466FCD}">
      <dsp:nvSpPr>
        <dsp:cNvPr id="0" name=""/>
        <dsp:cNvSpPr/>
      </dsp:nvSpPr>
      <dsp:spPr>
        <a:xfrm>
          <a:off x="0" y="2763180"/>
          <a:ext cx="795528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/>
            <a:t>в) місце в каталозі (спеціальної області оперативної пам'яті).</a:t>
          </a:r>
          <a:endParaRPr lang="en-US" sz="3200" kern="1200"/>
        </a:p>
      </dsp:txBody>
      <dsp:txXfrm>
        <a:off x="62141" y="2825321"/>
        <a:ext cx="7830998" cy="11486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63C91-4FBD-4D27-996D-EB4557D77022}">
      <dsp:nvSpPr>
        <dsp:cNvPr id="0" name=""/>
        <dsp:cNvSpPr/>
      </dsp:nvSpPr>
      <dsp:spPr>
        <a:xfrm>
          <a:off x="0" y="13949"/>
          <a:ext cx="7955280" cy="1247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200" kern="1200"/>
            <a:t>а) ім'я користувача; </a:t>
          </a:r>
          <a:endParaRPr lang="en-US" sz="5200" kern="1200"/>
        </a:p>
      </dsp:txBody>
      <dsp:txXfrm>
        <a:off x="60884" y="74833"/>
        <a:ext cx="7833512" cy="1125452"/>
      </dsp:txXfrm>
    </dsp:sp>
    <dsp:sp modelId="{DD00502D-2922-4B61-9E4D-41EC7FC1B8CC}">
      <dsp:nvSpPr>
        <dsp:cNvPr id="0" name=""/>
        <dsp:cNvSpPr/>
      </dsp:nvSpPr>
      <dsp:spPr>
        <a:xfrm>
          <a:off x="0" y="1410930"/>
          <a:ext cx="7955280" cy="1247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200" kern="1200"/>
            <a:t>б) пароль; </a:t>
          </a:r>
          <a:endParaRPr lang="en-US" sz="5200" kern="1200"/>
        </a:p>
      </dsp:txBody>
      <dsp:txXfrm>
        <a:off x="60884" y="1471814"/>
        <a:ext cx="7833512" cy="1125452"/>
      </dsp:txXfrm>
    </dsp:sp>
    <dsp:sp modelId="{3B28E024-8A04-49B9-A53B-395FC3F5934D}">
      <dsp:nvSpPr>
        <dsp:cNvPr id="0" name=""/>
        <dsp:cNvSpPr/>
      </dsp:nvSpPr>
      <dsp:spPr>
        <a:xfrm>
          <a:off x="0" y="2807910"/>
          <a:ext cx="7955280" cy="1247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200" kern="1200"/>
            <a:t>в) ім'я програми.</a:t>
          </a:r>
          <a:endParaRPr lang="en-US" sz="5200" kern="1200"/>
        </a:p>
      </dsp:txBody>
      <dsp:txXfrm>
        <a:off x="60884" y="2868794"/>
        <a:ext cx="7833512" cy="11254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3A93E9-0472-4EDA-8822-8589CE0BFFDC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6ACC9F-F374-4B56-B6E3-5A7EA2047E9A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/>
            <a:t>а) сукупність апаратних засобів комп'ютера; </a:t>
          </a:r>
          <a:endParaRPr lang="en-US" sz="2100" kern="1200"/>
        </a:p>
      </dsp:txBody>
      <dsp:txXfrm>
        <a:off x="296053" y="1203271"/>
        <a:ext cx="2197528" cy="1364441"/>
      </dsp:txXfrm>
    </dsp:sp>
    <dsp:sp modelId="{76564B03-87DA-4AAC-88DE-4A802818B1A4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89CB7F-3A14-46D4-A252-490A229D9B0C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/>
            <a:t>б) корпус системного блоку комп'ютера; </a:t>
          </a:r>
          <a:endParaRPr lang="en-US" sz="2100" kern="1200"/>
        </a:p>
      </dsp:txBody>
      <dsp:txXfrm>
        <a:off x="3085687" y="1203271"/>
        <a:ext cx="2197528" cy="1364441"/>
      </dsp:txXfrm>
    </dsp:sp>
    <dsp:sp modelId="{3D5225AA-5E56-412D-B9FD-43264FDCE098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036E9A-208F-4186-B67C-358CCC3D7AC3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/>
            <a:t>в) жорсткий магнітний диск </a:t>
          </a:r>
          <a:endParaRPr lang="en-US" sz="2100" kern="1200"/>
        </a:p>
      </dsp:txBody>
      <dsp:txXfrm>
        <a:off x="5875321" y="1203271"/>
        <a:ext cx="2197528" cy="13644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378515-9CDC-4485-AB44-8A5D55DBB72E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75A06E-5541-4B98-ABCA-BD5CE9096749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а) основна частина програми; </a:t>
          </a:r>
          <a:endParaRPr lang="en-US" sz="2300" kern="1200"/>
        </a:p>
      </dsp:txBody>
      <dsp:txXfrm>
        <a:off x="296053" y="1203271"/>
        <a:ext cx="2197528" cy="1364441"/>
      </dsp:txXfrm>
    </dsp:sp>
    <dsp:sp modelId="{AC34247D-25CD-4DA0-9D2B-DA1AE5BB8F43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482869-16E0-468B-B0D8-F811E4CB2746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б) материнська плата; </a:t>
          </a:r>
          <a:endParaRPr lang="en-US" sz="2300" kern="1200"/>
        </a:p>
      </dsp:txBody>
      <dsp:txXfrm>
        <a:off x="3085687" y="1203271"/>
        <a:ext cx="2197528" cy="1364441"/>
      </dsp:txXfrm>
    </dsp:sp>
    <dsp:sp modelId="{C3EA8A9D-33A8-4078-8280-BD43CE39D584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90F06F-4C8A-4FD5-8A6D-8EDE1B0590F6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в) шина даних.</a:t>
          </a:r>
          <a:endParaRPr lang="en-US" sz="2300" kern="1200"/>
        </a:p>
      </dsp:txBody>
      <dsp:txXfrm>
        <a:off x="5875321" y="1203271"/>
        <a:ext cx="2197528" cy="13644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C616E0-C896-45F1-BF82-9B39AD94C3CD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0BBF5F-B28A-40F3-B06D-55000435ED54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а) материнська (системна) плата комп'ютера; </a:t>
          </a:r>
          <a:endParaRPr lang="en-US" sz="1900" kern="1200"/>
        </a:p>
      </dsp:txBody>
      <dsp:txXfrm>
        <a:off x="296053" y="1203271"/>
        <a:ext cx="2197528" cy="1364441"/>
      </dsp:txXfrm>
    </dsp:sp>
    <dsp:sp modelId="{9DB115C6-A7C7-4253-9BF0-FEBD7BC2F0E2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1739D9-C94D-4A2F-80A6-F8D74256DE98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б) корпус системного блоку комп'ютера; </a:t>
          </a:r>
          <a:endParaRPr lang="en-US" sz="1900" kern="1200"/>
        </a:p>
      </dsp:txBody>
      <dsp:txXfrm>
        <a:off x="3085687" y="1203271"/>
        <a:ext cx="2197528" cy="1364441"/>
      </dsp:txXfrm>
    </dsp:sp>
    <dsp:sp modelId="{C672D0E1-C73D-400A-A974-F34D82B5A0A7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3316FF-0278-4CC9-ABB5-FB4A2730DB05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в) оперативна пам'ять комп'ютера. </a:t>
          </a:r>
          <a:endParaRPr lang="en-US" sz="1900" kern="1200"/>
        </a:p>
      </dsp:txBody>
      <dsp:txXfrm>
        <a:off x="5875321" y="1203271"/>
        <a:ext cx="2197528" cy="13644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751DBD-114F-49E0-9C46-A30BA56D3C86}">
      <dsp:nvSpPr>
        <dsp:cNvPr id="0" name=""/>
        <dsp:cNvSpPr/>
      </dsp:nvSpPr>
      <dsp:spPr>
        <a:xfrm>
          <a:off x="0" y="1206072"/>
          <a:ext cx="2237422" cy="1420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EEA2BA-ADB0-40AC-A789-EABC4B6BA11D}">
      <dsp:nvSpPr>
        <dsp:cNvPr id="0" name=""/>
        <dsp:cNvSpPr/>
      </dsp:nvSpPr>
      <dsp:spPr>
        <a:xfrm>
          <a:off x="248602" y="1442244"/>
          <a:ext cx="2237422" cy="1420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а) програміст, що "зламує" чужі програми; </a:t>
          </a:r>
          <a:endParaRPr lang="en-US" sz="1900" kern="1200"/>
        </a:p>
      </dsp:txBody>
      <dsp:txXfrm>
        <a:off x="290215" y="1483857"/>
        <a:ext cx="2154196" cy="1337537"/>
      </dsp:txXfrm>
    </dsp:sp>
    <dsp:sp modelId="{1FB4FC4C-28B7-4CB6-95AF-CF24B323E7AD}">
      <dsp:nvSpPr>
        <dsp:cNvPr id="0" name=""/>
        <dsp:cNvSpPr/>
      </dsp:nvSpPr>
      <dsp:spPr>
        <a:xfrm>
          <a:off x="2734627" y="1206072"/>
          <a:ext cx="2237422" cy="1420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D972E-D8BB-467A-AF76-4BC0B104684D}">
      <dsp:nvSpPr>
        <dsp:cNvPr id="0" name=""/>
        <dsp:cNvSpPr/>
      </dsp:nvSpPr>
      <dsp:spPr>
        <a:xfrm>
          <a:off x="2983230" y="1442244"/>
          <a:ext cx="2237422" cy="1420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б)адміністратор комп'ютерної мережі; </a:t>
          </a:r>
          <a:endParaRPr lang="en-US" sz="1900" kern="1200" dirty="0"/>
        </a:p>
      </dsp:txBody>
      <dsp:txXfrm>
        <a:off x="3024843" y="1483857"/>
        <a:ext cx="2154196" cy="1337537"/>
      </dsp:txXfrm>
    </dsp:sp>
    <dsp:sp modelId="{D923AB15-FA9C-4E8B-ADE6-44FE6458CECB}">
      <dsp:nvSpPr>
        <dsp:cNvPr id="0" name=""/>
        <dsp:cNvSpPr/>
      </dsp:nvSpPr>
      <dsp:spPr>
        <a:xfrm>
          <a:off x="5469254" y="1206072"/>
          <a:ext cx="2237422" cy="1420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645566-0BC9-41C8-8AC9-4BE90C85B424}">
      <dsp:nvSpPr>
        <dsp:cNvPr id="0" name=""/>
        <dsp:cNvSpPr/>
      </dsp:nvSpPr>
      <dsp:spPr>
        <a:xfrm>
          <a:off x="5717857" y="1442244"/>
          <a:ext cx="2237422" cy="1420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в) користувач комп'ютера.</a:t>
          </a:r>
          <a:endParaRPr lang="en-US" sz="1900" kern="1200"/>
        </a:p>
      </dsp:txBody>
      <dsp:txXfrm>
        <a:off x="5759470" y="1483857"/>
        <a:ext cx="2154196" cy="13375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1489E-4279-40B2-9B70-BD6CE9BEEC12}">
      <dsp:nvSpPr>
        <dsp:cNvPr id="0" name=""/>
        <dsp:cNvSpPr/>
      </dsp:nvSpPr>
      <dsp:spPr>
        <a:xfrm>
          <a:off x="0" y="752242"/>
          <a:ext cx="7955280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/>
            <a:t>А) гортати сторінки;</a:t>
          </a:r>
          <a:endParaRPr lang="en-US" sz="3300" kern="1200"/>
        </a:p>
      </dsp:txBody>
      <dsp:txXfrm>
        <a:off x="38638" y="790880"/>
        <a:ext cx="7878004" cy="714229"/>
      </dsp:txXfrm>
    </dsp:sp>
    <dsp:sp modelId="{EDA55A29-26CC-4023-9399-6130EF61D191}">
      <dsp:nvSpPr>
        <dsp:cNvPr id="0" name=""/>
        <dsp:cNvSpPr/>
      </dsp:nvSpPr>
      <dsp:spPr>
        <a:xfrm>
          <a:off x="0" y="1638787"/>
          <a:ext cx="7955280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/>
            <a:t>Б) виділяти текст жирним шрифтом;</a:t>
          </a:r>
          <a:endParaRPr lang="en-US" sz="3300" kern="1200"/>
        </a:p>
      </dsp:txBody>
      <dsp:txXfrm>
        <a:off x="38638" y="1677425"/>
        <a:ext cx="7878004" cy="714229"/>
      </dsp:txXfrm>
    </dsp:sp>
    <dsp:sp modelId="{6A008950-F022-45DC-8982-AC5798090C54}">
      <dsp:nvSpPr>
        <dsp:cNvPr id="0" name=""/>
        <dsp:cNvSpPr/>
      </dsp:nvSpPr>
      <dsp:spPr>
        <a:xfrm>
          <a:off x="0" y="2525332"/>
          <a:ext cx="7955280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/>
            <a:t>В) позначати особу.</a:t>
          </a:r>
          <a:endParaRPr lang="en-US" sz="3300" kern="1200"/>
        </a:p>
      </dsp:txBody>
      <dsp:txXfrm>
        <a:off x="38638" y="2563970"/>
        <a:ext cx="787800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9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81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235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5603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170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01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47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23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4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13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2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0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0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9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4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6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68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61816-4C74-49D2-9585-3A2092886C8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D9970-5873-4A03-BFFC-C86BB95F4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540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714356"/>
            <a:ext cx="8458200" cy="1928826"/>
          </a:xfrm>
        </p:spPr>
        <p:txBody>
          <a:bodyPr>
            <a:normAutofit/>
          </a:bodyPr>
          <a:lstStyle/>
          <a:p>
            <a:r>
              <a:rPr lang="uk-UA" sz="4400" b="1" dirty="0"/>
              <a:t>«Комп’ютерні жаргонізми»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643182"/>
            <a:ext cx="8458200" cy="1928826"/>
          </a:xfrm>
        </p:spPr>
        <p:txBody>
          <a:bodyPr>
            <a:noAutofit/>
          </a:bodyPr>
          <a:lstStyle/>
          <a:p>
            <a:r>
              <a:rPr lang="uk-UA" sz="3600" i="1" dirty="0">
                <a:solidFill>
                  <a:srgbClr val="FF0000"/>
                </a:solidFill>
              </a:rPr>
              <a:t>Жаргон</a:t>
            </a:r>
            <a:r>
              <a:rPr lang="uk-UA" sz="3600" i="1" dirty="0"/>
              <a:t> — мова якої-небудь об'єднаної загальними інтересами групи, що містить багато слів і виразів, відмінних від спільної мови. 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64766B-F8FE-4684-A34A-5396C7396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968" y="764373"/>
            <a:ext cx="4265672" cy="1293028"/>
          </a:xfrm>
        </p:spPr>
        <p:txBody>
          <a:bodyPr>
            <a:noAutofit/>
          </a:bodyPr>
          <a:lstStyle/>
          <a:p>
            <a:r>
              <a:rPr lang="uk-UA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Тегати</a:t>
            </a: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це:</a:t>
            </a:r>
            <a:b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11E72EF7-4EAF-4E5D-9EC9-383FA08BFF8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94360" y="2194560"/>
          <a:ext cx="7955280" cy="406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146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5965EB-AD14-4B15-AABA-45E0B3C04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808" y="1340768"/>
            <a:ext cx="3913634" cy="1293028"/>
          </a:xfrm>
        </p:spPr>
        <p:txBody>
          <a:bodyPr>
            <a:normAutofit/>
          </a:bodyPr>
          <a:lstStyle/>
          <a:p>
            <a:r>
              <a:rPr lang="uk-UA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чЕкати</a:t>
            </a: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це:</a:t>
            </a:r>
            <a:b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7C3B9AF9-C7A9-4686-9BFC-C7117DB0A0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61650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3367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B69508-CF01-4F4E-9210-DE2FC81E0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9792" y="1148023"/>
            <a:ext cx="3409578" cy="1293028"/>
          </a:xfrm>
        </p:spPr>
        <p:txBody>
          <a:bodyPr>
            <a:normAutofit/>
          </a:bodyPr>
          <a:lstStyle/>
          <a:p>
            <a:r>
              <a:rPr lang="uk-UA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Софт</a:t>
            </a: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це:</a:t>
            </a:r>
            <a:b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95449C05-ABBB-475C-BE88-3211699AA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356123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173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880288"/>
            <a:ext cx="3641636" cy="1293028"/>
          </a:xfrm>
        </p:spPr>
        <p:txBody>
          <a:bodyPr>
            <a:normAutofit/>
          </a:bodyPr>
          <a:lstStyle/>
          <a:p>
            <a:r>
              <a:rPr lang="uk-UA" b="1" dirty="0"/>
              <a:t>«</a:t>
            </a:r>
            <a:r>
              <a:rPr lang="uk-UA" b="1" dirty="0" err="1"/>
              <a:t>Винт</a:t>
            </a:r>
            <a:r>
              <a:rPr lang="uk-UA" b="1" dirty="0"/>
              <a:t>» — це: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17" name="Содержимое 2">
            <a:extLst>
              <a:ext uri="{FF2B5EF4-FFF2-40B4-BE49-F238E27FC236}">
                <a16:creationId xmlns:a16="http://schemas.microsoft.com/office/drawing/2014/main" id="{7C0E7FE7-1359-4F93-AB2B-E0E3B8D94C4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94360" y="2194560"/>
          <a:ext cx="7955280" cy="406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556792"/>
            <a:ext cx="4081686" cy="1293028"/>
          </a:xfrm>
        </p:spPr>
        <p:txBody>
          <a:bodyPr>
            <a:normAutofit/>
          </a:bodyPr>
          <a:lstStyle/>
          <a:p>
            <a:r>
              <a:rPr lang="uk-UA" b="1" dirty="0"/>
              <a:t>«</a:t>
            </a:r>
            <a:r>
              <a:rPr lang="uk-UA" b="1" dirty="0" err="1"/>
              <a:t>Кулер</a:t>
            </a:r>
            <a:r>
              <a:rPr lang="uk-UA" b="1" dirty="0"/>
              <a:t>» — це: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Содержимое 2">
            <a:extLst>
              <a:ext uri="{FF2B5EF4-FFF2-40B4-BE49-F238E27FC236}">
                <a16:creationId xmlns:a16="http://schemas.microsoft.com/office/drawing/2014/main" id="{FE2477C3-67EE-4223-8955-91DFB3CD98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108678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EAE36-EEEB-40C5-84B0-B995228C1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7944" y="764373"/>
            <a:ext cx="4481696" cy="1293028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Телега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— це: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BC00FEA4-1A9B-4CAE-B451-99A132136D2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94360" y="2194560"/>
          <a:ext cx="7955280" cy="406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720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3180" y="901532"/>
            <a:ext cx="3977640" cy="1293028"/>
          </a:xfrm>
        </p:spPr>
        <p:txBody>
          <a:bodyPr>
            <a:normAutofit/>
          </a:bodyPr>
          <a:lstStyle/>
          <a:p>
            <a:r>
              <a:rPr lang="uk-UA" b="1"/>
              <a:t>«Логін» — це: </a:t>
            </a:r>
            <a:br>
              <a:rPr lang="en-US"/>
            </a:br>
            <a:endParaRPr lang="en-US" dirty="0"/>
          </a:p>
        </p:txBody>
      </p:sp>
      <p:graphicFrame>
        <p:nvGraphicFramePr>
          <p:cNvPr id="17" name="Содержимое 2">
            <a:extLst>
              <a:ext uri="{FF2B5EF4-FFF2-40B4-BE49-F238E27FC236}">
                <a16:creationId xmlns:a16="http://schemas.microsoft.com/office/drawing/2014/main" id="{932F0459-7CCE-456B-8C2F-C44E6907A1C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94360" y="2194560"/>
          <a:ext cx="7955280" cy="406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556792"/>
            <a:ext cx="6457950" cy="1293028"/>
          </a:xfrm>
        </p:spPr>
        <p:txBody>
          <a:bodyPr>
            <a:normAutofit/>
          </a:bodyPr>
          <a:lstStyle/>
          <a:p>
            <a:r>
              <a:rPr lang="uk-UA" b="1" dirty="0"/>
              <a:t>«Залізо» — це: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Содержимое 2">
            <a:extLst>
              <a:ext uri="{FF2B5EF4-FFF2-40B4-BE49-F238E27FC236}">
                <a16:creationId xmlns:a16="http://schemas.microsoft.com/office/drawing/2014/main" id="{71B809C8-707E-4778-8C1A-AD5D1B51D8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934627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340768"/>
            <a:ext cx="3841626" cy="1293028"/>
          </a:xfrm>
        </p:spPr>
        <p:txBody>
          <a:bodyPr>
            <a:normAutofit/>
          </a:bodyPr>
          <a:lstStyle/>
          <a:p>
            <a:r>
              <a:rPr lang="uk-UA" b="1" dirty="0"/>
              <a:t>Мама — це: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Содержимое 2">
            <a:extLst>
              <a:ext uri="{FF2B5EF4-FFF2-40B4-BE49-F238E27FC236}">
                <a16:creationId xmlns:a16="http://schemas.microsoft.com/office/drawing/2014/main" id="{87275455-7A75-4121-9840-10E1605E7F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9274542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1222110"/>
            <a:ext cx="3409578" cy="1293028"/>
          </a:xfrm>
        </p:spPr>
        <p:txBody>
          <a:bodyPr>
            <a:normAutofit/>
          </a:bodyPr>
          <a:lstStyle/>
          <a:p>
            <a:r>
              <a:rPr lang="uk-UA" b="1" dirty="0"/>
              <a:t>Рама — це: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Содержимое 2">
            <a:extLst>
              <a:ext uri="{FF2B5EF4-FFF2-40B4-BE49-F238E27FC236}">
                <a16:creationId xmlns:a16="http://schemas.microsoft.com/office/drawing/2014/main" id="{998064E4-CA9A-42B2-8A9C-5DBAEB03B0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034880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7216" y="1412776"/>
            <a:ext cx="3329568" cy="1293028"/>
          </a:xfrm>
        </p:spPr>
        <p:txBody>
          <a:bodyPr>
            <a:normAutofit/>
          </a:bodyPr>
          <a:lstStyle/>
          <a:p>
            <a:r>
              <a:rPr lang="uk-UA" b="1" dirty="0" err="1"/>
              <a:t>Юзер</a:t>
            </a:r>
            <a:r>
              <a:rPr lang="uk-UA" b="1" dirty="0"/>
              <a:t> — це: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Содержимое 2">
            <a:extLst>
              <a:ext uri="{FF2B5EF4-FFF2-40B4-BE49-F238E27FC236}">
                <a16:creationId xmlns:a16="http://schemas.microsoft.com/office/drawing/2014/main" id="{2EC6A747-EC82-47D9-BFD3-733CEFF9F8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759718"/>
              </p:ext>
            </p:extLst>
          </p:nvPr>
        </p:nvGraphicFramePr>
        <p:xfrm>
          <a:off x="594360" y="2194560"/>
          <a:ext cx="7955280" cy="406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70</TotalTime>
  <Words>297</Words>
  <Application>Microsoft Office PowerPoint</Application>
  <PresentationFormat>Экран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След самолета</vt:lpstr>
      <vt:lpstr>«Комп’ютерні жаргонізми» </vt:lpstr>
      <vt:lpstr>«Винт» — це:  </vt:lpstr>
      <vt:lpstr>«Кулер» — це:  </vt:lpstr>
      <vt:lpstr>«Телега» — це:  </vt:lpstr>
      <vt:lpstr>«Логін» — це:  </vt:lpstr>
      <vt:lpstr>«Залізо» — це:  </vt:lpstr>
      <vt:lpstr>Мама — це:  </vt:lpstr>
      <vt:lpstr>Рама — це:  </vt:lpstr>
      <vt:lpstr>Юзер — це:  </vt:lpstr>
      <vt:lpstr>Тегати – це: </vt:lpstr>
      <vt:lpstr>чЕкати – це: </vt:lpstr>
      <vt:lpstr>Софт – це: </vt:lpstr>
    </vt:vector>
  </TitlesOfParts>
  <Company>Homes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Valeri</dc:creator>
  <cp:lastModifiedBy>Admin</cp:lastModifiedBy>
  <cp:revision>6</cp:revision>
  <dcterms:created xsi:type="dcterms:W3CDTF">2013-02-06T22:01:19Z</dcterms:created>
  <dcterms:modified xsi:type="dcterms:W3CDTF">2022-01-16T23:19:32Z</dcterms:modified>
</cp:coreProperties>
</file>