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0" r:id="rId3"/>
    <p:sldId id="1769" r:id="rId4"/>
    <p:sldId id="1891" r:id="rId5"/>
    <p:sldId id="1890" r:id="rId6"/>
    <p:sldId id="1892" r:id="rId7"/>
    <p:sldId id="189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1694E9"/>
    <a:srgbClr val="C24C28"/>
    <a:srgbClr val="FF3F3F"/>
    <a:srgbClr val="AC8300"/>
    <a:srgbClr val="DA6D00"/>
    <a:srgbClr val="559AD3"/>
    <a:srgbClr val="BAD637"/>
    <a:srgbClr val="E6BE43"/>
    <a:srgbClr val="B5C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</a:t>
            </a:r>
            <a:r>
              <a:rPr lang="ru-RU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7957" y="2926822"/>
            <a:ext cx="9071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>
                <a:solidFill>
                  <a:srgbClr val="2F3242"/>
                </a:solidFill>
              </a:rPr>
              <a:t>Інструктаж</a:t>
            </a:r>
            <a:r>
              <a:rPr lang="ru-RU" sz="6000" b="1" dirty="0">
                <a:solidFill>
                  <a:srgbClr val="2F3242"/>
                </a:solidFill>
              </a:rPr>
              <a:t> з БЖ. </a:t>
            </a:r>
            <a:r>
              <a:rPr lang="ru-RU" sz="6000" b="1" dirty="0" err="1">
                <a:solidFill>
                  <a:srgbClr val="2F3242"/>
                </a:solidFill>
              </a:rPr>
              <a:t>Чому</a:t>
            </a:r>
            <a:r>
              <a:rPr lang="ru-RU" sz="6000" b="1" dirty="0">
                <a:solidFill>
                  <a:srgbClr val="2F3242"/>
                </a:solidFill>
              </a:rPr>
              <a:t> борщ </a:t>
            </a:r>
            <a:r>
              <a:rPr lang="ru-RU" sz="6000" b="1" dirty="0" err="1">
                <a:solidFill>
                  <a:srgbClr val="2F3242"/>
                </a:solidFill>
              </a:rPr>
              <a:t>єднає</a:t>
            </a:r>
            <a:r>
              <a:rPr lang="ru-RU" sz="6000" b="1" dirty="0">
                <a:solidFill>
                  <a:srgbClr val="2F3242"/>
                </a:solidFill>
              </a:rPr>
              <a:t> </a:t>
            </a:r>
            <a:r>
              <a:rPr lang="ru-RU" sz="6000" b="1" dirty="0" err="1">
                <a:solidFill>
                  <a:srgbClr val="2F3242"/>
                </a:solidFill>
              </a:rPr>
              <a:t>Україну</a:t>
            </a:r>
            <a:r>
              <a:rPr lang="ru-RU" sz="6000" b="1" dirty="0">
                <a:solidFill>
                  <a:srgbClr val="2F3242"/>
                </a:solidFill>
              </a:rPr>
              <a:t>. </a:t>
            </a:r>
            <a:r>
              <a:rPr lang="ru-RU" sz="6000" b="1" dirty="0" err="1">
                <a:solidFill>
                  <a:srgbClr val="2F3242"/>
                </a:solidFill>
              </a:rPr>
              <a:t>Презентація</a:t>
            </a:r>
            <a:r>
              <a:rPr lang="ru-RU" sz="6000" b="1" dirty="0">
                <a:solidFill>
                  <a:srgbClr val="2F3242"/>
                </a:solidFill>
              </a:rPr>
              <a:t> </a:t>
            </a:r>
            <a:r>
              <a:rPr lang="ru-RU" sz="6000" b="1" dirty="0" err="1">
                <a:solidFill>
                  <a:srgbClr val="2F3242"/>
                </a:solidFill>
              </a:rPr>
              <a:t>домашнього</a:t>
            </a:r>
            <a:r>
              <a:rPr lang="ru-RU" sz="6000" b="1" dirty="0">
                <a:solidFill>
                  <a:srgbClr val="2F3242"/>
                </a:solidFill>
              </a:rPr>
              <a:t> борщу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6" y="368121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Музичне мистецтво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804B7C-A8AF-4A94-96A7-EAA7650E1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46" y="145527"/>
            <a:ext cx="3632882" cy="272126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Пригадаємо загальні правила безпеки на уроках дизайну і технологій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B1D07-6B49-4B37-99C8-3DF2CDC5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t="7211" r="22312" b="15228"/>
          <a:stretch/>
        </p:blipFill>
        <p:spPr>
          <a:xfrm>
            <a:off x="439759" y="1600165"/>
            <a:ext cx="1838427" cy="27458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7C6A9C-7539-4DFE-B282-75D5642375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>
          <a:xfrm>
            <a:off x="1733068" y="4339446"/>
            <a:ext cx="2149085" cy="2129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952060-1B8F-4609-8845-039C6EBB2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3633352" y="1835442"/>
            <a:ext cx="2597777" cy="19877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DC163A-F083-40EE-B533-AC853F250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35953" b="13965"/>
          <a:stretch/>
        </p:blipFill>
        <p:spPr>
          <a:xfrm>
            <a:off x="5867630" y="3694915"/>
            <a:ext cx="1622413" cy="2959938"/>
          </a:xfrm>
          <a:prstGeom prst="rect">
            <a:avLst/>
          </a:prstGeom>
        </p:spPr>
      </p:pic>
      <p:pic>
        <p:nvPicPr>
          <p:cNvPr id="14" name="Picture 2" descr="Старые ножницы | Премиум Фото">
            <a:extLst>
              <a:ext uri="{FF2B5EF4-FFF2-40B4-BE49-F238E27FC236}">
                <a16:creationId xmlns:a16="http://schemas.microsoft.com/office/drawing/2014/main" id="{5CFD9F57-01C9-4122-8251-CF0BA07E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07736" y="1541462"/>
            <a:ext cx="2390352" cy="15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FC7ACC-4CA4-41AC-A301-CAD5FD6E0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4504" r="5292" b="23930"/>
          <a:stretch/>
        </p:blipFill>
        <p:spPr>
          <a:xfrm>
            <a:off x="9133001" y="4345988"/>
            <a:ext cx="2844059" cy="2152237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33B1C148-5C22-4F48-877E-C8B6004084D9}"/>
              </a:ext>
            </a:extLst>
          </p:cNvPr>
          <p:cNvSpPr/>
          <p:nvPr/>
        </p:nvSpPr>
        <p:spPr>
          <a:xfrm>
            <a:off x="215126" y="3619099"/>
            <a:ext cx="2377438" cy="471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Підготуй своє робоче місце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723384F-90F6-4EED-95FD-814EA2EEEFC7}"/>
              </a:ext>
            </a:extLst>
          </p:cNvPr>
          <p:cNvSpPr/>
          <p:nvPr/>
        </p:nvSpPr>
        <p:spPr>
          <a:xfrm>
            <a:off x="1403845" y="5927616"/>
            <a:ext cx="2876530" cy="661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Коли вчитель починає говорити, потрібно припинити роботу й уважно слухати інструктаж!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6708CD83-1C1D-48EC-9D63-8EC4DC10A7A0}"/>
              </a:ext>
            </a:extLst>
          </p:cNvPr>
          <p:cNvSpPr/>
          <p:nvPr/>
        </p:nvSpPr>
        <p:spPr>
          <a:xfrm>
            <a:off x="3718562" y="1229595"/>
            <a:ext cx="2377438" cy="661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Перед роботою перевірте справність інструментів та наявність матеріалів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5CD36663-43A0-40E4-A723-4ACE84036E32}"/>
              </a:ext>
            </a:extLst>
          </p:cNvPr>
          <p:cNvSpPr/>
          <p:nvPr/>
        </p:nvSpPr>
        <p:spPr>
          <a:xfrm>
            <a:off x="5867630" y="5916819"/>
            <a:ext cx="2377438" cy="661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Роботу можна розпочинати лише з дозволу вчителя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D11DA5A-805D-4737-B8D4-0A8D02C6B946}"/>
              </a:ext>
            </a:extLst>
          </p:cNvPr>
          <p:cNvSpPr/>
          <p:nvPr/>
        </p:nvSpPr>
        <p:spPr>
          <a:xfrm>
            <a:off x="9053592" y="1230400"/>
            <a:ext cx="2377438" cy="661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Забороняється працювати несправними чи тупими інструментами!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3C37C8AB-CFB8-43F4-8288-332CBEB16A32}"/>
              </a:ext>
            </a:extLst>
          </p:cNvPr>
          <p:cNvSpPr/>
          <p:nvPr/>
        </p:nvSpPr>
        <p:spPr>
          <a:xfrm>
            <a:off x="9599436" y="3717027"/>
            <a:ext cx="2377438" cy="661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accent2">
                    <a:lumMod val="50000"/>
                  </a:schemeClr>
                </a:solidFill>
              </a:rPr>
              <a:t>Використовуйте інструмент лише за призначенням</a:t>
            </a: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4616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Чи</a:t>
            </a:r>
            <a:r>
              <a:rPr lang="ru-RU" sz="2000" b="1" dirty="0">
                <a:solidFill>
                  <a:schemeClr val="bg1"/>
                </a:solidFill>
              </a:rPr>
              <a:t> любите </a:t>
            </a:r>
            <a:r>
              <a:rPr lang="ru-RU" sz="2000" b="1" dirty="0" err="1">
                <a:solidFill>
                  <a:schemeClr val="bg1"/>
                </a:solidFill>
              </a:rPr>
              <a:t>ви</a:t>
            </a:r>
            <a:r>
              <a:rPr lang="ru-RU" sz="2000" b="1" dirty="0">
                <a:solidFill>
                  <a:schemeClr val="bg1"/>
                </a:solidFill>
              </a:rPr>
              <a:t> борщ?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3661E3-8B06-478F-AACA-DD385949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1" r="-667" b="9052"/>
          <a:stretch/>
        </p:blipFill>
        <p:spPr>
          <a:xfrm>
            <a:off x="4637573" y="1280472"/>
            <a:ext cx="3276505" cy="53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46166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Борщ </a:t>
            </a:r>
            <a:r>
              <a:rPr lang="ru-RU" sz="2000" b="1" dirty="0" err="1">
                <a:solidFill>
                  <a:schemeClr val="bg1"/>
                </a:solidFill>
              </a:rPr>
              <a:t>визнано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нематеріальною</a:t>
            </a:r>
            <a:r>
              <a:rPr lang="ru-RU" sz="2000" b="1" dirty="0">
                <a:solidFill>
                  <a:schemeClr val="bg1"/>
                </a:solidFill>
              </a:rPr>
              <a:t> культурною </a:t>
            </a:r>
            <a:r>
              <a:rPr lang="ru-RU" sz="2000" b="1" dirty="0" err="1">
                <a:solidFill>
                  <a:schemeClr val="bg1"/>
                </a:solidFill>
              </a:rPr>
              <a:t>спадщиною</a:t>
            </a:r>
            <a:r>
              <a:rPr lang="ru-RU" sz="2000" b="1" dirty="0">
                <a:solidFill>
                  <a:schemeClr val="bg1"/>
                </a:solidFill>
              </a:rPr>
              <a:t> України.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0DC93-2B39-4A0C-970A-225449E6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08" y="1308294"/>
            <a:ext cx="7051784" cy="528223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0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30749"/>
            <a:ext cx="8732066" cy="75401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Фахівці переконують, борщ є саме українською стравою, а його перший рецепт записаний майже 4 століття тому.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AC7534-E9CB-4D01-8AD5-10CFFD15A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04" y="1361265"/>
            <a:ext cx="7672392" cy="511126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1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6678" y="511307"/>
            <a:ext cx="8732066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Борщ об’єднує Україну тому, що в усіх куточках країни готують цю страву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BE322E-3F38-4D3A-B4CB-9F09ED16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456402"/>
            <a:ext cx="8636000" cy="486410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7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05.04.2022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6678" y="511307"/>
            <a:ext cx="8732066" cy="94509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Готують борщ за різними рецептами, але обов’язково з любов’ю. Докладніше про це можна дізнатися з документального фільму Євгена </a:t>
            </a:r>
            <a:r>
              <a:rPr lang="uk-UA" sz="2000" b="1" dirty="0" err="1">
                <a:solidFill>
                  <a:schemeClr val="bg1"/>
                </a:solidFill>
              </a:rPr>
              <a:t>Клопотенка</a:t>
            </a:r>
            <a:r>
              <a:rPr lang="uk-UA" sz="2000" b="1" dirty="0">
                <a:solidFill>
                  <a:schemeClr val="bg1"/>
                </a:solidFill>
              </a:rPr>
              <a:t> «Борщ. Секретний інгредієнт»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F5419F-6538-4769-B302-6AFF9679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20" y="1635853"/>
            <a:ext cx="9000959" cy="5063039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4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156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661</cp:revision>
  <dcterms:created xsi:type="dcterms:W3CDTF">2018-01-05T16:38:53Z</dcterms:created>
  <dcterms:modified xsi:type="dcterms:W3CDTF">2022-04-05T08:06:27Z</dcterms:modified>
</cp:coreProperties>
</file>