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4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86C58D-50C9-48EC-A194-D2F990CBB23A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4A1E7C-A5AA-4224-AB12-AD721B750D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7894"/>
            <a:ext cx="8305800" cy="857250"/>
          </a:xfrm>
        </p:spPr>
        <p:txBody>
          <a:bodyPr>
            <a:normAutofit/>
          </a:bodyPr>
          <a:lstStyle/>
          <a:p>
            <a:r>
              <a:rPr lang="uk-UA" dirty="0" smtClean="0"/>
              <a:t>4-й урок ЯДС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51670"/>
            <a:ext cx="8305800" cy="1485900"/>
          </a:xfrm>
        </p:spPr>
        <p:txBody>
          <a:bodyPr/>
          <a:lstStyle/>
          <a:p>
            <a:r>
              <a:rPr lang="uk-UA" dirty="0">
                <a:effectLst/>
              </a:rPr>
              <a:t>Встановлення послідовності подій за малюнками. Дидактична гра «Як усе встигати?».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7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7638"/>
            <a:ext cx="7543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1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914400"/>
          </a:xfrm>
        </p:spPr>
        <p:txBody>
          <a:bodyPr/>
          <a:lstStyle/>
          <a:p>
            <a:r>
              <a:rPr lang="uk-UA" dirty="0" smtClean="0">
                <a:effectLst/>
              </a:rPr>
              <a:t>Складіть </a:t>
            </a:r>
            <a:r>
              <a:rPr lang="uk-UA" dirty="0">
                <a:effectLst/>
              </a:rPr>
              <a:t>власну таблицю – план.</a:t>
            </a:r>
            <a:endParaRPr lang="ru-RU" dirty="0"/>
          </a:p>
        </p:txBody>
      </p:sp>
      <p:pic>
        <p:nvPicPr>
          <p:cNvPr id="4" name="image5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008" y="1923678"/>
            <a:ext cx="3600400" cy="280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36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147814"/>
            <a:ext cx="8229600" cy="177281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707654"/>
            <a:ext cx="8712968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effectLst/>
              </a:rPr>
              <a:t>Розв’язання повсякденних проблеми математичного змісту з метою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uk-UA" b="1" dirty="0">
                <a:effectLst/>
              </a:rPr>
              <a:t>формування пунктуальності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824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83518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Циркова вистава має розпочатися о 16 годині. О котрій годині потрібно вийти з дому, якщо дорога до цирку займає 1 годину?</a:t>
            </a:r>
            <a:endParaRPr lang="ru-RU" dirty="0"/>
          </a:p>
        </p:txBody>
      </p:sp>
      <p:pic>
        <p:nvPicPr>
          <p:cNvPr id="4" name="image3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1635646"/>
            <a:ext cx="3229704" cy="325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5826812" y="3264916"/>
            <a:ext cx="833420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826812" y="2139702"/>
            <a:ext cx="0" cy="112521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83518"/>
            <a:ext cx="475252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До залізничного вокзалу Петрикові потрібно їхати автобусом 2 години. Він вирушив з кінцевої зупинки о 13 годині. Чи встигне він зустріти свого друга, який приїжджає поїздом із Вінниці о 16 годині?</a:t>
            </a:r>
            <a:endParaRPr lang="ru-RU" dirty="0"/>
          </a:p>
        </p:txBody>
      </p:sp>
      <p:pic>
        <p:nvPicPr>
          <p:cNvPr id="4" name="image3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1563638"/>
            <a:ext cx="3229704" cy="325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050948" y="2499742"/>
            <a:ext cx="416710" cy="693166"/>
          </a:xfrm>
          <a:prstGeom prst="straightConnector1">
            <a:avLst/>
          </a:prstGeom>
          <a:ln w="41275">
            <a:solidFill>
              <a:srgbClr val="FF0000"/>
            </a:solidFill>
            <a:tailEnd type="arrow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050948" y="2067694"/>
            <a:ext cx="0" cy="112521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34761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Дидактична гра «Як усе встигати?»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05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342900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Нотка </a:t>
            </a:r>
            <a:r>
              <a:rPr lang="ru-RU" dirty="0" err="1"/>
              <a:t>зустріла</a:t>
            </a:r>
            <a:r>
              <a:rPr lang="ru-RU" dirty="0"/>
              <a:t> Книжечку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:</a:t>
            </a:r>
          </a:p>
          <a:p>
            <a:pPr marL="0" indent="0" fontAlgn="base">
              <a:buNone/>
            </a:pPr>
            <a:r>
              <a:rPr lang="ru-RU" dirty="0"/>
              <a:t>— </a:t>
            </a:r>
            <a:r>
              <a:rPr lang="ru-RU" dirty="0" err="1"/>
              <a:t>Привіт</a:t>
            </a:r>
            <a:r>
              <a:rPr lang="ru-RU" dirty="0"/>
              <a:t>!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 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сумна</a:t>
            </a:r>
            <a:r>
              <a:rPr lang="ru-RU" dirty="0"/>
              <a:t>?</a:t>
            </a:r>
          </a:p>
          <a:p>
            <a:pPr marL="0" indent="0" fontAlgn="base">
              <a:buNone/>
            </a:pPr>
            <a:r>
              <a:rPr lang="ru-RU" dirty="0"/>
              <a:t>— </a:t>
            </a:r>
            <a:r>
              <a:rPr lang="ru-RU" dirty="0" err="1"/>
              <a:t>Навіть</a:t>
            </a:r>
            <a:r>
              <a:rPr lang="ru-RU" dirty="0"/>
              <a:t> не знаю, як </a:t>
            </a:r>
            <a:r>
              <a:rPr lang="ru-RU" dirty="0" err="1"/>
              <a:t>пояснити</a:t>
            </a:r>
            <a:r>
              <a:rPr lang="ru-RU" dirty="0"/>
              <a:t>…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на </a:t>
            </a:r>
            <a:r>
              <a:rPr lang="ru-RU" dirty="0" err="1"/>
              <a:t>ці</a:t>
            </a:r>
            <a:r>
              <a:rPr lang="ru-RU" dirty="0"/>
              <a:t> два </a:t>
            </a:r>
            <a:r>
              <a:rPr lang="ru-RU" dirty="0" err="1"/>
              <a:t>дні</a:t>
            </a:r>
            <a:r>
              <a:rPr lang="ru-RU" dirty="0"/>
              <a:t>!.. А </a:t>
            </a:r>
            <a:r>
              <a:rPr lang="ru-RU" dirty="0" err="1"/>
              <a:t>встигла</a:t>
            </a:r>
            <a:r>
              <a:rPr lang="ru-RU" dirty="0"/>
              <a:t> я 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почитати</a:t>
            </a:r>
            <a:r>
              <a:rPr lang="ru-RU" dirty="0"/>
              <a:t>… — пояснила Книжечка.</a:t>
            </a:r>
          </a:p>
          <a:p>
            <a:pPr marL="0" indent="0" fontAlgn="base">
              <a:buNone/>
            </a:pPr>
            <a:r>
              <a:rPr lang="ru-RU" dirty="0"/>
              <a:t>— А на 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часу не </a:t>
            </a:r>
            <a:r>
              <a:rPr lang="ru-RU" dirty="0" err="1"/>
              <a:t>вистачило</a:t>
            </a:r>
            <a:r>
              <a:rPr lang="ru-RU" dirty="0"/>
              <a:t>? Так </a:t>
            </a:r>
            <a:r>
              <a:rPr lang="ru-RU" dirty="0" err="1"/>
              <a:t>буває</a:t>
            </a:r>
            <a:r>
              <a:rPr lang="ru-RU" dirty="0"/>
              <a:t>… </a:t>
            </a:r>
            <a:r>
              <a:rPr lang="ru-RU" dirty="0" err="1"/>
              <a:t>Хочеш</a:t>
            </a:r>
            <a:r>
              <a:rPr lang="ru-RU" dirty="0"/>
              <a:t>, </a:t>
            </a:r>
            <a:r>
              <a:rPr lang="ru-RU" dirty="0" err="1"/>
              <a:t>розповім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, як я </a:t>
            </a:r>
            <a:r>
              <a:rPr lang="ru-RU" dirty="0" err="1"/>
              <a:t>навчилася</a:t>
            </a:r>
            <a:r>
              <a:rPr lang="ru-RU" dirty="0"/>
              <a:t> все </a:t>
            </a:r>
            <a:r>
              <a:rPr lang="ru-RU" dirty="0" err="1"/>
              <a:t>встигати</a:t>
            </a:r>
            <a:r>
              <a:rPr lang="ru-RU" dirty="0"/>
              <a:t>?</a:t>
            </a:r>
          </a:p>
          <a:p>
            <a:pPr marL="0" indent="0" fontAlgn="base">
              <a:buNone/>
            </a:pPr>
            <a:r>
              <a:rPr lang="ru-RU" dirty="0"/>
              <a:t>— </a:t>
            </a:r>
            <a:r>
              <a:rPr lang="ru-RU" dirty="0" err="1"/>
              <a:t>Звісно</a:t>
            </a:r>
            <a:r>
              <a:rPr lang="ru-RU" dirty="0"/>
              <a:t>! Я </a:t>
            </a:r>
            <a:r>
              <a:rPr lang="ru-RU" dirty="0" err="1"/>
              <a:t>теж</a:t>
            </a:r>
            <a:r>
              <a:rPr lang="ru-RU" dirty="0"/>
              <a:t> хочу </a:t>
            </a:r>
            <a:r>
              <a:rPr lang="ru-RU" dirty="0" err="1"/>
              <a:t>навчитися</a:t>
            </a:r>
            <a:r>
              <a:rPr lang="ru-RU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3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699542"/>
            <a:ext cx="449130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11510"/>
            <a:ext cx="44748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Насамперед</a:t>
            </a:r>
            <a:r>
              <a:rPr lang="ru-RU" sz="3200" dirty="0"/>
              <a:t> треба </a:t>
            </a:r>
            <a:r>
              <a:rPr lang="ru-RU" sz="3200" dirty="0" err="1"/>
              <a:t>з’ясувати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 </a:t>
            </a:r>
            <a:r>
              <a:rPr lang="ru-RU" sz="3200" dirty="0" err="1"/>
              <a:t>означає</a:t>
            </a:r>
            <a:r>
              <a:rPr lang="ru-RU" sz="3200" dirty="0"/>
              <a:t> “</a:t>
            </a:r>
            <a:r>
              <a:rPr lang="ru-RU" sz="3200" dirty="0" err="1"/>
              <a:t>встигати</a:t>
            </a:r>
            <a:r>
              <a:rPr lang="ru-RU" sz="3200" dirty="0"/>
              <a:t> все”. </a:t>
            </a:r>
            <a:r>
              <a:rPr lang="ru-RU" sz="3200" dirty="0" err="1"/>
              <a:t>Що</a:t>
            </a:r>
            <a:r>
              <a:rPr lang="ru-RU" sz="3200" dirty="0"/>
              <a:t> </a:t>
            </a:r>
            <a:r>
              <a:rPr lang="ru-RU" sz="3200" dirty="0" err="1"/>
              <a:t>ховається</a:t>
            </a:r>
            <a:r>
              <a:rPr lang="ru-RU" sz="3200" dirty="0"/>
              <a:t> в </a:t>
            </a:r>
            <a:r>
              <a:rPr lang="ru-RU" sz="3200" dirty="0" err="1"/>
              <a:t>цьому</a:t>
            </a:r>
            <a:r>
              <a:rPr lang="ru-RU" sz="3200" dirty="0"/>
              <a:t> “все”? </a:t>
            </a:r>
            <a:r>
              <a:rPr lang="ru-RU" sz="3200" dirty="0" err="1"/>
              <a:t>Усі</a:t>
            </a:r>
            <a:r>
              <a:rPr lang="ru-RU" sz="3200" dirty="0"/>
              <a:t> </a:t>
            </a:r>
            <a:r>
              <a:rPr lang="ru-RU" sz="3200" dirty="0" err="1"/>
              <a:t>справи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розподілити</a:t>
            </a:r>
            <a:r>
              <a:rPr lang="ru-RU" sz="3200" dirty="0"/>
              <a:t> на </a:t>
            </a:r>
            <a:r>
              <a:rPr lang="ru-RU" sz="3200" dirty="0" err="1"/>
              <a:t>кілька</a:t>
            </a:r>
            <a:r>
              <a:rPr lang="ru-RU" sz="3200" dirty="0"/>
              <a:t> </a:t>
            </a:r>
            <a:r>
              <a:rPr lang="ru-RU" sz="3200" dirty="0" err="1"/>
              <a:t>груп</a:t>
            </a:r>
            <a:r>
              <a:rPr lang="ru-RU" sz="3200" dirty="0"/>
              <a:t>, </a:t>
            </a:r>
            <a:r>
              <a:rPr lang="ru-RU" sz="3200" dirty="0" err="1"/>
              <a:t>наприклад</a:t>
            </a:r>
            <a:r>
              <a:rPr lang="ru-RU" sz="3200" dirty="0"/>
              <a:t>, таких.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86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11510"/>
            <a:ext cx="82296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Наше </a:t>
            </a:r>
            <a:r>
              <a:rPr lang="ru-RU" sz="3600" dirty="0" err="1"/>
              <a:t>життя</a:t>
            </a:r>
            <a:r>
              <a:rPr lang="ru-RU" sz="3600" dirty="0"/>
              <a:t> буде </a:t>
            </a:r>
            <a:r>
              <a:rPr lang="ru-RU" sz="3600" dirty="0" err="1"/>
              <a:t>гармонійним</a:t>
            </a:r>
            <a:r>
              <a:rPr lang="ru-RU" sz="3600" dirty="0"/>
              <a:t> і </a:t>
            </a:r>
            <a:r>
              <a:rPr lang="ru-RU" sz="3600" dirty="0" err="1"/>
              <a:t>наповненим</a:t>
            </a:r>
            <a:r>
              <a:rPr lang="ru-RU" sz="3600" dirty="0"/>
              <a:t>, </a:t>
            </a:r>
            <a:r>
              <a:rPr lang="ru-RU" sz="3600" dirty="0" err="1"/>
              <a:t>якщо</a:t>
            </a:r>
            <a:r>
              <a:rPr lang="ru-RU" sz="3600" dirty="0"/>
              <a:t> </a:t>
            </a:r>
            <a:r>
              <a:rPr lang="ru-RU" sz="3600" dirty="0" err="1"/>
              <a:t>приділятимемо</a:t>
            </a:r>
            <a:r>
              <a:rPr lang="ru-RU" sz="3600" dirty="0"/>
              <a:t> </a:t>
            </a:r>
            <a:r>
              <a:rPr lang="ru-RU" sz="3600" dirty="0" err="1"/>
              <a:t>достатньо</a:t>
            </a:r>
            <a:r>
              <a:rPr lang="ru-RU" sz="3600" dirty="0"/>
              <a:t> </a:t>
            </a:r>
            <a:r>
              <a:rPr lang="ru-RU" sz="3600" dirty="0" err="1"/>
              <a:t>уваги</a:t>
            </a:r>
            <a:r>
              <a:rPr lang="ru-RU" sz="3600" dirty="0"/>
              <a:t> </a:t>
            </a:r>
            <a:r>
              <a:rPr lang="ru-RU" sz="3600" dirty="0" err="1"/>
              <a:t>кожній</a:t>
            </a:r>
            <a:r>
              <a:rPr lang="ru-RU" sz="3600" dirty="0"/>
              <a:t> </a:t>
            </a:r>
            <a:r>
              <a:rPr lang="ru-RU" sz="3600" dirty="0" err="1"/>
              <a:t>сфері</a:t>
            </a:r>
            <a:r>
              <a:rPr lang="ru-RU" sz="3600" dirty="0"/>
              <a:t>. </a:t>
            </a:r>
            <a:r>
              <a:rPr lang="ru-RU" sz="3600" dirty="0" err="1"/>
              <a:t>Якщо</a:t>
            </a:r>
            <a:r>
              <a:rPr lang="ru-RU" sz="3600" dirty="0"/>
              <a:t> не </a:t>
            </a:r>
            <a:r>
              <a:rPr lang="ru-RU" sz="3600" dirty="0" err="1"/>
              <a:t>займатися</a:t>
            </a:r>
            <a:r>
              <a:rPr lang="ru-RU" sz="3600" dirty="0"/>
              <a:t> спортом, то погано </a:t>
            </a:r>
            <a:r>
              <a:rPr lang="ru-RU" sz="3600" dirty="0" err="1"/>
              <a:t>почуватимешся</a:t>
            </a:r>
            <a:r>
              <a:rPr lang="ru-RU" sz="3600" dirty="0"/>
              <a:t>. </a:t>
            </a:r>
            <a:r>
              <a:rPr lang="ru-RU" sz="3600" dirty="0" err="1"/>
              <a:t>Якщо</a:t>
            </a:r>
            <a:r>
              <a:rPr lang="ru-RU" sz="3600" dirty="0"/>
              <a:t> </a:t>
            </a:r>
            <a:r>
              <a:rPr lang="ru-RU" sz="3600" dirty="0" err="1"/>
              <a:t>приділяти</a:t>
            </a:r>
            <a:r>
              <a:rPr lang="ru-RU" sz="3600" dirty="0"/>
              <a:t> </a:t>
            </a:r>
            <a:r>
              <a:rPr lang="ru-RU" sz="3600" dirty="0" err="1"/>
              <a:t>забагато</a:t>
            </a:r>
            <a:r>
              <a:rPr lang="ru-RU" sz="3600" dirty="0"/>
              <a:t> </a:t>
            </a:r>
            <a:r>
              <a:rPr lang="ru-RU" sz="3600" dirty="0" smtClean="0"/>
              <a:t>часу</a:t>
            </a:r>
            <a:r>
              <a:rPr lang="ru-RU" sz="3600" dirty="0"/>
              <a:t> </a:t>
            </a:r>
            <a:r>
              <a:rPr lang="ru-RU" sz="3600" dirty="0" err="1"/>
              <a:t>навчанню</a:t>
            </a:r>
            <a:r>
              <a:rPr lang="ru-RU" sz="3600" dirty="0"/>
              <a:t> </a:t>
            </a:r>
            <a:r>
              <a:rPr lang="ru-RU" sz="3600" dirty="0" smtClean="0"/>
              <a:t>,</a:t>
            </a:r>
            <a:r>
              <a:rPr lang="ru-RU" sz="3600" dirty="0"/>
              <a:t> то </a:t>
            </a:r>
            <a:r>
              <a:rPr lang="ru-RU" sz="3600" dirty="0" err="1"/>
              <a:t>його</a:t>
            </a:r>
            <a:r>
              <a:rPr lang="ru-RU" sz="3600" dirty="0"/>
              <a:t> не </a:t>
            </a:r>
            <a:r>
              <a:rPr lang="ru-RU" sz="3600" dirty="0" err="1"/>
              <a:t>залишиться</a:t>
            </a:r>
            <a:r>
              <a:rPr lang="ru-RU" sz="3600" dirty="0"/>
              <a:t> на </a:t>
            </a:r>
            <a:r>
              <a:rPr lang="ru-RU" sz="3600" dirty="0" err="1"/>
              <a:t>ігри</a:t>
            </a:r>
            <a:r>
              <a:rPr lang="ru-RU" sz="3600" dirty="0"/>
              <a:t> та </a:t>
            </a:r>
            <a:r>
              <a:rPr lang="ru-RU" sz="3600" dirty="0" err="1"/>
              <a:t>спілкування</a:t>
            </a:r>
            <a:r>
              <a:rPr lang="ru-RU" sz="3600" dirty="0"/>
              <a:t>. І так в </a:t>
            </a:r>
            <a:r>
              <a:rPr lang="ru-RU" sz="3600" dirty="0" err="1"/>
              <a:t>усьому</a:t>
            </a:r>
            <a:r>
              <a:rPr lang="ru-RU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994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15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8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112</Words>
  <Application>Microsoft Office PowerPoint</Application>
  <PresentationFormat>Экран (16:9)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Встановлення послідовності подій за малюнками. Дидактична гра «Як усе встигати?». </vt:lpstr>
      <vt:lpstr>Розв’язання повсякденних проблеми математичного змісту з метою формування пунктуальності</vt:lpstr>
      <vt:lpstr>Презентация PowerPoint</vt:lpstr>
      <vt:lpstr>Презентация PowerPoint</vt:lpstr>
      <vt:lpstr>Дидактична гра «Як усе встигати?»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Складіть власну таблицю – план.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Встановлення послідовності подій за малюнками. Дидактична гра «Як усе встигати?». </dc:title>
  <dc:creator>Home</dc:creator>
  <cp:lastModifiedBy>Home</cp:lastModifiedBy>
  <cp:revision>4</cp:revision>
  <dcterms:created xsi:type="dcterms:W3CDTF">2022-04-05T15:57:51Z</dcterms:created>
  <dcterms:modified xsi:type="dcterms:W3CDTF">2022-04-05T16:15:30Z</dcterms:modified>
</cp:coreProperties>
</file>