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C70D93-6645-4B1E-AC35-9332A540DD0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B68C75-8954-4111-A8DE-372E78C912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5400600" cy="1296144"/>
          </a:xfrm>
        </p:spPr>
        <p:txBody>
          <a:bodyPr/>
          <a:lstStyle/>
          <a:p>
            <a:pPr algn="ctr"/>
            <a:r>
              <a:rPr lang="ru-RU" dirty="0" err="1" smtClean="0"/>
              <a:t>Дода</a:t>
            </a:r>
            <a:r>
              <a:rPr lang="uk-UA" dirty="0" err="1" smtClean="0"/>
              <a:t>ємо</a:t>
            </a:r>
            <a:r>
              <a:rPr lang="uk-UA" dirty="0" smtClean="0"/>
              <a:t> і віднімаємо </a:t>
            </a:r>
            <a:br>
              <a:rPr lang="uk-UA" dirty="0" smtClean="0"/>
            </a:br>
            <a:r>
              <a:rPr lang="uk-UA" dirty="0" smtClean="0"/>
              <a:t>числа частинами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37105" r="11778" b="12755"/>
          <a:stretch/>
        </p:blipFill>
        <p:spPr bwMode="auto">
          <a:xfrm>
            <a:off x="971600" y="0"/>
            <a:ext cx="7166636" cy="68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9037" y="46394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23 березня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02934" y="1268760"/>
            <a:ext cx="496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/>
              <a:t>Класна робота</a:t>
            </a:r>
            <a:endParaRPr lang="ru-RU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2768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189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20684" r="13926" b="36771"/>
          <a:stretch/>
        </p:blipFill>
        <p:spPr bwMode="auto">
          <a:xfrm>
            <a:off x="-34330" y="692696"/>
            <a:ext cx="9178329" cy="373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821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052736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4000" dirty="0" smtClean="0"/>
              <a:t> 25 + 5 = 30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4000" dirty="0" smtClean="0"/>
              <a:t> 86 - 12 = 74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4000" dirty="0" smtClean="0"/>
              <a:t> 34 +3 = 36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4000" dirty="0" smtClean="0"/>
              <a:t> 72 + 16 = 88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45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1691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199" y="56348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Знайди значення виразів зі змінною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52199" y="1343685"/>
            <a:ext cx="612068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27 - р, якщо р = 8</a:t>
            </a:r>
          </a:p>
          <a:p>
            <a:endParaRPr lang="uk-UA" sz="1600" b="1" dirty="0">
              <a:solidFill>
                <a:srgbClr val="0070C0"/>
              </a:solidFill>
            </a:endParaRPr>
          </a:p>
          <a:p>
            <a:r>
              <a:rPr lang="uk-UA" sz="4000" b="1" dirty="0" smtClean="0">
                <a:solidFill>
                  <a:srgbClr val="0070C0"/>
                </a:solidFill>
              </a:rPr>
              <a:t>52 - а, якщо а = 9</a:t>
            </a:r>
          </a:p>
          <a:p>
            <a:endParaRPr lang="uk-UA" sz="1400" b="1" dirty="0" smtClean="0">
              <a:solidFill>
                <a:srgbClr val="0070C0"/>
              </a:solidFill>
            </a:endParaRPr>
          </a:p>
          <a:p>
            <a:endParaRPr lang="uk-UA" sz="700" b="1" dirty="0" smtClean="0">
              <a:solidFill>
                <a:srgbClr val="0070C0"/>
              </a:solidFill>
            </a:endParaRPr>
          </a:p>
          <a:p>
            <a:r>
              <a:rPr lang="uk-UA" sz="4000" b="1" dirty="0" smtClean="0">
                <a:solidFill>
                  <a:srgbClr val="0070C0"/>
                </a:solidFill>
              </a:rPr>
              <a:t>с +45, якщо с =6</a:t>
            </a:r>
          </a:p>
          <a:p>
            <a:endParaRPr lang="uk-UA" b="1" dirty="0">
              <a:solidFill>
                <a:srgbClr val="0070C0"/>
              </a:solidFill>
            </a:endParaRPr>
          </a:p>
          <a:p>
            <a:r>
              <a:rPr lang="uk-UA" sz="4000" b="1" dirty="0" smtClean="0">
                <a:solidFill>
                  <a:srgbClr val="0070C0"/>
                </a:solidFill>
              </a:rPr>
              <a:t>16 + а - 5, якщо а = 8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0070C0"/>
                </a:solidFill>
              </a:rPr>
              <a:t>Наталка зібрала в саду 23 яблука, а Семен - 9. Серед зібраних ними яблук були 20 жовтих, решта - червоні. Скільки червоних яблук зібрали Семен  і Наталка</a:t>
            </a:r>
            <a:r>
              <a:rPr lang="uk-UA" sz="2000" i="1" dirty="0" smtClean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111201" cy="40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20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217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</a:rPr>
              <a:t>Всього - ?,  23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ябл</a:t>
            </a:r>
            <a:r>
              <a:rPr lang="uk-UA" sz="2800" b="1" i="1" dirty="0" smtClean="0">
                <a:solidFill>
                  <a:srgbClr val="0070C0"/>
                </a:solidFill>
              </a:rPr>
              <a:t>.  і 9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ябл</a:t>
            </a:r>
            <a:r>
              <a:rPr lang="uk-UA" sz="28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Жовті - 20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ябл</a:t>
            </a:r>
            <a:r>
              <a:rPr lang="uk-UA" sz="28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2800" b="1" i="1" dirty="0" smtClean="0">
                <a:solidFill>
                  <a:srgbClr val="0070C0"/>
                </a:solidFill>
              </a:rPr>
              <a:t>Червоні - ?, решта</a:t>
            </a:r>
          </a:p>
          <a:p>
            <a:pPr algn="ctr">
              <a:lnSpc>
                <a:spcPct val="150000"/>
              </a:lnSpc>
            </a:pPr>
            <a:r>
              <a:rPr lang="uk-UA" sz="3200" b="1" i="1" dirty="0" smtClean="0">
                <a:solidFill>
                  <a:srgbClr val="0070C0"/>
                </a:solidFill>
              </a:rPr>
              <a:t>Розв’язання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uk-UA" sz="3200" b="1" i="1" dirty="0" smtClean="0">
                <a:solidFill>
                  <a:srgbClr val="0070C0"/>
                </a:solidFill>
              </a:rPr>
              <a:t>23 + 9 = 32 (</a:t>
            </a:r>
            <a:r>
              <a:rPr lang="uk-UA" sz="3200" b="1" i="1" dirty="0" err="1" smtClean="0">
                <a:solidFill>
                  <a:srgbClr val="0070C0"/>
                </a:solidFill>
              </a:rPr>
              <a:t>ябл</a:t>
            </a:r>
            <a:r>
              <a:rPr lang="uk-UA" sz="3200" b="1" i="1" dirty="0" smtClean="0">
                <a:solidFill>
                  <a:srgbClr val="0070C0"/>
                </a:solidFill>
              </a:rPr>
              <a:t>.) - всього 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uk-UA" sz="3200" b="1" i="1" dirty="0" smtClean="0">
                <a:solidFill>
                  <a:srgbClr val="0070C0"/>
                </a:solidFill>
              </a:rPr>
              <a:t>32 - 20 = 12 (</a:t>
            </a:r>
            <a:r>
              <a:rPr lang="uk-UA" sz="3200" b="1" i="1" dirty="0" err="1" smtClean="0">
                <a:solidFill>
                  <a:srgbClr val="0070C0"/>
                </a:solidFill>
              </a:rPr>
              <a:t>ябл</a:t>
            </a:r>
            <a:r>
              <a:rPr lang="uk-UA" sz="3200" b="1" i="1" dirty="0" smtClean="0">
                <a:solidFill>
                  <a:srgbClr val="0070C0"/>
                </a:solidFill>
              </a:rPr>
              <a:t>.) - червоні</a:t>
            </a:r>
            <a:endParaRPr lang="uk-UA" sz="3200" b="1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0070C0"/>
                </a:solidFill>
              </a:rPr>
              <a:t>Вираз: (23+9) - 20 = 12 (</a:t>
            </a:r>
            <a:r>
              <a:rPr lang="uk-UA" sz="3200" b="1" i="1" dirty="0" err="1" smtClean="0">
                <a:solidFill>
                  <a:srgbClr val="0070C0"/>
                </a:solidFill>
              </a:rPr>
              <a:t>ябл</a:t>
            </a:r>
            <a:r>
              <a:rPr lang="uk-UA" sz="3200" b="1" i="1" dirty="0" smtClean="0">
                <a:solidFill>
                  <a:srgbClr val="0070C0"/>
                </a:solidFill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0070C0"/>
                </a:solidFill>
              </a:rPr>
              <a:t>Відповідь: 12 червоних яблук.</a:t>
            </a:r>
          </a:p>
        </p:txBody>
      </p:sp>
    </p:spTree>
    <p:extLst>
      <p:ext uri="{BB962C8B-B14F-4D97-AF65-F5344CB8AC3E}">
        <p14:creationId xmlns:p14="http://schemas.microsoft.com/office/powerpoint/2010/main" val="1861289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</TotalTime>
  <Words>163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Додаємо і віднімаємо  числа частинами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Додаємо і віднімаємо  числа частинами</dc:title>
  <dc:creator>asus</dc:creator>
  <cp:lastModifiedBy>asus</cp:lastModifiedBy>
  <cp:revision>4</cp:revision>
  <dcterms:created xsi:type="dcterms:W3CDTF">2022-03-22T19:02:20Z</dcterms:created>
  <dcterms:modified xsi:type="dcterms:W3CDTF">2022-03-22T19:39:19Z</dcterms:modified>
</cp:coreProperties>
</file>