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3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0362F-38F4-4BE3-A753-51324AA4F245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C9E55-08D8-4B32-8A4D-FA29409269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55576" y="764704"/>
            <a:ext cx="668676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Об’єм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прямокутного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аралелепіпеда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Розв’язання задач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784" y="0"/>
            <a:ext cx="9155784" cy="6858000"/>
          </a:xfrm>
          <a:prstGeom prst="rect">
            <a:avLst/>
          </a:prstGeom>
          <a:noFill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395536" y="404664"/>
            <a:ext cx="8136904" cy="893464"/>
          </a:xfrm>
          <a:prstGeom prst="round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556792"/>
            <a:ext cx="8424936" cy="583458"/>
          </a:xfrm>
          <a:prstGeom prst="round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3284984"/>
            <a:ext cx="3384376" cy="31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763688" y="2276872"/>
            <a:ext cx="48265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«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Відгадай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323528" y="404664"/>
            <a:ext cx="8565352" cy="1296144"/>
          </a:xfrm>
          <a:prstGeom prst="round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780928"/>
            <a:ext cx="8284520" cy="2448272"/>
          </a:xfrm>
          <a:prstGeom prst="round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517232"/>
            <a:ext cx="8413923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323528" y="1916831"/>
            <a:ext cx="8542282" cy="580961"/>
          </a:xfrm>
          <a:prstGeom prst="round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44824"/>
            <a:ext cx="5414085" cy="3960440"/>
          </a:xfrm>
          <a:prstGeom prst="round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020872" y="548680"/>
            <a:ext cx="62744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Знайти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об’єм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фігури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 l="7495" t="-3999"/>
          <a:stretch>
            <a:fillRect/>
          </a:stretch>
        </p:blipFill>
        <p:spPr bwMode="auto">
          <a:xfrm>
            <a:off x="323527" y="1196752"/>
            <a:ext cx="8543787" cy="1080120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622322" y="332656"/>
            <a:ext cx="47259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Задача № 1673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636912"/>
            <a:ext cx="4150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1) 9 · 6 · 3,2 =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12568" y="2636912"/>
            <a:ext cx="29931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172,8 (</a:t>
            </a:r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³)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378904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2) 172,8 : 6 =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317" y="3789040"/>
            <a:ext cx="28635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28,8 </a:t>
            </a:r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ru-RU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учн</a:t>
            </a:r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.)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Математический фон для презентации - 62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Home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8816848" cy="1152128"/>
          </a:xfrm>
          <a:prstGeom prst="round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835696" y="620688"/>
            <a:ext cx="5096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Розмірковуємо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212976"/>
            <a:ext cx="3038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1л = 1дм³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3212976"/>
            <a:ext cx="4599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950л = 950 дм³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4221088"/>
            <a:ext cx="2329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 = 1</a:t>
            </a:r>
            <a:r>
              <a:rPr lang="uk-UA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м³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4221088"/>
            <a:ext cx="33762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 1000 дм³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54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5</cp:revision>
  <dcterms:created xsi:type="dcterms:W3CDTF">2022-04-10T18:21:05Z</dcterms:created>
  <dcterms:modified xsi:type="dcterms:W3CDTF">2022-04-10T19:03:24Z</dcterms:modified>
</cp:coreProperties>
</file>