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5" r:id="rId5"/>
    <p:sldId id="266" r:id="rId6"/>
    <p:sldId id="267" r:id="rId7"/>
    <p:sldId id="269" r:id="rId8"/>
    <p:sldId id="314" r:id="rId9"/>
    <p:sldId id="270" r:id="rId10"/>
    <p:sldId id="271" r:id="rId11"/>
    <p:sldId id="273" r:id="rId12"/>
    <p:sldId id="276" r:id="rId13"/>
    <p:sldId id="277" r:id="rId14"/>
    <p:sldId id="278" r:id="rId15"/>
    <p:sldId id="279" r:id="rId16"/>
    <p:sldId id="282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92" r:id="rId25"/>
    <p:sldId id="293" r:id="rId26"/>
    <p:sldId id="295" r:id="rId27"/>
    <p:sldId id="297" r:id="rId28"/>
    <p:sldId id="299" r:id="rId29"/>
    <p:sldId id="301" r:id="rId30"/>
    <p:sldId id="302" r:id="rId31"/>
    <p:sldId id="30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C69F0-BF22-4DE1-95FC-E4AE3305EB84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10C75C-3C7A-4169-9878-B62B72104AC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pPr rtl="0"/>
          <a:r>
            <a:rPr lang="en-US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Golf</a:t>
          </a:r>
          <a:endParaRPr lang="ru-RU" sz="8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25D2D5-BF2A-4E76-AFAF-3439CFA057B3}" type="parTrans" cxnId="{A999BEC1-49BD-4247-A662-C9BE425EEB43}">
      <dgm:prSet/>
      <dgm:spPr/>
      <dgm:t>
        <a:bodyPr/>
        <a:lstStyle/>
        <a:p>
          <a:endParaRPr lang="ru-RU"/>
        </a:p>
      </dgm:t>
    </dgm:pt>
    <dgm:pt modelId="{318A2F4A-9E0D-49CB-B5D7-291B3488EEFF}" type="sibTrans" cxnId="{A999BEC1-49BD-4247-A662-C9BE425EEB43}">
      <dgm:prSet/>
      <dgm:spPr/>
      <dgm:t>
        <a:bodyPr/>
        <a:lstStyle/>
        <a:p>
          <a:endParaRPr lang="ru-RU"/>
        </a:p>
      </dgm:t>
    </dgm:pt>
    <dgm:pt modelId="{78468E2B-98BF-4005-97F2-E51161E192E1}" type="pres">
      <dgm:prSet presAssocID="{362C69F0-BF22-4DE1-95FC-E4AE3305EB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9A5E1-31D6-402B-8C7E-12B46EEF963D}" type="pres">
      <dgm:prSet presAssocID="{FB10C75C-3C7A-4169-9878-B62B72104AC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99BEC1-49BD-4247-A662-C9BE425EEB43}" srcId="{362C69F0-BF22-4DE1-95FC-E4AE3305EB84}" destId="{FB10C75C-3C7A-4169-9878-B62B72104AC6}" srcOrd="0" destOrd="0" parTransId="{AE25D2D5-BF2A-4E76-AFAF-3439CFA057B3}" sibTransId="{318A2F4A-9E0D-49CB-B5D7-291B3488EEFF}"/>
    <dgm:cxn modelId="{6885736D-61A3-4BC1-8B53-0A55F6E8CD90}" type="presOf" srcId="{362C69F0-BF22-4DE1-95FC-E4AE3305EB84}" destId="{78468E2B-98BF-4005-97F2-E51161E192E1}" srcOrd="0" destOrd="0" presId="urn:microsoft.com/office/officeart/2005/8/layout/process1"/>
    <dgm:cxn modelId="{F5AF26AF-16E5-44E1-AAD6-9D755364F604}" type="presOf" srcId="{FB10C75C-3C7A-4169-9878-B62B72104AC6}" destId="{DAB9A5E1-31D6-402B-8C7E-12B46EEF963D}" srcOrd="0" destOrd="0" presId="urn:microsoft.com/office/officeart/2005/8/layout/process1"/>
    <dgm:cxn modelId="{2E8AB9C8-B4F6-4A6F-8525-84CFA2F38B59}" type="presParOf" srcId="{78468E2B-98BF-4005-97F2-E51161E192E1}" destId="{DAB9A5E1-31D6-402B-8C7E-12B46EEF963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C69F0-BF22-4DE1-95FC-E4AE3305EB84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10C75C-3C7A-4169-9878-B62B72104AC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uk-UA" sz="8000" b="1" dirty="0" err="1" smtClean="0"/>
            <a:t>Cricket</a:t>
          </a:r>
          <a:r>
            <a:rPr lang="uk-UA" sz="8000" b="1" dirty="0" smtClean="0"/>
            <a:t> </a:t>
          </a:r>
          <a:endParaRPr lang="ru-RU" sz="8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25D2D5-BF2A-4E76-AFAF-3439CFA057B3}" type="parTrans" cxnId="{A999BEC1-49BD-4247-A662-C9BE425EEB43}">
      <dgm:prSet/>
      <dgm:spPr/>
      <dgm:t>
        <a:bodyPr/>
        <a:lstStyle/>
        <a:p>
          <a:endParaRPr lang="ru-RU"/>
        </a:p>
      </dgm:t>
    </dgm:pt>
    <dgm:pt modelId="{318A2F4A-9E0D-49CB-B5D7-291B3488EEFF}" type="sibTrans" cxnId="{A999BEC1-49BD-4247-A662-C9BE425EEB43}">
      <dgm:prSet/>
      <dgm:spPr/>
      <dgm:t>
        <a:bodyPr/>
        <a:lstStyle/>
        <a:p>
          <a:endParaRPr lang="ru-RU"/>
        </a:p>
      </dgm:t>
    </dgm:pt>
    <dgm:pt modelId="{78468E2B-98BF-4005-97F2-E51161E192E1}" type="pres">
      <dgm:prSet presAssocID="{362C69F0-BF22-4DE1-95FC-E4AE3305EB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9A5E1-31D6-402B-8C7E-12B46EEF963D}" type="pres">
      <dgm:prSet presAssocID="{FB10C75C-3C7A-4169-9878-B62B72104AC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99BEC1-49BD-4247-A662-C9BE425EEB43}" srcId="{362C69F0-BF22-4DE1-95FC-E4AE3305EB84}" destId="{FB10C75C-3C7A-4169-9878-B62B72104AC6}" srcOrd="0" destOrd="0" parTransId="{AE25D2D5-BF2A-4E76-AFAF-3439CFA057B3}" sibTransId="{318A2F4A-9E0D-49CB-B5D7-291B3488EEFF}"/>
    <dgm:cxn modelId="{4122D5AB-25AC-4390-A50B-C75B06D7C27E}" type="presOf" srcId="{FB10C75C-3C7A-4169-9878-B62B72104AC6}" destId="{DAB9A5E1-31D6-402B-8C7E-12B46EEF963D}" srcOrd="0" destOrd="0" presId="urn:microsoft.com/office/officeart/2005/8/layout/process1"/>
    <dgm:cxn modelId="{761BC944-4785-4F35-A4D3-78A7F81CFD01}" type="presOf" srcId="{362C69F0-BF22-4DE1-95FC-E4AE3305EB84}" destId="{78468E2B-98BF-4005-97F2-E51161E192E1}" srcOrd="0" destOrd="0" presId="urn:microsoft.com/office/officeart/2005/8/layout/process1"/>
    <dgm:cxn modelId="{406801CA-C2D9-4477-9D21-173B45B641D5}" type="presParOf" srcId="{78468E2B-98BF-4005-97F2-E51161E192E1}" destId="{DAB9A5E1-31D6-402B-8C7E-12B46EEF963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2C69F0-BF22-4DE1-95FC-E4AE3305EB84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10C75C-3C7A-4169-9878-B62B72104AC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8000" b="1" dirty="0" smtClean="0"/>
            <a:t>Rugby</a:t>
          </a:r>
          <a:r>
            <a:rPr lang="uk-UA" sz="8000" b="1" dirty="0" smtClean="0"/>
            <a:t> </a:t>
          </a:r>
          <a:endParaRPr lang="ru-RU" sz="8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25D2D5-BF2A-4E76-AFAF-3439CFA057B3}" type="parTrans" cxnId="{A999BEC1-49BD-4247-A662-C9BE425EEB43}">
      <dgm:prSet/>
      <dgm:spPr/>
      <dgm:t>
        <a:bodyPr/>
        <a:lstStyle/>
        <a:p>
          <a:endParaRPr lang="ru-RU"/>
        </a:p>
      </dgm:t>
    </dgm:pt>
    <dgm:pt modelId="{318A2F4A-9E0D-49CB-B5D7-291B3488EEFF}" type="sibTrans" cxnId="{A999BEC1-49BD-4247-A662-C9BE425EEB43}">
      <dgm:prSet/>
      <dgm:spPr/>
      <dgm:t>
        <a:bodyPr/>
        <a:lstStyle/>
        <a:p>
          <a:endParaRPr lang="ru-RU"/>
        </a:p>
      </dgm:t>
    </dgm:pt>
    <dgm:pt modelId="{78468E2B-98BF-4005-97F2-E51161E192E1}" type="pres">
      <dgm:prSet presAssocID="{362C69F0-BF22-4DE1-95FC-E4AE3305EB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9A5E1-31D6-402B-8C7E-12B46EEF963D}" type="pres">
      <dgm:prSet presAssocID="{FB10C75C-3C7A-4169-9878-B62B72104AC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99BEC1-49BD-4247-A662-C9BE425EEB43}" srcId="{362C69F0-BF22-4DE1-95FC-E4AE3305EB84}" destId="{FB10C75C-3C7A-4169-9878-B62B72104AC6}" srcOrd="0" destOrd="0" parTransId="{AE25D2D5-BF2A-4E76-AFAF-3439CFA057B3}" sibTransId="{318A2F4A-9E0D-49CB-B5D7-291B3488EEFF}"/>
    <dgm:cxn modelId="{F940D997-C797-4997-A2C3-68A7FD186531}" type="presOf" srcId="{FB10C75C-3C7A-4169-9878-B62B72104AC6}" destId="{DAB9A5E1-31D6-402B-8C7E-12B46EEF963D}" srcOrd="0" destOrd="0" presId="urn:microsoft.com/office/officeart/2005/8/layout/process1"/>
    <dgm:cxn modelId="{8B21143E-D160-44FC-A300-2D399AE92898}" type="presOf" srcId="{362C69F0-BF22-4DE1-95FC-E4AE3305EB84}" destId="{78468E2B-98BF-4005-97F2-E51161E192E1}" srcOrd="0" destOrd="0" presId="urn:microsoft.com/office/officeart/2005/8/layout/process1"/>
    <dgm:cxn modelId="{DFFFBCBA-D998-47A6-8BB8-26C42FB91B32}" type="presParOf" srcId="{78468E2B-98BF-4005-97F2-E51161E192E1}" destId="{DAB9A5E1-31D6-402B-8C7E-12B46EEF963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2C69F0-BF22-4DE1-95FC-E4AE3305EB84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10C75C-3C7A-4169-9878-B62B72104AC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uk-UA" sz="8000" b="1" dirty="0" err="1" smtClean="0"/>
            <a:t>Squash</a:t>
          </a:r>
          <a:r>
            <a:rPr lang="uk-UA" sz="8000" b="1" dirty="0" smtClean="0"/>
            <a:t> </a:t>
          </a:r>
          <a:endParaRPr lang="ru-RU" sz="8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25D2D5-BF2A-4E76-AFAF-3439CFA057B3}" type="parTrans" cxnId="{A999BEC1-49BD-4247-A662-C9BE425EEB43}">
      <dgm:prSet/>
      <dgm:spPr/>
      <dgm:t>
        <a:bodyPr/>
        <a:lstStyle/>
        <a:p>
          <a:endParaRPr lang="ru-RU"/>
        </a:p>
      </dgm:t>
    </dgm:pt>
    <dgm:pt modelId="{318A2F4A-9E0D-49CB-B5D7-291B3488EEFF}" type="sibTrans" cxnId="{A999BEC1-49BD-4247-A662-C9BE425EEB43}">
      <dgm:prSet/>
      <dgm:spPr/>
      <dgm:t>
        <a:bodyPr/>
        <a:lstStyle/>
        <a:p>
          <a:endParaRPr lang="ru-RU"/>
        </a:p>
      </dgm:t>
    </dgm:pt>
    <dgm:pt modelId="{78468E2B-98BF-4005-97F2-E51161E192E1}" type="pres">
      <dgm:prSet presAssocID="{362C69F0-BF22-4DE1-95FC-E4AE3305EB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9A5E1-31D6-402B-8C7E-12B46EEF963D}" type="pres">
      <dgm:prSet presAssocID="{FB10C75C-3C7A-4169-9878-B62B72104AC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99BEC1-49BD-4247-A662-C9BE425EEB43}" srcId="{362C69F0-BF22-4DE1-95FC-E4AE3305EB84}" destId="{FB10C75C-3C7A-4169-9878-B62B72104AC6}" srcOrd="0" destOrd="0" parTransId="{AE25D2D5-BF2A-4E76-AFAF-3439CFA057B3}" sibTransId="{318A2F4A-9E0D-49CB-B5D7-291B3488EEFF}"/>
    <dgm:cxn modelId="{B0657A7D-4AA7-49CA-BF21-43EC951BE91D}" type="presOf" srcId="{FB10C75C-3C7A-4169-9878-B62B72104AC6}" destId="{DAB9A5E1-31D6-402B-8C7E-12B46EEF963D}" srcOrd="0" destOrd="0" presId="urn:microsoft.com/office/officeart/2005/8/layout/process1"/>
    <dgm:cxn modelId="{CF2A20AE-EBAE-4CE2-8DC4-054A68E9B03E}" type="presOf" srcId="{362C69F0-BF22-4DE1-95FC-E4AE3305EB84}" destId="{78468E2B-98BF-4005-97F2-E51161E192E1}" srcOrd="0" destOrd="0" presId="urn:microsoft.com/office/officeart/2005/8/layout/process1"/>
    <dgm:cxn modelId="{A36F03F7-A654-4CF1-A5CC-D25D6128C168}" type="presParOf" srcId="{78468E2B-98BF-4005-97F2-E51161E192E1}" destId="{DAB9A5E1-31D6-402B-8C7E-12B46EEF963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2C69F0-BF22-4DE1-95FC-E4AE3305EB84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10C75C-3C7A-4169-9878-B62B72104AC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8000" b="1" dirty="0" smtClean="0"/>
            <a:t>Curling</a:t>
          </a:r>
          <a:r>
            <a:rPr lang="en-US" sz="8000" dirty="0" smtClean="0"/>
            <a:t> </a:t>
          </a:r>
          <a:r>
            <a:rPr lang="uk-UA" sz="8000" b="1" dirty="0" smtClean="0"/>
            <a:t> </a:t>
          </a:r>
          <a:endParaRPr lang="ru-RU" sz="8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25D2D5-BF2A-4E76-AFAF-3439CFA057B3}" type="parTrans" cxnId="{A999BEC1-49BD-4247-A662-C9BE425EEB43}">
      <dgm:prSet/>
      <dgm:spPr/>
      <dgm:t>
        <a:bodyPr/>
        <a:lstStyle/>
        <a:p>
          <a:endParaRPr lang="ru-RU"/>
        </a:p>
      </dgm:t>
    </dgm:pt>
    <dgm:pt modelId="{318A2F4A-9E0D-49CB-B5D7-291B3488EEFF}" type="sibTrans" cxnId="{A999BEC1-49BD-4247-A662-C9BE425EEB43}">
      <dgm:prSet/>
      <dgm:spPr/>
      <dgm:t>
        <a:bodyPr/>
        <a:lstStyle/>
        <a:p>
          <a:endParaRPr lang="ru-RU"/>
        </a:p>
      </dgm:t>
    </dgm:pt>
    <dgm:pt modelId="{78468E2B-98BF-4005-97F2-E51161E192E1}" type="pres">
      <dgm:prSet presAssocID="{362C69F0-BF22-4DE1-95FC-E4AE3305EB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9A5E1-31D6-402B-8C7E-12B46EEF963D}" type="pres">
      <dgm:prSet presAssocID="{FB10C75C-3C7A-4169-9878-B62B72104AC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99BEC1-49BD-4247-A662-C9BE425EEB43}" srcId="{362C69F0-BF22-4DE1-95FC-E4AE3305EB84}" destId="{FB10C75C-3C7A-4169-9878-B62B72104AC6}" srcOrd="0" destOrd="0" parTransId="{AE25D2D5-BF2A-4E76-AFAF-3439CFA057B3}" sibTransId="{318A2F4A-9E0D-49CB-B5D7-291B3488EEFF}"/>
    <dgm:cxn modelId="{147ABE8E-D860-4714-BC2D-8B58EC01091F}" type="presOf" srcId="{362C69F0-BF22-4DE1-95FC-E4AE3305EB84}" destId="{78468E2B-98BF-4005-97F2-E51161E192E1}" srcOrd="0" destOrd="0" presId="urn:microsoft.com/office/officeart/2005/8/layout/process1"/>
    <dgm:cxn modelId="{E64B2158-59A7-4563-AA2A-714DDA86B513}" type="presOf" srcId="{FB10C75C-3C7A-4169-9878-B62B72104AC6}" destId="{DAB9A5E1-31D6-402B-8C7E-12B46EEF963D}" srcOrd="0" destOrd="0" presId="urn:microsoft.com/office/officeart/2005/8/layout/process1"/>
    <dgm:cxn modelId="{3F5B346A-CB10-4D8F-BF21-90D299EC7E82}" type="presParOf" srcId="{78468E2B-98BF-4005-97F2-E51161E192E1}" destId="{DAB9A5E1-31D6-402B-8C7E-12B46EEF963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2C69F0-BF22-4DE1-95FC-E4AE3305EB84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10C75C-3C7A-4169-9878-B62B72104AC6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8000" b="1" dirty="0" smtClean="0"/>
            <a:t>Rowing </a:t>
          </a:r>
          <a:r>
            <a:rPr lang="uk-UA" sz="8000" b="1" dirty="0" smtClean="0"/>
            <a:t> </a:t>
          </a:r>
          <a:endParaRPr lang="ru-RU" sz="8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25D2D5-BF2A-4E76-AFAF-3439CFA057B3}" type="parTrans" cxnId="{A999BEC1-49BD-4247-A662-C9BE425EEB43}">
      <dgm:prSet/>
      <dgm:spPr/>
      <dgm:t>
        <a:bodyPr/>
        <a:lstStyle/>
        <a:p>
          <a:endParaRPr lang="ru-RU"/>
        </a:p>
      </dgm:t>
    </dgm:pt>
    <dgm:pt modelId="{318A2F4A-9E0D-49CB-B5D7-291B3488EEFF}" type="sibTrans" cxnId="{A999BEC1-49BD-4247-A662-C9BE425EEB43}">
      <dgm:prSet/>
      <dgm:spPr/>
      <dgm:t>
        <a:bodyPr/>
        <a:lstStyle/>
        <a:p>
          <a:endParaRPr lang="ru-RU"/>
        </a:p>
      </dgm:t>
    </dgm:pt>
    <dgm:pt modelId="{78468E2B-98BF-4005-97F2-E51161E192E1}" type="pres">
      <dgm:prSet presAssocID="{362C69F0-BF22-4DE1-95FC-E4AE3305EB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9A5E1-31D6-402B-8C7E-12B46EEF963D}" type="pres">
      <dgm:prSet presAssocID="{FB10C75C-3C7A-4169-9878-B62B72104AC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99BEC1-49BD-4247-A662-C9BE425EEB43}" srcId="{362C69F0-BF22-4DE1-95FC-E4AE3305EB84}" destId="{FB10C75C-3C7A-4169-9878-B62B72104AC6}" srcOrd="0" destOrd="0" parTransId="{AE25D2D5-BF2A-4E76-AFAF-3439CFA057B3}" sibTransId="{318A2F4A-9E0D-49CB-B5D7-291B3488EEFF}"/>
    <dgm:cxn modelId="{2E1E7B35-63DB-4166-B7CE-5883B4DFE7C9}" type="presOf" srcId="{362C69F0-BF22-4DE1-95FC-E4AE3305EB84}" destId="{78468E2B-98BF-4005-97F2-E51161E192E1}" srcOrd="0" destOrd="0" presId="urn:microsoft.com/office/officeart/2005/8/layout/process1"/>
    <dgm:cxn modelId="{0187E31A-787D-4F20-B2BD-08935D47CE7C}" type="presOf" srcId="{FB10C75C-3C7A-4169-9878-B62B72104AC6}" destId="{DAB9A5E1-31D6-402B-8C7E-12B46EEF963D}" srcOrd="0" destOrd="0" presId="urn:microsoft.com/office/officeart/2005/8/layout/process1"/>
    <dgm:cxn modelId="{3CB9F5BC-E96D-45D0-814A-2BA235E19D36}" type="presParOf" srcId="{78468E2B-98BF-4005-97F2-E51161E192E1}" destId="{DAB9A5E1-31D6-402B-8C7E-12B46EEF963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2C69F0-BF22-4DE1-95FC-E4AE3305EB84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10C75C-3C7A-4169-9878-B62B72104AC6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8000" b="1" dirty="0" smtClean="0"/>
            <a:t>Rowing </a:t>
          </a:r>
          <a:r>
            <a:rPr lang="uk-UA" sz="8000" b="1" dirty="0" smtClean="0"/>
            <a:t> </a:t>
          </a:r>
          <a:endParaRPr lang="ru-RU" sz="8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25D2D5-BF2A-4E76-AFAF-3439CFA057B3}" type="parTrans" cxnId="{A999BEC1-49BD-4247-A662-C9BE425EEB43}">
      <dgm:prSet/>
      <dgm:spPr/>
      <dgm:t>
        <a:bodyPr/>
        <a:lstStyle/>
        <a:p>
          <a:endParaRPr lang="ru-RU"/>
        </a:p>
      </dgm:t>
    </dgm:pt>
    <dgm:pt modelId="{318A2F4A-9E0D-49CB-B5D7-291B3488EEFF}" type="sibTrans" cxnId="{A999BEC1-49BD-4247-A662-C9BE425EEB43}">
      <dgm:prSet/>
      <dgm:spPr/>
      <dgm:t>
        <a:bodyPr/>
        <a:lstStyle/>
        <a:p>
          <a:endParaRPr lang="ru-RU"/>
        </a:p>
      </dgm:t>
    </dgm:pt>
    <dgm:pt modelId="{78468E2B-98BF-4005-97F2-E51161E192E1}" type="pres">
      <dgm:prSet presAssocID="{362C69F0-BF22-4DE1-95FC-E4AE3305EB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9A5E1-31D6-402B-8C7E-12B46EEF963D}" type="pres">
      <dgm:prSet presAssocID="{FB10C75C-3C7A-4169-9878-B62B72104AC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99BEC1-49BD-4247-A662-C9BE425EEB43}" srcId="{362C69F0-BF22-4DE1-95FC-E4AE3305EB84}" destId="{FB10C75C-3C7A-4169-9878-B62B72104AC6}" srcOrd="0" destOrd="0" parTransId="{AE25D2D5-BF2A-4E76-AFAF-3439CFA057B3}" sibTransId="{318A2F4A-9E0D-49CB-B5D7-291B3488EEFF}"/>
    <dgm:cxn modelId="{B9219216-C7E3-440C-A297-79C6300D8F01}" type="presOf" srcId="{362C69F0-BF22-4DE1-95FC-E4AE3305EB84}" destId="{78468E2B-98BF-4005-97F2-E51161E192E1}" srcOrd="0" destOrd="0" presId="urn:microsoft.com/office/officeart/2005/8/layout/process1"/>
    <dgm:cxn modelId="{C0E7083C-0259-4000-A11F-D28C97D66470}" type="presOf" srcId="{FB10C75C-3C7A-4169-9878-B62B72104AC6}" destId="{DAB9A5E1-31D6-402B-8C7E-12B46EEF963D}" srcOrd="0" destOrd="0" presId="urn:microsoft.com/office/officeart/2005/8/layout/process1"/>
    <dgm:cxn modelId="{076EFE6F-B001-4CDE-AF06-45B7414B0F5F}" type="presParOf" srcId="{78468E2B-98BF-4005-97F2-E51161E192E1}" destId="{DAB9A5E1-31D6-402B-8C7E-12B46EEF963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2C69F0-BF22-4DE1-95FC-E4AE3305EB84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10C75C-3C7A-4169-9878-B62B72104AC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8000" b="1" dirty="0" smtClean="0"/>
            <a:t> Croquet</a:t>
          </a:r>
          <a:r>
            <a:rPr lang="uk-UA" sz="8000" b="1" dirty="0" smtClean="0"/>
            <a:t> </a:t>
          </a:r>
          <a:endParaRPr lang="ru-RU" sz="8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25D2D5-BF2A-4E76-AFAF-3439CFA057B3}" type="parTrans" cxnId="{A999BEC1-49BD-4247-A662-C9BE425EEB43}">
      <dgm:prSet/>
      <dgm:spPr/>
      <dgm:t>
        <a:bodyPr/>
        <a:lstStyle/>
        <a:p>
          <a:endParaRPr lang="ru-RU"/>
        </a:p>
      </dgm:t>
    </dgm:pt>
    <dgm:pt modelId="{318A2F4A-9E0D-49CB-B5D7-291B3488EEFF}" type="sibTrans" cxnId="{A999BEC1-49BD-4247-A662-C9BE425EEB43}">
      <dgm:prSet/>
      <dgm:spPr/>
      <dgm:t>
        <a:bodyPr/>
        <a:lstStyle/>
        <a:p>
          <a:endParaRPr lang="ru-RU"/>
        </a:p>
      </dgm:t>
    </dgm:pt>
    <dgm:pt modelId="{78468E2B-98BF-4005-97F2-E51161E192E1}" type="pres">
      <dgm:prSet presAssocID="{362C69F0-BF22-4DE1-95FC-E4AE3305EB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9A5E1-31D6-402B-8C7E-12B46EEF963D}" type="pres">
      <dgm:prSet presAssocID="{FB10C75C-3C7A-4169-9878-B62B72104AC6}" presName="node" presStyleLbl="node1" presStyleIdx="0" presStyleCnt="1" custLinFactNeighborX="-98" custLinFactNeighborY="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99BEC1-49BD-4247-A662-C9BE425EEB43}" srcId="{362C69F0-BF22-4DE1-95FC-E4AE3305EB84}" destId="{FB10C75C-3C7A-4169-9878-B62B72104AC6}" srcOrd="0" destOrd="0" parTransId="{AE25D2D5-BF2A-4E76-AFAF-3439CFA057B3}" sibTransId="{318A2F4A-9E0D-49CB-B5D7-291B3488EEFF}"/>
    <dgm:cxn modelId="{CF390511-2264-409F-A00A-AC7064F79928}" type="presOf" srcId="{FB10C75C-3C7A-4169-9878-B62B72104AC6}" destId="{DAB9A5E1-31D6-402B-8C7E-12B46EEF963D}" srcOrd="0" destOrd="0" presId="urn:microsoft.com/office/officeart/2005/8/layout/process1"/>
    <dgm:cxn modelId="{2AEA1BF8-2436-4E0C-9D24-73650CDF5EEE}" type="presOf" srcId="{362C69F0-BF22-4DE1-95FC-E4AE3305EB84}" destId="{78468E2B-98BF-4005-97F2-E51161E192E1}" srcOrd="0" destOrd="0" presId="urn:microsoft.com/office/officeart/2005/8/layout/process1"/>
    <dgm:cxn modelId="{105FE4E6-BA29-49EA-AB98-E438530ECDCF}" type="presParOf" srcId="{78468E2B-98BF-4005-97F2-E51161E192E1}" destId="{DAB9A5E1-31D6-402B-8C7E-12B46EEF963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9A5E1-31D6-402B-8C7E-12B46EEF963D}">
      <dsp:nvSpPr>
        <dsp:cNvPr id="0" name=""/>
        <dsp:cNvSpPr/>
      </dsp:nvSpPr>
      <dsp:spPr>
        <a:xfrm>
          <a:off x="6903" y="0"/>
          <a:ext cx="7058555" cy="10715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Golf</a:t>
          </a:r>
          <a:endParaRPr lang="ru-RU" sz="8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88" y="31385"/>
        <a:ext cx="6995785" cy="100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9A5E1-31D6-402B-8C7E-12B46EEF963D}">
      <dsp:nvSpPr>
        <dsp:cNvPr id="0" name=""/>
        <dsp:cNvSpPr/>
      </dsp:nvSpPr>
      <dsp:spPr>
        <a:xfrm>
          <a:off x="6903" y="0"/>
          <a:ext cx="7058555" cy="10715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0" b="1" kern="1200" dirty="0" err="1" smtClean="0"/>
            <a:t>Cricket</a:t>
          </a:r>
          <a:r>
            <a:rPr lang="uk-UA" sz="8000" b="1" kern="1200" dirty="0" smtClean="0"/>
            <a:t> </a:t>
          </a:r>
          <a:endParaRPr lang="ru-RU" sz="8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88" y="31385"/>
        <a:ext cx="6995785" cy="1008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9A5E1-31D6-402B-8C7E-12B46EEF963D}">
      <dsp:nvSpPr>
        <dsp:cNvPr id="0" name=""/>
        <dsp:cNvSpPr/>
      </dsp:nvSpPr>
      <dsp:spPr>
        <a:xfrm>
          <a:off x="6903" y="0"/>
          <a:ext cx="7058555" cy="10715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smtClean="0"/>
            <a:t>Rugby</a:t>
          </a:r>
          <a:r>
            <a:rPr lang="uk-UA" sz="8000" b="1" kern="1200" dirty="0" smtClean="0"/>
            <a:t> </a:t>
          </a:r>
          <a:endParaRPr lang="ru-RU" sz="8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88" y="31385"/>
        <a:ext cx="6995785" cy="1008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9A5E1-31D6-402B-8C7E-12B46EEF963D}">
      <dsp:nvSpPr>
        <dsp:cNvPr id="0" name=""/>
        <dsp:cNvSpPr/>
      </dsp:nvSpPr>
      <dsp:spPr>
        <a:xfrm>
          <a:off x="6903" y="0"/>
          <a:ext cx="7058555" cy="10715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0" b="1" kern="1200" dirty="0" err="1" smtClean="0"/>
            <a:t>Squash</a:t>
          </a:r>
          <a:r>
            <a:rPr lang="uk-UA" sz="8000" b="1" kern="1200" dirty="0" smtClean="0"/>
            <a:t> </a:t>
          </a:r>
          <a:endParaRPr lang="ru-RU" sz="8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88" y="31385"/>
        <a:ext cx="6995785" cy="1008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9A5E1-31D6-402B-8C7E-12B46EEF963D}">
      <dsp:nvSpPr>
        <dsp:cNvPr id="0" name=""/>
        <dsp:cNvSpPr/>
      </dsp:nvSpPr>
      <dsp:spPr>
        <a:xfrm>
          <a:off x="6903" y="0"/>
          <a:ext cx="7058555" cy="10715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smtClean="0"/>
            <a:t>Curling</a:t>
          </a:r>
          <a:r>
            <a:rPr lang="en-US" sz="8000" kern="1200" dirty="0" smtClean="0"/>
            <a:t> </a:t>
          </a:r>
          <a:r>
            <a:rPr lang="uk-UA" sz="8000" b="1" kern="1200" dirty="0" smtClean="0"/>
            <a:t> </a:t>
          </a:r>
          <a:endParaRPr lang="ru-RU" sz="8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88" y="31385"/>
        <a:ext cx="6995785" cy="1008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9A5E1-31D6-402B-8C7E-12B46EEF963D}">
      <dsp:nvSpPr>
        <dsp:cNvPr id="0" name=""/>
        <dsp:cNvSpPr/>
      </dsp:nvSpPr>
      <dsp:spPr>
        <a:xfrm>
          <a:off x="6903" y="0"/>
          <a:ext cx="7058555" cy="10715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smtClean="0"/>
            <a:t>Rowing </a:t>
          </a:r>
          <a:r>
            <a:rPr lang="uk-UA" sz="8000" b="1" kern="1200" dirty="0" smtClean="0"/>
            <a:t> </a:t>
          </a:r>
          <a:endParaRPr lang="ru-RU" sz="8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88" y="31385"/>
        <a:ext cx="6995785" cy="1008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9A5E1-31D6-402B-8C7E-12B46EEF963D}">
      <dsp:nvSpPr>
        <dsp:cNvPr id="0" name=""/>
        <dsp:cNvSpPr/>
      </dsp:nvSpPr>
      <dsp:spPr>
        <a:xfrm>
          <a:off x="6903" y="0"/>
          <a:ext cx="7058555" cy="10715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smtClean="0"/>
            <a:t>Rowing </a:t>
          </a:r>
          <a:r>
            <a:rPr lang="uk-UA" sz="8000" b="1" kern="1200" dirty="0" smtClean="0"/>
            <a:t> </a:t>
          </a:r>
          <a:endParaRPr lang="ru-RU" sz="8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88" y="31385"/>
        <a:ext cx="6995785" cy="1008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9A5E1-31D6-402B-8C7E-12B46EEF963D}">
      <dsp:nvSpPr>
        <dsp:cNvPr id="0" name=""/>
        <dsp:cNvSpPr/>
      </dsp:nvSpPr>
      <dsp:spPr>
        <a:xfrm>
          <a:off x="0" y="0"/>
          <a:ext cx="7058555" cy="10715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smtClean="0"/>
            <a:t> Croquet</a:t>
          </a:r>
          <a:r>
            <a:rPr lang="uk-UA" sz="8000" b="1" kern="1200" dirty="0" smtClean="0"/>
            <a:t> </a:t>
          </a:r>
          <a:endParaRPr lang="ru-RU" sz="8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85" y="31385"/>
        <a:ext cx="6995785" cy="100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055-8A51-48AD-AB3A-CEF7E536254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3850-CFF1-4D5E-B782-B5F314687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055-8A51-48AD-AB3A-CEF7E536254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3850-CFF1-4D5E-B782-B5F314687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055-8A51-48AD-AB3A-CEF7E536254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3850-CFF1-4D5E-B782-B5F314687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055-8A51-48AD-AB3A-CEF7E536254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3850-CFF1-4D5E-B782-B5F314687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055-8A51-48AD-AB3A-CEF7E536254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3850-CFF1-4D5E-B782-B5F314687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055-8A51-48AD-AB3A-CEF7E536254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3850-CFF1-4D5E-B782-B5F314687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055-8A51-48AD-AB3A-CEF7E536254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3850-CFF1-4D5E-B782-B5F314687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055-8A51-48AD-AB3A-CEF7E536254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3850-CFF1-4D5E-B782-B5F314687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055-8A51-48AD-AB3A-CEF7E536254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3850-CFF1-4D5E-B782-B5F314687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055-8A51-48AD-AB3A-CEF7E536254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3850-CFF1-4D5E-B782-B5F314687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055-8A51-48AD-AB3A-CEF7E536254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3850-CFF1-4D5E-B782-B5F314687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0055-8A51-48AD-AB3A-CEF7E536254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3850-CFF1-4D5E-B782-B5F314687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4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642918"/>
            <a:ext cx="44291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Topic </a:t>
            </a:r>
          </a:p>
          <a:p>
            <a:r>
              <a:rPr lang="en-US" dirty="0" smtClean="0"/>
              <a:t>Sport. Kinds of sport. Sport in </a:t>
            </a:r>
            <a:r>
              <a:rPr lang="en-US" dirty="0"/>
              <a:t>G</a:t>
            </a:r>
            <a:r>
              <a:rPr lang="en-US" dirty="0" smtClean="0"/>
              <a:t>reat </a:t>
            </a:r>
            <a:r>
              <a:rPr lang="en-US" dirty="0"/>
              <a:t>B</a:t>
            </a:r>
            <a:r>
              <a:rPr lang="en-US" dirty="0" smtClean="0"/>
              <a:t>ritain </a:t>
            </a:r>
            <a:endParaRPr lang="ru-RU" dirty="0"/>
          </a:p>
        </p:txBody>
      </p:sp>
      <p:pic>
        <p:nvPicPr>
          <p:cNvPr id="16387" name="Picture 3" descr="E:\Шаблони слпйдів\hyvesbac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1000109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6000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6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Kinds </a:t>
            </a:r>
            <a:r>
              <a:rPr lang="en-US" sz="6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sz="6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Sport </a:t>
            </a:r>
            <a:endParaRPr lang="ru-RU" sz="5400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11" descr="Z:\newtek\_backgrounds_1.02\Tim\powerpoint templates\101-120\crazy_coach\elements\coach_with_football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571636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8" descr="Z:\newtek\_backgrounds_1.02\Tim\powerpoint templates\101-120\crazy_coach\elements\coach_scolding_football_player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2336802" cy="243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Z:\newtek\_backgrounds_1.02\Tim\powerpoint templates\101-120\crazy_coach\elements\football_players_with_coach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71942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285728"/>
            <a:ext cx="7624791" cy="5168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7554" y="5500702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Boxing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88912"/>
            <a:ext cx="7929618" cy="5311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86050" y="5429264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Basketball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Chess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428604"/>
            <a:ext cx="7215238" cy="495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357166"/>
            <a:ext cx="7572428" cy="5027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5572140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Running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357166"/>
            <a:ext cx="7715304" cy="495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831901" y="5429264"/>
            <a:ext cx="252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Cycling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285728"/>
            <a:ext cx="7773990" cy="51689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00298" y="5357826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Swimming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7224" y="285728"/>
            <a:ext cx="7429552" cy="5143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984" y="5572140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Gymnastics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7224" y="285728"/>
            <a:ext cx="7500990" cy="5143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984" y="5500702"/>
            <a:ext cx="549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skating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285728"/>
            <a:ext cx="7643866" cy="4929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5357826"/>
            <a:ext cx="4297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polo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5357826"/>
            <a:ext cx="4297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Jumping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AutoShape 2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5009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357166"/>
            <a:ext cx="7643866" cy="5311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5072075"/>
            <a:ext cx="43577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6000" b="1" dirty="0" smtClean="0"/>
              <a:t>Football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5715016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lifting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AutoShape 2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700092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5357826"/>
            <a:ext cx="4297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Windsurfing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AutoShape 2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Результат пошуку зображень за запитом &quot;windsurfi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57242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5357826"/>
            <a:ext cx="4297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Fencing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AutoShape 2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Результат пошуку зображень за запитом &quot;fenci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57242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5357826"/>
            <a:ext cx="4297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Skiing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AutoShape 2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8" name="Picture 10" descr="Результат пошуку зображень за запитом &quot;Skii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35811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AutoShape 2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3" name="Схема 22"/>
          <p:cNvGraphicFramePr/>
          <p:nvPr/>
        </p:nvGraphicFramePr>
        <p:xfrm>
          <a:off x="1142976" y="214290"/>
          <a:ext cx="707236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0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8" name="AutoShape 10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0" name="AutoShape 12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2" name="AutoShape 1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4" name="AutoShape 1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6" name="AutoShape 18" descr="Результат пошуку зображень за запитом &quot;Gol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48" name="Picture 20" descr="Результат пошуку зображень за запитом &quot;Golf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500174"/>
            <a:ext cx="421484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50" name="Picture 22" descr="Пов’язане зображенн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214554"/>
            <a:ext cx="435771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AutoShape 2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3" name="Схема 22"/>
          <p:cNvGraphicFramePr/>
          <p:nvPr/>
        </p:nvGraphicFramePr>
        <p:xfrm>
          <a:off x="1142976" y="214290"/>
          <a:ext cx="707236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0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8" name="AutoShape 10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0" name="AutoShape 12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2" name="AutoShape 1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4" name="AutoShape 1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6" name="AutoShape 18" descr="Результат пошуку зображень за запитом &quot;Gol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4" name="Picture 2" descr="Результат пошуку зображень за запитом &quot;cricket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571612"/>
            <a:ext cx="485778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Результат пошуку зображень за запитом &quot;cricket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2786058"/>
            <a:ext cx="4500594" cy="3962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AutoShape 2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3" name="Схема 22"/>
          <p:cNvGraphicFramePr/>
          <p:nvPr/>
        </p:nvGraphicFramePr>
        <p:xfrm>
          <a:off x="1142976" y="214290"/>
          <a:ext cx="707236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0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8" name="AutoShape 10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0" name="AutoShape 12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2" name="AutoShape 1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4" name="AutoShape 1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6" name="AutoShape 18" descr="Результат пошуку зображень за запитом &quot;Gol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2" name="Picture 2" descr="Результат пошуку зображень за запитом &quot;rugby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643050"/>
            <a:ext cx="4714908" cy="3771901"/>
          </a:xfrm>
          <a:prstGeom prst="rect">
            <a:avLst/>
          </a:prstGeom>
          <a:noFill/>
        </p:spPr>
      </p:pic>
      <p:pic>
        <p:nvPicPr>
          <p:cNvPr id="51204" name="Picture 4" descr="Результат пошуку зображень за запитом &quot;rugby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2214554"/>
            <a:ext cx="414340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AutoShape 2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3" name="Схема 22"/>
          <p:cNvGraphicFramePr/>
          <p:nvPr/>
        </p:nvGraphicFramePr>
        <p:xfrm>
          <a:off x="1142976" y="214290"/>
          <a:ext cx="707236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0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8" name="AutoShape 10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0" name="AutoShape 12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2" name="AutoShape 1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4" name="AutoShape 1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6" name="AutoShape 18" descr="Результат пошуку зображень за запитом &quot;Gol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571612"/>
            <a:ext cx="471490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Результат пошуку зображень за запитом &quot;squash sport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071678"/>
            <a:ext cx="4214841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AutoShape 2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3" name="Схема 22"/>
          <p:cNvGraphicFramePr/>
          <p:nvPr/>
        </p:nvGraphicFramePr>
        <p:xfrm>
          <a:off x="1142976" y="214290"/>
          <a:ext cx="707236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0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8" name="AutoShape 10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0" name="AutoShape 12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2" name="AutoShape 1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4" name="AutoShape 1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6" name="AutoShape 18" descr="Результат пошуку зображень за запитом &quot;Gol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298" name="Picture 2" descr="Результат пошуку зображень за запитом &quot;Curling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440446"/>
            <a:ext cx="4286280" cy="456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0" name="Picture 4" descr="Результат пошуку зображень за запитом &quot;Curling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2071678"/>
            <a:ext cx="428628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AutoShape 2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3" name="Схема 22"/>
          <p:cNvGraphicFramePr/>
          <p:nvPr/>
        </p:nvGraphicFramePr>
        <p:xfrm>
          <a:off x="1142976" y="214290"/>
          <a:ext cx="707236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0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8" name="AutoShape 10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0" name="AutoShape 12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2" name="AutoShape 1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4" name="AutoShape 1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6" name="AutoShape 18" descr="Результат пошуку зображень за запитом &quot;Gol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2" name="AutoShape 2" descr="Результат пошуку зображень за запитом &quot;Curl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Результат пошуку зображень за запитом &quot;Curl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Результат пошуку зображень за запитом &quot;Curl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6" name="Picture 2" descr="Пов’язане зображенн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736"/>
            <a:ext cx="457203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50" name="Picture 6" descr="Результат пошуку зображень за запитом &quot;Rowing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000240"/>
            <a:ext cx="435768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500042"/>
            <a:ext cx="7500990" cy="500066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7291" y="5143512"/>
            <a:ext cx="6948510" cy="1285884"/>
          </a:xfrm>
        </p:spPr>
        <p:txBody>
          <a:bodyPr>
            <a:normAutofit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Horse-racing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AutoShape 2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3" name="Схема 22"/>
          <p:cNvGraphicFramePr/>
          <p:nvPr/>
        </p:nvGraphicFramePr>
        <p:xfrm>
          <a:off x="1142976" y="214290"/>
          <a:ext cx="707236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0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8" name="AutoShape 10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0" name="AutoShape 12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2" name="AutoShape 1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4" name="AutoShape 1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6" name="AutoShape 18" descr="Результат пошуку зображень за запитом &quot;Gol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2" name="AutoShape 2" descr="Результат пошуку зображень за запитом &quot;Curl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Результат пошуку зображень за запитом &quot;Curl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Результат пошуку зображень за запитом &quot;Curl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0" name="Picture 2" descr="Пов’язане зображенн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1500174"/>
            <a:ext cx="7715304" cy="493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AutoShape 2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стриб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Результат пошуку зображень за запитом &quot;Ski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3" name="Схема 22"/>
          <p:cNvGraphicFramePr/>
          <p:nvPr/>
        </p:nvGraphicFramePr>
        <p:xfrm>
          <a:off x="1142976" y="214290"/>
          <a:ext cx="707236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0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8" name="AutoShape 10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0" name="AutoShape 12" descr="Гольф, Игрок В Гольф, Мяч, Спорт, Игра, Отд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2" name="AutoShape 1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4" name="AutoShape 1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6" name="AutoShape 18" descr="Результат пошуку зображень за запитом &quot;Gol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2" name="AutoShape 2" descr="Результат пошуку зображень за запитом &quot;Curl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Результат пошуку зображень за запитом &quot;Curl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Результат пошуку зображень за запитом &quot;Curl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394" name="Picture 2" descr="Результат пошуку зображень за запитом &quot;Croquet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571612"/>
            <a:ext cx="442915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8" name="Picture 6" descr="Пов’язане зображенн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2000240"/>
            <a:ext cx="428625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285728"/>
            <a:ext cx="7643866" cy="528641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19673" y="5143512"/>
            <a:ext cx="6686128" cy="1500198"/>
          </a:xfrm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Boat-racing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260350"/>
            <a:ext cx="7715304" cy="51689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43042" y="5403931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Motor - racing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428604"/>
            <a:ext cx="7643866" cy="5214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1802" y="5572140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Tennis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357166"/>
            <a:ext cx="7278687" cy="5024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1538" y="5429264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Baseball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403931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71538" y="5429264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Climbing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Результат пошуку зображень за запитом &quot;climbi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50099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14480" y="5429264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500042"/>
            <a:ext cx="7358114" cy="5143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8992" y="5715016"/>
            <a:ext cx="304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Hockey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48</Words>
  <Application>Microsoft Office PowerPoint</Application>
  <PresentationFormat>Экран (4:3)</PresentationFormat>
  <Paragraphs>36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Horse-racing</vt:lpstr>
      <vt:lpstr> Boat-racing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</cp:lastModifiedBy>
  <cp:revision>89</cp:revision>
  <dcterms:created xsi:type="dcterms:W3CDTF">2017-07-26T12:49:07Z</dcterms:created>
  <dcterms:modified xsi:type="dcterms:W3CDTF">2022-04-13T05:16:23Z</dcterms:modified>
</cp:coreProperties>
</file>