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6" d="100"/>
          <a:sy n="76" d="100"/>
        </p:scale>
        <p:origin x="-2634" y="-84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3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population</c:v>
                </c:pt>
              </c:strCache>
            </c:strRef>
          </c:tx>
          <c:explosion val="25"/>
          <c:dLbls>
            <c:showLegendKey val="0"/>
            <c:showVal val="0"/>
            <c:showCatName val="1"/>
            <c:showSerName val="0"/>
            <c:showPercent val="1"/>
            <c:showBubbleSize val="0"/>
            <c:showLeaderLines val="1"/>
          </c:dLbls>
          <c:cat>
            <c:strRef>
              <c:f>Лист1!$A$2:$A$5</c:f>
              <c:strCache>
                <c:ptCount val="4"/>
                <c:pt idx="0">
                  <c:v>English</c:v>
                </c:pt>
                <c:pt idx="1">
                  <c:v>Scottish</c:v>
                </c:pt>
                <c:pt idx="2">
                  <c:v>Irish and Walsh</c:v>
                </c:pt>
                <c:pt idx="3">
                  <c:v>Кв. 4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80</c:v>
                </c:pt>
                <c:pt idx="1">
                  <c:v>15</c:v>
                </c:pt>
                <c:pt idx="2">
                  <c:v>5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1"/>
          <c:showBubbleSize val="0"/>
          <c:showLeaderLines val="1"/>
        </c:dLbls>
      </c:pie3DChart>
    </c:plotArea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2016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Лист1!$A$2:$A$7</c:f>
              <c:strCache>
                <c:ptCount val="6"/>
                <c:pt idx="0">
                  <c:v>Services</c:v>
                </c:pt>
                <c:pt idx="1">
                  <c:v>Industry</c:v>
                </c:pt>
                <c:pt idx="2">
                  <c:v>Trade</c:v>
                </c:pt>
                <c:pt idx="3">
                  <c:v>Transport</c:v>
                </c:pt>
                <c:pt idx="4">
                  <c:v>Construction</c:v>
                </c:pt>
                <c:pt idx="5">
                  <c:v>Agriculture</c:v>
                </c:pt>
              </c:strCache>
            </c:strRef>
          </c:cat>
          <c:val>
            <c:numRef>
              <c:f>Лист1!$B$2:$B$7</c:f>
              <c:numCache>
                <c:formatCode>General</c:formatCode>
                <c:ptCount val="6"/>
                <c:pt idx="0">
                  <c:v>54.7</c:v>
                </c:pt>
                <c:pt idx="1">
                  <c:v>14</c:v>
                </c:pt>
                <c:pt idx="2">
                  <c:v>13.9</c:v>
                </c:pt>
                <c:pt idx="3">
                  <c:v>10.6</c:v>
                </c:pt>
                <c:pt idx="4">
                  <c:v>6.2</c:v>
                </c:pt>
                <c:pt idx="5">
                  <c:v>0.6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18"/>
    </mc:Choice>
    <mc:Fallback>
      <c:style val="18"/>
    </mc:Fallback>
  </mc:AlternateContent>
  <c:chart>
    <c:title>
      <c:layout/>
      <c:overlay val="0"/>
    </c:title>
    <c:autoTitleDeleted val="0"/>
    <c:view3D>
      <c:rotX val="75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Religion</c:v>
                </c:pt>
              </c:strCache>
            </c:strRef>
          </c:tx>
          <c:explosion val="25"/>
          <c:dLbls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Лист1!$A$2:$A$9</c:f>
              <c:strCache>
                <c:ptCount val="8"/>
                <c:pt idx="0">
                  <c:v>Christian</c:v>
                </c:pt>
                <c:pt idx="1">
                  <c:v>Muslim</c:v>
                </c:pt>
                <c:pt idx="2">
                  <c:v>Hindu</c:v>
                </c:pt>
                <c:pt idx="3">
                  <c:v>Sikh</c:v>
                </c:pt>
                <c:pt idx="4">
                  <c:v>Judaism</c:v>
                </c:pt>
                <c:pt idx="5">
                  <c:v>Buddhist</c:v>
                </c:pt>
                <c:pt idx="6">
                  <c:v>Other</c:v>
                </c:pt>
                <c:pt idx="7">
                  <c:v>No religion</c:v>
                </c:pt>
              </c:strCache>
            </c:strRef>
          </c:cat>
          <c:val>
            <c:numRef>
              <c:f>Лист1!$B$2:$B$9</c:f>
              <c:numCache>
                <c:formatCode>General</c:formatCode>
                <c:ptCount val="8"/>
                <c:pt idx="0">
                  <c:v>71.599999999999994</c:v>
                </c:pt>
                <c:pt idx="1">
                  <c:v>2.7</c:v>
                </c:pt>
                <c:pt idx="2">
                  <c:v>1</c:v>
                </c:pt>
                <c:pt idx="3">
                  <c:v>0.6</c:v>
                </c:pt>
                <c:pt idx="4">
                  <c:v>0.5</c:v>
                </c:pt>
                <c:pt idx="5">
                  <c:v>0.3</c:v>
                </c:pt>
                <c:pt idx="6">
                  <c:v>0.3</c:v>
                </c:pt>
                <c:pt idx="7">
                  <c:v>15.5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</c:plotArea>
    <c:legend>
      <c:legendPos val="r"/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bg>
      <p:bgPr>
        <a:blipFill>
          <a:blip r:embed="rId2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13.04.2022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jpg"/><Relationship Id="rId7" Type="http://schemas.openxmlformats.org/officeDocument/2006/relationships/image" Target="../media/image6.pn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5" Type="http://schemas.openxmlformats.org/officeDocument/2006/relationships/image" Target="../media/image5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slide" Target="slide3.xml"/><Relationship Id="rId18" Type="http://schemas.openxmlformats.org/officeDocument/2006/relationships/image" Target="../media/image12.png"/><Relationship Id="rId26" Type="http://schemas.openxmlformats.org/officeDocument/2006/relationships/image" Target="../media/image16.png"/><Relationship Id="rId3" Type="http://schemas.microsoft.com/office/2007/relationships/hdphoto" Target="../media/hdphoto10.wdp"/><Relationship Id="rId21" Type="http://schemas.openxmlformats.org/officeDocument/2006/relationships/slide" Target="slide7.xml"/><Relationship Id="rId7" Type="http://schemas.microsoft.com/office/2007/relationships/hdphoto" Target="../media/hdphoto12.wdp"/><Relationship Id="rId12" Type="http://schemas.openxmlformats.org/officeDocument/2006/relationships/image" Target="../media/image9.png"/><Relationship Id="rId17" Type="http://schemas.openxmlformats.org/officeDocument/2006/relationships/slide" Target="slide4.xml"/><Relationship Id="rId25" Type="http://schemas.openxmlformats.org/officeDocument/2006/relationships/slide" Target="slide9.xml"/><Relationship Id="rId33" Type="http://schemas.openxmlformats.org/officeDocument/2006/relationships/image" Target="../media/image8.png"/><Relationship Id="rId2" Type="http://schemas.openxmlformats.org/officeDocument/2006/relationships/image" Target="../media/image42.png"/><Relationship Id="rId16" Type="http://schemas.openxmlformats.org/officeDocument/2006/relationships/image" Target="../media/image11.png"/><Relationship Id="rId20" Type="http://schemas.openxmlformats.org/officeDocument/2006/relationships/image" Target="../media/image13.png"/><Relationship Id="rId29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4.png"/><Relationship Id="rId11" Type="http://schemas.microsoft.com/office/2007/relationships/hdphoto" Target="../media/hdphoto14.wdp"/><Relationship Id="rId24" Type="http://schemas.openxmlformats.org/officeDocument/2006/relationships/image" Target="../media/image15.png"/><Relationship Id="rId32" Type="http://schemas.openxmlformats.org/officeDocument/2006/relationships/image" Target="../media/image19.png"/><Relationship Id="rId5" Type="http://schemas.microsoft.com/office/2007/relationships/hdphoto" Target="../media/hdphoto11.wdp"/><Relationship Id="rId15" Type="http://schemas.openxmlformats.org/officeDocument/2006/relationships/slide" Target="slide5.xml"/><Relationship Id="rId23" Type="http://schemas.openxmlformats.org/officeDocument/2006/relationships/slide" Target="slide8.xml"/><Relationship Id="rId28" Type="http://schemas.openxmlformats.org/officeDocument/2006/relationships/image" Target="../media/image17.png"/><Relationship Id="rId10" Type="http://schemas.openxmlformats.org/officeDocument/2006/relationships/image" Target="../media/image46.png"/><Relationship Id="rId19" Type="http://schemas.openxmlformats.org/officeDocument/2006/relationships/slide" Target="slide6.xml"/><Relationship Id="rId31" Type="http://schemas.openxmlformats.org/officeDocument/2006/relationships/slide" Target="slide10.xml"/><Relationship Id="rId4" Type="http://schemas.openxmlformats.org/officeDocument/2006/relationships/image" Target="../media/image43.png"/><Relationship Id="rId9" Type="http://schemas.microsoft.com/office/2007/relationships/hdphoto" Target="../media/hdphoto13.wdp"/><Relationship Id="rId14" Type="http://schemas.openxmlformats.org/officeDocument/2006/relationships/image" Target="../media/image10.png"/><Relationship Id="rId22" Type="http://schemas.openxmlformats.org/officeDocument/2006/relationships/image" Target="../media/image14.png"/><Relationship Id="rId27" Type="http://schemas.openxmlformats.org/officeDocument/2006/relationships/slide" Target="slide12.xml"/><Relationship Id="rId30" Type="http://schemas.openxmlformats.org/officeDocument/2006/relationships/image" Target="../media/image18.png"/></Relationships>
</file>

<file path=ppt/slides/_rels/slide11.xml.rels><?xml version="1.0" encoding="UTF-8" standalone="yes"?>
<Relationships xmlns="http://schemas.openxmlformats.org/package/2006/relationships"><Relationship Id="rId8" Type="http://schemas.microsoft.com/office/2007/relationships/hdphoto" Target="../media/hdphoto17.wdp"/><Relationship Id="rId13" Type="http://schemas.openxmlformats.org/officeDocument/2006/relationships/image" Target="../media/image52.png"/><Relationship Id="rId18" Type="http://schemas.openxmlformats.org/officeDocument/2006/relationships/slide" Target="slide5.xml"/><Relationship Id="rId26" Type="http://schemas.openxmlformats.org/officeDocument/2006/relationships/slide" Target="slide8.xml"/><Relationship Id="rId3" Type="http://schemas.openxmlformats.org/officeDocument/2006/relationships/image" Target="../media/image47.png"/><Relationship Id="rId21" Type="http://schemas.openxmlformats.org/officeDocument/2006/relationships/image" Target="../media/image12.png"/><Relationship Id="rId34" Type="http://schemas.openxmlformats.org/officeDocument/2006/relationships/slide" Target="slide10.xml"/><Relationship Id="rId7" Type="http://schemas.openxmlformats.org/officeDocument/2006/relationships/image" Target="../media/image49.png"/><Relationship Id="rId12" Type="http://schemas.microsoft.com/office/2007/relationships/hdphoto" Target="../media/hdphoto19.wdp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33" Type="http://schemas.openxmlformats.org/officeDocument/2006/relationships/image" Target="../media/image18.png"/><Relationship Id="rId2" Type="http://schemas.openxmlformats.org/officeDocument/2006/relationships/chart" Target="../charts/chart3.xml"/><Relationship Id="rId16" Type="http://schemas.openxmlformats.org/officeDocument/2006/relationships/slide" Target="slide3.xml"/><Relationship Id="rId20" Type="http://schemas.openxmlformats.org/officeDocument/2006/relationships/slide" Target="slide4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microsoft.com/office/2007/relationships/hdphoto" Target="../media/hdphoto16.wdp"/><Relationship Id="rId11" Type="http://schemas.openxmlformats.org/officeDocument/2006/relationships/image" Target="../media/image51.png"/><Relationship Id="rId24" Type="http://schemas.openxmlformats.org/officeDocument/2006/relationships/slide" Target="slide7.xml"/><Relationship Id="rId32" Type="http://schemas.openxmlformats.org/officeDocument/2006/relationships/slide" Target="slide11.xml"/><Relationship Id="rId5" Type="http://schemas.openxmlformats.org/officeDocument/2006/relationships/image" Target="../media/image48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slide" Target="slide9.xml"/><Relationship Id="rId36" Type="http://schemas.openxmlformats.org/officeDocument/2006/relationships/image" Target="../media/image8.png"/><Relationship Id="rId10" Type="http://schemas.microsoft.com/office/2007/relationships/hdphoto" Target="../media/hdphoto18.wdp"/><Relationship Id="rId19" Type="http://schemas.openxmlformats.org/officeDocument/2006/relationships/image" Target="../media/image11.png"/><Relationship Id="rId31" Type="http://schemas.openxmlformats.org/officeDocument/2006/relationships/image" Target="../media/image17.png"/><Relationship Id="rId4" Type="http://schemas.microsoft.com/office/2007/relationships/hdphoto" Target="../media/hdphoto15.wdp"/><Relationship Id="rId9" Type="http://schemas.openxmlformats.org/officeDocument/2006/relationships/image" Target="../media/image50.png"/><Relationship Id="rId14" Type="http://schemas.microsoft.com/office/2007/relationships/hdphoto" Target="../media/hdphoto20.wdp"/><Relationship Id="rId22" Type="http://schemas.openxmlformats.org/officeDocument/2006/relationships/slide" Target="slide6.xml"/><Relationship Id="rId27" Type="http://schemas.openxmlformats.org/officeDocument/2006/relationships/image" Target="../media/image15.png"/><Relationship Id="rId30" Type="http://schemas.openxmlformats.org/officeDocument/2006/relationships/slide" Target="slide12.xml"/><Relationship Id="rId35" Type="http://schemas.openxmlformats.org/officeDocument/2006/relationships/image" Target="../media/image19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png"/><Relationship Id="rId13" Type="http://schemas.microsoft.com/office/2007/relationships/hdphoto" Target="../media/hdphoto26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9" Type="http://schemas.openxmlformats.org/officeDocument/2006/relationships/image" Target="../media/image8.png"/><Relationship Id="rId3" Type="http://schemas.microsoft.com/office/2007/relationships/hdphoto" Target="../media/hdphoto21.wdp"/><Relationship Id="rId21" Type="http://schemas.openxmlformats.org/officeDocument/2006/relationships/slide" Target="slide5.xml"/><Relationship Id="rId34" Type="http://schemas.openxmlformats.org/officeDocument/2006/relationships/image" Target="../media/image17.png"/><Relationship Id="rId7" Type="http://schemas.microsoft.com/office/2007/relationships/hdphoto" Target="../media/hdphoto23.wdp"/><Relationship Id="rId12" Type="http://schemas.openxmlformats.org/officeDocument/2006/relationships/image" Target="../media/image58.png"/><Relationship Id="rId17" Type="http://schemas.openxmlformats.org/officeDocument/2006/relationships/image" Target="../media/image61.jpg"/><Relationship Id="rId25" Type="http://schemas.openxmlformats.org/officeDocument/2006/relationships/slide" Target="slide6.xml"/><Relationship Id="rId33" Type="http://schemas.openxmlformats.org/officeDocument/2006/relationships/slide" Target="slide12.xml"/><Relationship Id="rId38" Type="http://schemas.openxmlformats.org/officeDocument/2006/relationships/image" Target="../media/image19.png"/><Relationship Id="rId2" Type="http://schemas.openxmlformats.org/officeDocument/2006/relationships/image" Target="../media/image53.png"/><Relationship Id="rId16" Type="http://schemas.openxmlformats.org/officeDocument/2006/relationships/image" Target="../media/image60.png"/><Relationship Id="rId20" Type="http://schemas.openxmlformats.org/officeDocument/2006/relationships/image" Target="../media/image10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5.png"/><Relationship Id="rId11" Type="http://schemas.microsoft.com/office/2007/relationships/hdphoto" Target="../media/hdphoto25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slide" Target="slide10.xml"/><Relationship Id="rId5" Type="http://schemas.microsoft.com/office/2007/relationships/hdphoto" Target="../media/hdphoto22.wdp"/><Relationship Id="rId15" Type="http://schemas.microsoft.com/office/2007/relationships/hdphoto" Target="../media/hdphoto27.wdp"/><Relationship Id="rId23" Type="http://schemas.openxmlformats.org/officeDocument/2006/relationships/slide" Target="slide4.xml"/><Relationship Id="rId28" Type="http://schemas.openxmlformats.org/officeDocument/2006/relationships/image" Target="../media/image14.png"/><Relationship Id="rId36" Type="http://schemas.openxmlformats.org/officeDocument/2006/relationships/image" Target="../media/image18.png"/><Relationship Id="rId10" Type="http://schemas.openxmlformats.org/officeDocument/2006/relationships/image" Target="../media/image57.png"/><Relationship Id="rId19" Type="http://schemas.openxmlformats.org/officeDocument/2006/relationships/slide" Target="slide3.xml"/><Relationship Id="rId31" Type="http://schemas.openxmlformats.org/officeDocument/2006/relationships/slide" Target="slide9.xml"/><Relationship Id="rId4" Type="http://schemas.openxmlformats.org/officeDocument/2006/relationships/image" Target="../media/image54.png"/><Relationship Id="rId9" Type="http://schemas.microsoft.com/office/2007/relationships/hdphoto" Target="../media/hdphoto24.wdp"/><Relationship Id="rId14" Type="http://schemas.openxmlformats.org/officeDocument/2006/relationships/image" Target="../media/image59.png"/><Relationship Id="rId22" Type="http://schemas.openxmlformats.org/officeDocument/2006/relationships/image" Target="../media/image11.png"/><Relationship Id="rId27" Type="http://schemas.openxmlformats.org/officeDocument/2006/relationships/slide" Target="slide7.xml"/><Relationship Id="rId30" Type="http://schemas.openxmlformats.org/officeDocument/2006/relationships/image" Target="../media/image15.png"/><Relationship Id="rId35" Type="http://schemas.openxmlformats.org/officeDocument/2006/relationships/slide" Target="slide1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png"/><Relationship Id="rId13" Type="http://schemas.openxmlformats.org/officeDocument/2006/relationships/slide" Target="slide8.xml"/><Relationship Id="rId18" Type="http://schemas.openxmlformats.org/officeDocument/2006/relationships/image" Target="../media/image17.png"/><Relationship Id="rId3" Type="http://schemas.openxmlformats.org/officeDocument/2006/relationships/slide" Target="slide3.xml"/><Relationship Id="rId21" Type="http://schemas.openxmlformats.org/officeDocument/2006/relationships/slide" Target="slide10.xml"/><Relationship Id="rId7" Type="http://schemas.openxmlformats.org/officeDocument/2006/relationships/slide" Target="slide4.xml"/><Relationship Id="rId12" Type="http://schemas.openxmlformats.org/officeDocument/2006/relationships/image" Target="../media/image14.png"/><Relationship Id="rId17" Type="http://schemas.openxmlformats.org/officeDocument/2006/relationships/slide" Target="slide12.xml"/><Relationship Id="rId2" Type="http://schemas.openxmlformats.org/officeDocument/2006/relationships/image" Target="../media/image9.png"/><Relationship Id="rId16" Type="http://schemas.openxmlformats.org/officeDocument/2006/relationships/image" Target="../media/image16.png"/><Relationship Id="rId20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1.png"/><Relationship Id="rId11" Type="http://schemas.openxmlformats.org/officeDocument/2006/relationships/slide" Target="slide7.xml"/><Relationship Id="rId5" Type="http://schemas.openxmlformats.org/officeDocument/2006/relationships/slide" Target="slide5.xml"/><Relationship Id="rId15" Type="http://schemas.openxmlformats.org/officeDocument/2006/relationships/slide" Target="slide9.xml"/><Relationship Id="rId23" Type="http://schemas.openxmlformats.org/officeDocument/2006/relationships/image" Target="../media/image20.png"/><Relationship Id="rId10" Type="http://schemas.openxmlformats.org/officeDocument/2006/relationships/image" Target="../media/image13.png"/><Relationship Id="rId19" Type="http://schemas.openxmlformats.org/officeDocument/2006/relationships/slide" Target="slide11.xml"/><Relationship Id="rId4" Type="http://schemas.openxmlformats.org/officeDocument/2006/relationships/image" Target="../media/image10.png"/><Relationship Id="rId9" Type="http://schemas.openxmlformats.org/officeDocument/2006/relationships/slide" Target="slide6.xml"/><Relationship Id="rId14" Type="http://schemas.openxmlformats.org/officeDocument/2006/relationships/image" Target="../media/image15.png"/><Relationship Id="rId22" Type="http://schemas.openxmlformats.org/officeDocument/2006/relationships/image" Target="../media/image19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slide" Target="slide3.xml"/><Relationship Id="rId13" Type="http://schemas.openxmlformats.org/officeDocument/2006/relationships/image" Target="../media/image12.png"/><Relationship Id="rId18" Type="http://schemas.openxmlformats.org/officeDocument/2006/relationships/slide" Target="slide8.xml"/><Relationship Id="rId26" Type="http://schemas.openxmlformats.org/officeDocument/2006/relationships/slide" Target="slide10.xml"/><Relationship Id="rId3" Type="http://schemas.openxmlformats.org/officeDocument/2006/relationships/image" Target="../media/image22.jpeg"/><Relationship Id="rId21" Type="http://schemas.openxmlformats.org/officeDocument/2006/relationships/image" Target="../media/image16.png"/><Relationship Id="rId7" Type="http://schemas.openxmlformats.org/officeDocument/2006/relationships/image" Target="../media/image9.png"/><Relationship Id="rId12" Type="http://schemas.openxmlformats.org/officeDocument/2006/relationships/slide" Target="slide4.xml"/><Relationship Id="rId17" Type="http://schemas.openxmlformats.org/officeDocument/2006/relationships/image" Target="../media/image14.png"/><Relationship Id="rId25" Type="http://schemas.openxmlformats.org/officeDocument/2006/relationships/image" Target="../media/image18.png"/><Relationship Id="rId2" Type="http://schemas.openxmlformats.org/officeDocument/2006/relationships/image" Target="../media/image21.png"/><Relationship Id="rId16" Type="http://schemas.openxmlformats.org/officeDocument/2006/relationships/slide" Target="slide7.xml"/><Relationship Id="rId20" Type="http://schemas.openxmlformats.org/officeDocument/2006/relationships/slide" Target="slide9.xml"/><Relationship Id="rId1" Type="http://schemas.openxmlformats.org/officeDocument/2006/relationships/slideLayout" Target="../slideLayouts/slideLayout6.xml"/><Relationship Id="rId6" Type="http://schemas.microsoft.com/office/2007/relationships/hdphoto" Target="../media/hdphoto2.wdp"/><Relationship Id="rId11" Type="http://schemas.openxmlformats.org/officeDocument/2006/relationships/image" Target="../media/image11.png"/><Relationship Id="rId24" Type="http://schemas.openxmlformats.org/officeDocument/2006/relationships/slide" Target="slide11.xml"/><Relationship Id="rId5" Type="http://schemas.openxmlformats.org/officeDocument/2006/relationships/image" Target="../media/image24.png"/><Relationship Id="rId15" Type="http://schemas.openxmlformats.org/officeDocument/2006/relationships/image" Target="../media/image13.png"/><Relationship Id="rId23" Type="http://schemas.openxmlformats.org/officeDocument/2006/relationships/image" Target="../media/image17.png"/><Relationship Id="rId28" Type="http://schemas.openxmlformats.org/officeDocument/2006/relationships/image" Target="../media/image8.png"/><Relationship Id="rId10" Type="http://schemas.openxmlformats.org/officeDocument/2006/relationships/slide" Target="slide5.xml"/><Relationship Id="rId19" Type="http://schemas.openxmlformats.org/officeDocument/2006/relationships/image" Target="../media/image15.png"/><Relationship Id="rId4" Type="http://schemas.openxmlformats.org/officeDocument/2006/relationships/image" Target="../media/image23.png"/><Relationship Id="rId9" Type="http://schemas.openxmlformats.org/officeDocument/2006/relationships/image" Target="../media/image10.png"/><Relationship Id="rId14" Type="http://schemas.openxmlformats.org/officeDocument/2006/relationships/slide" Target="slide6.xml"/><Relationship Id="rId22" Type="http://schemas.openxmlformats.org/officeDocument/2006/relationships/slide" Target="slide12.xml"/><Relationship Id="rId27" Type="http://schemas.openxmlformats.org/officeDocument/2006/relationships/image" Target="../media/image1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slide" Target="slide5.xml"/><Relationship Id="rId13" Type="http://schemas.openxmlformats.org/officeDocument/2006/relationships/image" Target="../media/image13.png"/><Relationship Id="rId18" Type="http://schemas.openxmlformats.org/officeDocument/2006/relationships/slide" Target="slide9.xml"/><Relationship Id="rId26" Type="http://schemas.openxmlformats.org/officeDocument/2006/relationships/image" Target="../media/image8.png"/><Relationship Id="rId3" Type="http://schemas.openxmlformats.org/officeDocument/2006/relationships/image" Target="../media/image26.jpg"/><Relationship Id="rId21" Type="http://schemas.openxmlformats.org/officeDocument/2006/relationships/image" Target="../media/image17.png"/><Relationship Id="rId7" Type="http://schemas.openxmlformats.org/officeDocument/2006/relationships/image" Target="../media/image10.png"/><Relationship Id="rId12" Type="http://schemas.openxmlformats.org/officeDocument/2006/relationships/slide" Target="slide6.xml"/><Relationship Id="rId17" Type="http://schemas.openxmlformats.org/officeDocument/2006/relationships/image" Target="../media/image15.png"/><Relationship Id="rId25" Type="http://schemas.openxmlformats.org/officeDocument/2006/relationships/image" Target="../media/image19.png"/><Relationship Id="rId2" Type="http://schemas.openxmlformats.org/officeDocument/2006/relationships/image" Target="../media/image25.jpeg"/><Relationship Id="rId16" Type="http://schemas.openxmlformats.org/officeDocument/2006/relationships/slide" Target="slide8.xml"/><Relationship Id="rId20" Type="http://schemas.openxmlformats.org/officeDocument/2006/relationships/slide" Target="slide12.xml"/><Relationship Id="rId1" Type="http://schemas.openxmlformats.org/officeDocument/2006/relationships/slideLayout" Target="../slideLayouts/slideLayout6.xml"/><Relationship Id="rId6" Type="http://schemas.openxmlformats.org/officeDocument/2006/relationships/slide" Target="slide3.xml"/><Relationship Id="rId11" Type="http://schemas.openxmlformats.org/officeDocument/2006/relationships/image" Target="../media/image12.png"/><Relationship Id="rId24" Type="http://schemas.openxmlformats.org/officeDocument/2006/relationships/slide" Target="slide10.xml"/><Relationship Id="rId5" Type="http://schemas.openxmlformats.org/officeDocument/2006/relationships/image" Target="../media/image9.png"/><Relationship Id="rId15" Type="http://schemas.openxmlformats.org/officeDocument/2006/relationships/image" Target="../media/image14.png"/><Relationship Id="rId23" Type="http://schemas.openxmlformats.org/officeDocument/2006/relationships/image" Target="../media/image18.png"/><Relationship Id="rId10" Type="http://schemas.openxmlformats.org/officeDocument/2006/relationships/slide" Target="slide4.xml"/><Relationship Id="rId19" Type="http://schemas.openxmlformats.org/officeDocument/2006/relationships/image" Target="../media/image16.png"/><Relationship Id="rId4" Type="http://schemas.openxmlformats.org/officeDocument/2006/relationships/image" Target="../media/image27.png"/><Relationship Id="rId9" Type="http://schemas.openxmlformats.org/officeDocument/2006/relationships/image" Target="../media/image11.png"/><Relationship Id="rId14" Type="http://schemas.openxmlformats.org/officeDocument/2006/relationships/slide" Target="slide7.xml"/><Relationship Id="rId22" Type="http://schemas.openxmlformats.org/officeDocument/2006/relationships/slide" Target="slide1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13" Type="http://schemas.microsoft.com/office/2007/relationships/hdphoto" Target="../media/hdphoto7.wdp"/><Relationship Id="rId18" Type="http://schemas.openxmlformats.org/officeDocument/2006/relationships/image" Target="../media/image9.png"/><Relationship Id="rId26" Type="http://schemas.openxmlformats.org/officeDocument/2006/relationships/image" Target="../media/image13.png"/><Relationship Id="rId3" Type="http://schemas.openxmlformats.org/officeDocument/2006/relationships/chart" Target="../charts/chart1.xml"/><Relationship Id="rId21" Type="http://schemas.openxmlformats.org/officeDocument/2006/relationships/slide" Target="slide5.xml"/><Relationship Id="rId34" Type="http://schemas.openxmlformats.org/officeDocument/2006/relationships/slide" Target="slide11.xml"/><Relationship Id="rId7" Type="http://schemas.microsoft.com/office/2007/relationships/hdphoto" Target="../media/hdphoto4.wdp"/><Relationship Id="rId12" Type="http://schemas.openxmlformats.org/officeDocument/2006/relationships/image" Target="../media/image32.png"/><Relationship Id="rId17" Type="http://schemas.microsoft.com/office/2007/relationships/hdphoto" Target="../media/hdphoto9.wdp"/><Relationship Id="rId25" Type="http://schemas.openxmlformats.org/officeDocument/2006/relationships/slide" Target="slide6.xml"/><Relationship Id="rId33" Type="http://schemas.openxmlformats.org/officeDocument/2006/relationships/slide" Target="slide12.xml"/><Relationship Id="rId38" Type="http://schemas.openxmlformats.org/officeDocument/2006/relationships/image" Target="../media/image8.png"/><Relationship Id="rId2" Type="http://schemas.openxmlformats.org/officeDocument/2006/relationships/image" Target="../media/image17.png"/><Relationship Id="rId16" Type="http://schemas.openxmlformats.org/officeDocument/2006/relationships/image" Target="../media/image34.png"/><Relationship Id="rId20" Type="http://schemas.openxmlformats.org/officeDocument/2006/relationships/image" Target="../media/image10.png"/><Relationship Id="rId29" Type="http://schemas.openxmlformats.org/officeDocument/2006/relationships/slide" Target="slide8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9.png"/><Relationship Id="rId11" Type="http://schemas.microsoft.com/office/2007/relationships/hdphoto" Target="../media/hdphoto6.wdp"/><Relationship Id="rId24" Type="http://schemas.openxmlformats.org/officeDocument/2006/relationships/image" Target="../media/image12.png"/><Relationship Id="rId32" Type="http://schemas.openxmlformats.org/officeDocument/2006/relationships/image" Target="../media/image16.png"/><Relationship Id="rId37" Type="http://schemas.openxmlformats.org/officeDocument/2006/relationships/image" Target="../media/image19.png"/><Relationship Id="rId5" Type="http://schemas.microsoft.com/office/2007/relationships/hdphoto" Target="../media/hdphoto3.wdp"/><Relationship Id="rId15" Type="http://schemas.microsoft.com/office/2007/relationships/hdphoto" Target="../media/hdphoto8.wdp"/><Relationship Id="rId23" Type="http://schemas.openxmlformats.org/officeDocument/2006/relationships/slide" Target="slide4.xml"/><Relationship Id="rId28" Type="http://schemas.openxmlformats.org/officeDocument/2006/relationships/image" Target="../media/image14.png"/><Relationship Id="rId36" Type="http://schemas.openxmlformats.org/officeDocument/2006/relationships/slide" Target="slide10.xml"/><Relationship Id="rId10" Type="http://schemas.openxmlformats.org/officeDocument/2006/relationships/image" Target="../media/image31.png"/><Relationship Id="rId19" Type="http://schemas.openxmlformats.org/officeDocument/2006/relationships/slide" Target="slide3.xml"/><Relationship Id="rId31" Type="http://schemas.openxmlformats.org/officeDocument/2006/relationships/slide" Target="slide9.xml"/><Relationship Id="rId4" Type="http://schemas.openxmlformats.org/officeDocument/2006/relationships/image" Target="../media/image28.png"/><Relationship Id="rId9" Type="http://schemas.microsoft.com/office/2007/relationships/hdphoto" Target="../media/hdphoto5.wdp"/><Relationship Id="rId14" Type="http://schemas.openxmlformats.org/officeDocument/2006/relationships/image" Target="../media/image33.png"/><Relationship Id="rId22" Type="http://schemas.openxmlformats.org/officeDocument/2006/relationships/image" Target="../media/image11.png"/><Relationship Id="rId27" Type="http://schemas.openxmlformats.org/officeDocument/2006/relationships/slide" Target="slide7.xml"/><Relationship Id="rId30" Type="http://schemas.openxmlformats.org/officeDocument/2006/relationships/image" Target="../media/image15.png"/><Relationship Id="rId35" Type="http://schemas.openxmlformats.org/officeDocument/2006/relationships/image" Target="../media/image18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18" Type="http://schemas.openxmlformats.org/officeDocument/2006/relationships/slide" Target="slide12.xml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17" Type="http://schemas.openxmlformats.org/officeDocument/2006/relationships/image" Target="../media/image16.png"/><Relationship Id="rId2" Type="http://schemas.openxmlformats.org/officeDocument/2006/relationships/image" Target="../media/image35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13.png"/><Relationship Id="rId24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slide" Target="slide6.xml"/><Relationship Id="rId19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slide" Target="slide8.xml"/><Relationship Id="rId22" Type="http://schemas.openxmlformats.org/officeDocument/2006/relationships/slide" Target="slide10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slide" Target="slide6.xml"/><Relationship Id="rId18" Type="http://schemas.openxmlformats.org/officeDocument/2006/relationships/image" Target="../media/image15.png"/><Relationship Id="rId26" Type="http://schemas.openxmlformats.org/officeDocument/2006/relationships/image" Target="../media/image19.png"/><Relationship Id="rId3" Type="http://schemas.openxmlformats.org/officeDocument/2006/relationships/image" Target="../media/image37.jpeg"/><Relationship Id="rId21" Type="http://schemas.openxmlformats.org/officeDocument/2006/relationships/slide" Target="slide12.xml"/><Relationship Id="rId7" Type="http://schemas.openxmlformats.org/officeDocument/2006/relationships/slide" Target="slide3.xml"/><Relationship Id="rId12" Type="http://schemas.openxmlformats.org/officeDocument/2006/relationships/image" Target="../media/image12.png"/><Relationship Id="rId17" Type="http://schemas.openxmlformats.org/officeDocument/2006/relationships/slide" Target="slide8.xml"/><Relationship Id="rId25" Type="http://schemas.openxmlformats.org/officeDocument/2006/relationships/slide" Target="slide10.xml"/><Relationship Id="rId2" Type="http://schemas.openxmlformats.org/officeDocument/2006/relationships/image" Target="../media/image36.jpeg"/><Relationship Id="rId16" Type="http://schemas.openxmlformats.org/officeDocument/2006/relationships/image" Target="../media/image14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9.png"/><Relationship Id="rId11" Type="http://schemas.openxmlformats.org/officeDocument/2006/relationships/slide" Target="slide4.xml"/><Relationship Id="rId24" Type="http://schemas.openxmlformats.org/officeDocument/2006/relationships/image" Target="../media/image18.png"/><Relationship Id="rId5" Type="http://schemas.openxmlformats.org/officeDocument/2006/relationships/image" Target="../media/image39.png"/><Relationship Id="rId15" Type="http://schemas.openxmlformats.org/officeDocument/2006/relationships/slide" Target="slide7.xml"/><Relationship Id="rId23" Type="http://schemas.openxmlformats.org/officeDocument/2006/relationships/slide" Target="slide11.xml"/><Relationship Id="rId10" Type="http://schemas.openxmlformats.org/officeDocument/2006/relationships/image" Target="../media/image11.png"/><Relationship Id="rId19" Type="http://schemas.openxmlformats.org/officeDocument/2006/relationships/slide" Target="slide9.xml"/><Relationship Id="rId4" Type="http://schemas.openxmlformats.org/officeDocument/2006/relationships/image" Target="../media/image38.jpeg"/><Relationship Id="rId9" Type="http://schemas.openxmlformats.org/officeDocument/2006/relationships/slide" Target="slide5.xml"/><Relationship Id="rId14" Type="http://schemas.openxmlformats.org/officeDocument/2006/relationships/image" Target="../media/image13.png"/><Relationship Id="rId22" Type="http://schemas.openxmlformats.org/officeDocument/2006/relationships/image" Target="../media/image17.png"/><Relationship Id="rId27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slide" Target="slide7.xml"/><Relationship Id="rId18" Type="http://schemas.openxmlformats.org/officeDocument/2006/relationships/image" Target="../media/image16.png"/><Relationship Id="rId3" Type="http://schemas.openxmlformats.org/officeDocument/2006/relationships/image" Target="../media/image40.jpeg"/><Relationship Id="rId21" Type="http://schemas.openxmlformats.org/officeDocument/2006/relationships/slide" Target="slide11.xml"/><Relationship Id="rId7" Type="http://schemas.openxmlformats.org/officeDocument/2006/relationships/slide" Target="slide5.xml"/><Relationship Id="rId12" Type="http://schemas.openxmlformats.org/officeDocument/2006/relationships/image" Target="../media/image13.png"/><Relationship Id="rId17" Type="http://schemas.openxmlformats.org/officeDocument/2006/relationships/slide" Target="slide9.xml"/><Relationship Id="rId25" Type="http://schemas.openxmlformats.org/officeDocument/2006/relationships/image" Target="../media/image8.png"/><Relationship Id="rId2" Type="http://schemas.openxmlformats.org/officeDocument/2006/relationships/chart" Target="../charts/chart2.xml"/><Relationship Id="rId16" Type="http://schemas.openxmlformats.org/officeDocument/2006/relationships/image" Target="../media/image15.png"/><Relationship Id="rId20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11" Type="http://schemas.openxmlformats.org/officeDocument/2006/relationships/slide" Target="slide6.xml"/><Relationship Id="rId24" Type="http://schemas.openxmlformats.org/officeDocument/2006/relationships/image" Target="../media/image19.png"/><Relationship Id="rId5" Type="http://schemas.openxmlformats.org/officeDocument/2006/relationships/slide" Target="slide3.xml"/><Relationship Id="rId15" Type="http://schemas.openxmlformats.org/officeDocument/2006/relationships/slide" Target="slide8.xml"/><Relationship Id="rId23" Type="http://schemas.openxmlformats.org/officeDocument/2006/relationships/slide" Target="slide10.xml"/><Relationship Id="rId10" Type="http://schemas.openxmlformats.org/officeDocument/2006/relationships/image" Target="../media/image12.png"/><Relationship Id="rId19" Type="http://schemas.openxmlformats.org/officeDocument/2006/relationships/slide" Target="slide12.xml"/><Relationship Id="rId4" Type="http://schemas.openxmlformats.org/officeDocument/2006/relationships/image" Target="../media/image9.png"/><Relationship Id="rId9" Type="http://schemas.openxmlformats.org/officeDocument/2006/relationships/slide" Target="slide4.xml"/><Relationship Id="rId14" Type="http://schemas.openxmlformats.org/officeDocument/2006/relationships/image" Target="../media/image14.png"/><Relationship Id="rId22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slide" Target="slide4.xml"/><Relationship Id="rId13" Type="http://schemas.openxmlformats.org/officeDocument/2006/relationships/image" Target="../media/image14.png"/><Relationship Id="rId18" Type="http://schemas.openxmlformats.org/officeDocument/2006/relationships/slide" Target="slide12.xml"/><Relationship Id="rId3" Type="http://schemas.openxmlformats.org/officeDocument/2006/relationships/image" Target="../media/image9.png"/><Relationship Id="rId21" Type="http://schemas.openxmlformats.org/officeDocument/2006/relationships/image" Target="../media/image18.png"/><Relationship Id="rId7" Type="http://schemas.openxmlformats.org/officeDocument/2006/relationships/image" Target="../media/image11.png"/><Relationship Id="rId12" Type="http://schemas.openxmlformats.org/officeDocument/2006/relationships/slide" Target="slide7.xml"/><Relationship Id="rId17" Type="http://schemas.openxmlformats.org/officeDocument/2006/relationships/image" Target="../media/image16.png"/><Relationship Id="rId2" Type="http://schemas.openxmlformats.org/officeDocument/2006/relationships/image" Target="../media/image41.png"/><Relationship Id="rId16" Type="http://schemas.openxmlformats.org/officeDocument/2006/relationships/slide" Target="slide9.xml"/><Relationship Id="rId20" Type="http://schemas.openxmlformats.org/officeDocument/2006/relationships/slide" Target="slide11.xml"/><Relationship Id="rId1" Type="http://schemas.openxmlformats.org/officeDocument/2006/relationships/slideLayout" Target="../slideLayouts/slideLayout6.xml"/><Relationship Id="rId6" Type="http://schemas.openxmlformats.org/officeDocument/2006/relationships/slide" Target="slide5.xml"/><Relationship Id="rId11" Type="http://schemas.openxmlformats.org/officeDocument/2006/relationships/image" Target="../media/image13.png"/><Relationship Id="rId24" Type="http://schemas.openxmlformats.org/officeDocument/2006/relationships/image" Target="../media/image8.png"/><Relationship Id="rId5" Type="http://schemas.openxmlformats.org/officeDocument/2006/relationships/image" Target="../media/image10.png"/><Relationship Id="rId15" Type="http://schemas.openxmlformats.org/officeDocument/2006/relationships/image" Target="../media/image15.png"/><Relationship Id="rId23" Type="http://schemas.openxmlformats.org/officeDocument/2006/relationships/image" Target="../media/image19.png"/><Relationship Id="rId10" Type="http://schemas.openxmlformats.org/officeDocument/2006/relationships/slide" Target="slide6.xml"/><Relationship Id="rId19" Type="http://schemas.openxmlformats.org/officeDocument/2006/relationships/image" Target="../media/image17.png"/><Relationship Id="rId4" Type="http://schemas.openxmlformats.org/officeDocument/2006/relationships/slide" Target="slide3.xml"/><Relationship Id="rId9" Type="http://schemas.openxmlformats.org/officeDocument/2006/relationships/image" Target="../media/image12.png"/><Relationship Id="rId14" Type="http://schemas.openxmlformats.org/officeDocument/2006/relationships/slide" Target="slide8.xml"/><Relationship Id="rId22" Type="http://schemas.openxmlformats.org/officeDocument/2006/relationships/slide" Target="slid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>
          <a:xfrm rot="20738187" flipV="1">
            <a:off x="1296138" y="872357"/>
            <a:ext cx="6498876" cy="5176975"/>
          </a:xfrm>
          <a:prstGeom prst="rect">
            <a:avLst/>
          </a:prstGeom>
          <a:blipFill>
            <a:blip r:embed="rId3"/>
            <a:stretch>
              <a:fillRect/>
            </a:stretch>
          </a:blip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07271">
            <a:off x="750657" y="141381"/>
            <a:ext cx="7589837" cy="66389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62331">
            <a:off x="1262117" y="823907"/>
            <a:ext cx="6566920" cy="527387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299" b="89610" l="592" r="89941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7397" t="4885" r="13767" b="15591"/>
          <a:stretch/>
        </p:blipFill>
        <p:spPr>
          <a:xfrm>
            <a:off x="6084168" y="4293096"/>
            <a:ext cx="1692067" cy="1555335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 rot="21398038">
            <a:off x="1669675" y="1709523"/>
            <a:ext cx="5235041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Great Britain</a:t>
            </a:r>
            <a:endParaRPr lang="ru-RU" sz="66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 rot="21318878">
            <a:off x="2296011" y="2560403"/>
            <a:ext cx="39536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 facts and numbers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Управляющая кнопка: далее 4">
            <a:hlinkClick r:id="" action="ppaction://hlinkshowjump?jump=nextslide" highlightClick="1"/>
          </p:cNvPr>
          <p:cNvSpPr/>
          <p:nvPr/>
        </p:nvSpPr>
        <p:spPr>
          <a:xfrm>
            <a:off x="5343426" y="5409562"/>
            <a:ext cx="1080120" cy="513986"/>
          </a:xfrm>
          <a:prstGeom prst="actionButtonForwardNext">
            <a:avLst/>
          </a:prstGeom>
          <a:blipFill>
            <a:blip r:embed="rId7"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Управляющая кнопка: сведения 5">
            <a:hlinkClick r:id="" action="ppaction://hlinkshowjump?jump=lastslide" highlightClick="1"/>
          </p:cNvPr>
          <p:cNvSpPr/>
          <p:nvPr/>
        </p:nvSpPr>
        <p:spPr>
          <a:xfrm>
            <a:off x="1259632" y="1124744"/>
            <a:ext cx="576064" cy="720080"/>
          </a:xfrm>
          <a:prstGeom prst="actionButtonInformation">
            <a:avLst/>
          </a:prstGeom>
          <a:blipFill dpi="0" rotWithShape="1">
            <a:blip r:embed="rId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Управляющая кнопка: домой 13">
            <a:hlinkClick r:id="" action="ppaction://hlinkshowjump?jump=endshow" highlightClick="1"/>
          </p:cNvPr>
          <p:cNvSpPr/>
          <p:nvPr/>
        </p:nvSpPr>
        <p:spPr>
          <a:xfrm>
            <a:off x="1511660" y="5306953"/>
            <a:ext cx="900100" cy="930359"/>
          </a:xfrm>
          <a:prstGeom prst="actionButtonHome">
            <a:avLst/>
          </a:prstGeom>
          <a:blipFill dpi="0"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31287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инус 1"/>
          <p:cNvSpPr/>
          <p:nvPr/>
        </p:nvSpPr>
        <p:spPr>
          <a:xfrm>
            <a:off x="4571999" y="1195393"/>
            <a:ext cx="4353396" cy="7429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220072" y="1196752"/>
            <a:ext cx="3240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TRANSPORT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143" b="100000" l="610" r="9939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17591" y="2481366"/>
            <a:ext cx="983496" cy="1049462"/>
          </a:xfrm>
          <a:prstGeom prst="rect">
            <a:avLst/>
          </a:prstGeom>
        </p:spPr>
      </p:pic>
      <p:pic>
        <p:nvPicPr>
          <p:cNvPr id="16" name="Рисунок 15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312" b="100000" l="1031" r="9690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3299" y="3600833"/>
            <a:ext cx="1172080" cy="1045206"/>
          </a:xfrm>
          <a:prstGeom prst="rect">
            <a:avLst/>
          </a:prstGeom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98788" l="125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3307" y="4617017"/>
            <a:ext cx="999268" cy="1030495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1875" b="99375" l="1786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7433" y="1489139"/>
            <a:ext cx="1009133" cy="961079"/>
          </a:xfrm>
          <a:prstGeom prst="rect">
            <a:avLst/>
          </a:prstGeom>
        </p:spPr>
      </p:pic>
      <p:sp>
        <p:nvSpPr>
          <p:cNvPr id="19" name="TextBox 18"/>
          <p:cNvSpPr txBox="1"/>
          <p:nvPr/>
        </p:nvSpPr>
        <p:spPr>
          <a:xfrm>
            <a:off x="5652120" y="1772816"/>
            <a:ext cx="2952328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Great Britain is an island nation, so all of its external transportation and trade are related to sea and air transport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reat Britain is connected with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continent by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 tunnel under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the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English channel.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 flipH="1" flipV="1">
            <a:off x="5004048" y="2276872"/>
            <a:ext cx="864096" cy="155522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cxnSp>
        <p:nvCxnSpPr>
          <p:cNvPr id="23" name="Прямая со стрелкой 22"/>
          <p:cNvCxnSpPr/>
          <p:nvPr/>
        </p:nvCxnSpPr>
        <p:spPr>
          <a:xfrm flipH="1" flipV="1">
            <a:off x="4912494" y="3356991"/>
            <a:ext cx="1836204" cy="475109"/>
          </a:xfrm>
          <a:prstGeom prst="straightConnector1">
            <a:avLst/>
          </a:prstGeom>
          <a:ln>
            <a:tailEnd type="arrow"/>
          </a:ln>
        </p:spPr>
        <p:style>
          <a:lnRef idx="3">
            <a:schemeClr val="accent6"/>
          </a:lnRef>
          <a:fillRef idx="0">
            <a:schemeClr val="accent6"/>
          </a:fillRef>
          <a:effectRef idx="2">
            <a:schemeClr val="accent6"/>
          </a:effectRef>
          <a:fontRef idx="minor">
            <a:schemeClr val="tx1"/>
          </a:fontRef>
        </p:style>
      </p:cxnSp>
      <p:pic>
        <p:nvPicPr>
          <p:cNvPr id="24" name="Рисунок 23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118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5" y="72198"/>
            <a:ext cx="1124553" cy="1124553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 rotWithShape="1"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7" name="Рисунок 26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8" name="Рисунок 27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9" name="Рисунок 28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30" name="Рисунок 29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31" name="Рисунок 30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32" name="Рисунок 31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33" name="Рисунок 32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4" name="Рисунок 33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5" name="Рисунок 34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6" name="Рисунок 35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7" name="Управляющая кнопка: домой 36">
            <a:hlinkClick r:id="" action="ppaction://hlinkshowjump?jump=endshow" highlightClick="1"/>
          </p:cNvPr>
          <p:cNvSpPr/>
          <p:nvPr/>
        </p:nvSpPr>
        <p:spPr>
          <a:xfrm>
            <a:off x="469965" y="5922813"/>
            <a:ext cx="900100" cy="930359"/>
          </a:xfrm>
          <a:prstGeom prst="actionButtonHome">
            <a:avLst/>
          </a:prstGeom>
          <a:blipFill dpi="0" rotWithShape="1">
            <a:blip r:embed="rId3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330682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инус 13"/>
          <p:cNvSpPr/>
          <p:nvPr/>
        </p:nvSpPr>
        <p:spPr>
          <a:xfrm>
            <a:off x="4917564" y="1193809"/>
            <a:ext cx="4104456" cy="1266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556064" y="1265671"/>
            <a:ext cx="281377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RELIGION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1016580399"/>
              </p:ext>
            </p:extLst>
          </p:nvPr>
        </p:nvGraphicFramePr>
        <p:xfrm>
          <a:off x="3633590" y="1795658"/>
          <a:ext cx="5428785" cy="469669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100000" l="556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8327" y="446654"/>
            <a:ext cx="829237" cy="792382"/>
          </a:xfrm>
          <a:prstGeom prst="rect">
            <a:avLst/>
          </a:prstGeom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0" b="100000" l="1163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917564" y="446654"/>
            <a:ext cx="806942" cy="802250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7" cstate="print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506" y="336011"/>
            <a:ext cx="848009" cy="871965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9" cstate="print"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2211" y="336011"/>
            <a:ext cx="822575" cy="847055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1" cstate="print">
            <a:extLst>
              <a:ext uri="{BEBA8EAE-BF5A-486C-A8C5-ECC9F3942E4B}">
                <a14:imgProps xmlns:a14="http://schemas.microsoft.com/office/drawing/2010/main">
                  <a14:imgLayer r:embed="rId12">
                    <a14:imgEffect>
                      <a14:backgroundRemoval t="575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07936" y="351820"/>
            <a:ext cx="865463" cy="846016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13" cstate="print"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2821" y="336012"/>
            <a:ext cx="847054" cy="84705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5" name="Рисунок 24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6" name="Рисунок 25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7" name="Рисунок 26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28" name="Рисунок 27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29" name="Рисунок 28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30" name="Рисунок 29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31" name="Рисунок 30">
            <a:hlinkClick r:id="rId28" action="ppaction://hlinksldjump"/>
          </p:cNvPr>
          <p:cNvPicPr>
            <a:picLocks noChangeAspect="1"/>
          </p:cNvPicPr>
          <p:nvPr/>
        </p:nvPicPr>
        <p:blipFill>
          <a:blip r:embed="rId2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2" name="Рисунок 31">
            <a:hlinkClick r:id="rId30" action="ppaction://hlinksldjump"/>
          </p:cNvPr>
          <p:cNvPicPr>
            <a:picLocks noChangeAspect="1"/>
          </p:cNvPicPr>
          <p:nvPr/>
        </p:nvPicPr>
        <p:blipFill>
          <a:blip r:embed="rId3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3" name="Рисунок 32">
            <a:hlinkClick r:id="rId32" action="ppaction://hlinksldjump"/>
          </p:cNvPr>
          <p:cNvPicPr>
            <a:picLocks noChangeAspect="1"/>
          </p:cNvPicPr>
          <p:nvPr/>
        </p:nvPicPr>
        <p:blipFill>
          <a:blip r:embed="rId3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4" name="Рисунок 33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5" name="Управляющая кнопка: домой 34">
            <a:hlinkClick r:id="" action="ppaction://hlinkshowjump?jump=endshow" highlightClick="1"/>
          </p:cNvPr>
          <p:cNvSpPr/>
          <p:nvPr/>
        </p:nvSpPr>
        <p:spPr>
          <a:xfrm>
            <a:off x="174016" y="5927641"/>
            <a:ext cx="900100" cy="930359"/>
          </a:xfrm>
          <a:prstGeom prst="actionButtonHome">
            <a:avLst/>
          </a:prstGeom>
          <a:blipFill dpi="0" rotWithShape="1">
            <a:blip r:embed="rId3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3051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Рисунок 20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4128" y="44624"/>
            <a:ext cx="1743075" cy="1409700"/>
          </a:xfrm>
          <a:prstGeom prst="rect">
            <a:avLst/>
          </a:prstGeom>
        </p:spPr>
      </p:pic>
      <p:pic>
        <p:nvPicPr>
          <p:cNvPr id="22" name="Рисунок 21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0742" y="262641"/>
            <a:ext cx="966056" cy="750763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0" b="100000" l="0" r="9941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39333" y="1214461"/>
            <a:ext cx="851891" cy="544814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82" y="5635400"/>
            <a:ext cx="1013818" cy="694864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2055" y="2798737"/>
            <a:ext cx="989681" cy="766574"/>
          </a:xfrm>
          <a:prstGeom prst="rect">
            <a:avLst/>
          </a:prstGeom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0" b="100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2422" y="4784775"/>
            <a:ext cx="790575" cy="609600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100000" l="0" r="9940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91" y="3832101"/>
            <a:ext cx="864635" cy="669063"/>
          </a:xfrm>
          <a:prstGeom prst="rect">
            <a:avLst/>
          </a:prstGeom>
        </p:spPr>
      </p:pic>
      <p:sp>
        <p:nvSpPr>
          <p:cNvPr id="28" name="Минус 27"/>
          <p:cNvSpPr/>
          <p:nvPr/>
        </p:nvSpPr>
        <p:spPr>
          <a:xfrm>
            <a:off x="4644009" y="1196752"/>
            <a:ext cx="4281388" cy="60397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TextBox 28"/>
          <p:cNvSpPr txBox="1"/>
          <p:nvPr/>
        </p:nvSpPr>
        <p:spPr>
          <a:xfrm>
            <a:off x="5292080" y="1340768"/>
            <a:ext cx="310180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WEATHER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" name="Picture 2"/>
          <p:cNvPicPr>
            <a:picLocks noChangeAspect="1" noChangeArrowheads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0742" y="1900627"/>
            <a:ext cx="1089075" cy="883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" name="Рисунок 3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43596" y="2556799"/>
            <a:ext cx="4350640" cy="30659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33" name="Рисунок 32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34" name="Рисунок 33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35" name="Рисунок 34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36" name="Рисунок 35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37" name="Рисунок 36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38" name="Рисунок 37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39" name="Рисунок 38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40" name="Рисунок 39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41" name="Рисунок 40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3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42" name="Рисунок 41">
            <a:hlinkClick r:id="rId35" action="ppaction://hlinksldjump"/>
          </p:cNvPr>
          <p:cNvPicPr>
            <a:picLocks noChangeAspect="1"/>
          </p:cNvPicPr>
          <p:nvPr/>
        </p:nvPicPr>
        <p:blipFill>
          <a:blip r:embed="rId3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43" name="Рисунок 42">
            <a:hlinkClick r:id="rId37" action="ppaction://hlinksldjump"/>
          </p:cNvPr>
          <p:cNvPicPr>
            <a:picLocks noChangeAspect="1"/>
          </p:cNvPicPr>
          <p:nvPr/>
        </p:nvPicPr>
        <p:blipFill>
          <a:blip r:embed="rId3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44" name="Управляющая кнопка: домой 43">
            <a:hlinkClick r:id="" action="ppaction://hlinkshowjump?jump=endshow" highlightClick="1"/>
          </p:cNvPr>
          <p:cNvSpPr/>
          <p:nvPr/>
        </p:nvSpPr>
        <p:spPr>
          <a:xfrm>
            <a:off x="89502" y="5953856"/>
            <a:ext cx="900100" cy="930359"/>
          </a:xfrm>
          <a:prstGeom prst="actionButtonHome">
            <a:avLst/>
          </a:prstGeom>
          <a:blipFill dpi="0" rotWithShape="1">
            <a:blip r:embed="rId3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74272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4" name="Рисунок 3">
            <a:hlinkClick r:id="rId3" action="ppaction://hlinksldjump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5" name="Рисунок 4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6" name="Рисунок 5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7" name="Рисунок 6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8" name="Рисунок 7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9" name="Рисунок 8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10" name="Рисунок 9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11" name="Рисунок 10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12" name="Рисунок 1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13" name="Рисунок 1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pic>
        <p:nvPicPr>
          <p:cNvPr id="14" name="Рисунок 13"/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9653" y="993775"/>
            <a:ext cx="5274230" cy="4209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7263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6348" y="3193796"/>
            <a:ext cx="2255837" cy="3371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ая выноска 1"/>
          <p:cNvSpPr/>
          <p:nvPr/>
        </p:nvSpPr>
        <p:spPr>
          <a:xfrm>
            <a:off x="3616934" y="2851514"/>
            <a:ext cx="1909160" cy="1342047"/>
          </a:xfrm>
          <a:prstGeom prst="wedgeRectCallout">
            <a:avLst>
              <a:gd name="adj1" fmla="val 142173"/>
              <a:gd name="adj2" fmla="val 168150"/>
            </a:avLst>
          </a:prstGeom>
          <a:blipFill dpi="0"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/>
              <a:t>c</a:t>
            </a:r>
            <a:r>
              <a:rPr lang="en-US" b="1" dirty="0" smtClean="0"/>
              <a:t>apital</a:t>
            </a:r>
            <a:r>
              <a:rPr lang="en-US" dirty="0" smtClean="0"/>
              <a:t> </a:t>
            </a:r>
          </a:p>
          <a:p>
            <a:pPr algn="ctr"/>
            <a:r>
              <a:rPr lang="en-US" sz="3200" b="1" dirty="0" smtClean="0"/>
              <a:t>London</a:t>
            </a:r>
            <a:endParaRPr lang="ru-RU" sz="3200" b="1" dirty="0"/>
          </a:p>
        </p:txBody>
      </p:sp>
      <p:sp>
        <p:nvSpPr>
          <p:cNvPr id="14" name="Минус 13"/>
          <p:cNvSpPr/>
          <p:nvPr/>
        </p:nvSpPr>
        <p:spPr>
          <a:xfrm>
            <a:off x="6588224" y="2498700"/>
            <a:ext cx="2448273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6948264" y="2719656"/>
            <a:ext cx="166164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AREA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7262024" y="1006028"/>
            <a:ext cx="165618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otal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243.610</a:t>
            </a:r>
          </a:p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km²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4267" y="1425278"/>
            <a:ext cx="5540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6492" b="97878" l="5368" r="92634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4427984" y="1263607"/>
            <a:ext cx="2196220" cy="2273554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8" name="Рисунок 27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9" name="Рисунок 28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30" name="Рисунок 29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31" name="Рисунок 30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32" name="Рисунок 31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33" name="Рисунок 32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34" name="Рисунок 33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5" name="Рисунок 34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6" name="Рисунок 35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7" name="Рисунок 36">
            <a:hlinkClick r:id="rId26" action="ppaction://hlinksldjump"/>
          </p:cNvPr>
          <p:cNvPicPr>
            <a:picLocks noChangeAspect="1"/>
          </p:cNvPicPr>
          <p:nvPr/>
        </p:nvPicPr>
        <p:blipFill>
          <a:blip r:embed="rId2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8" name="Управляющая кнопка: домой 37">
            <a:hlinkClick r:id="" action="ppaction://hlinkshowjump?jump=endshow" highlightClick="1"/>
          </p:cNvPr>
          <p:cNvSpPr/>
          <p:nvPr/>
        </p:nvSpPr>
        <p:spPr>
          <a:xfrm>
            <a:off x="366145" y="5905936"/>
            <a:ext cx="900100" cy="930359"/>
          </a:xfrm>
          <a:prstGeom prst="actionButtonHome">
            <a:avLst/>
          </a:prstGeom>
          <a:blipFill dpi="0" rotWithShape="1">
            <a:blip r:embed="rId2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55651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инус 1"/>
          <p:cNvSpPr/>
          <p:nvPr/>
        </p:nvSpPr>
        <p:spPr>
          <a:xfrm>
            <a:off x="3367382" y="2636912"/>
            <a:ext cx="5589159" cy="8878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67944" y="504835"/>
            <a:ext cx="403791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/>
              <a:t>Unitary</a:t>
            </a:r>
          </a:p>
          <a:p>
            <a:r>
              <a:rPr lang="en-US" sz="2800" b="1" dirty="0" smtClean="0"/>
              <a:t>Parliamentary</a:t>
            </a:r>
          </a:p>
          <a:p>
            <a:r>
              <a:rPr lang="en-US" sz="2800" b="1" dirty="0" smtClean="0"/>
              <a:t>Constitutional</a:t>
            </a:r>
          </a:p>
          <a:p>
            <a:r>
              <a:rPr lang="en-US" sz="2800" b="1" dirty="0" smtClean="0"/>
              <a:t>monarchy</a:t>
            </a:r>
            <a:endParaRPr lang="ru-RU" sz="2800" b="1" dirty="0"/>
          </a:p>
        </p:txBody>
      </p:sp>
      <p:sp>
        <p:nvSpPr>
          <p:cNvPr id="15" name="TextBox 14"/>
          <p:cNvSpPr txBox="1"/>
          <p:nvPr/>
        </p:nvSpPr>
        <p:spPr>
          <a:xfrm>
            <a:off x="4430715" y="2773061"/>
            <a:ext cx="33123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GOVERNMENT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61194" y="529673"/>
            <a:ext cx="2254498" cy="169087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7" name="Рисунок 1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3006" y="3357836"/>
            <a:ext cx="4037910" cy="28115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13613" y="2427144"/>
            <a:ext cx="57943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1" name="Рисунок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2" name="Рисунок 21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3" name="Рисунок 22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4" name="Рисунок 23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25" name="Рисунок 24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26" name="Рисунок 25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27" name="Рисунок 26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28" name="Рисунок 27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29" name="Рисунок 28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0" name="Рисунок 29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1" name="Рисунок 30">
            <a:hlinkClick r:id="rId24" action="ppaction://hlinksldjump"/>
          </p:cNvPr>
          <p:cNvPicPr>
            <a:picLocks noChangeAspect="1"/>
          </p:cNvPicPr>
          <p:nvPr/>
        </p:nvPicPr>
        <p:blipFill>
          <a:blip r:embed="rId2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2" name="Управляющая кнопка: домой 31">
            <a:hlinkClick r:id="" action="ppaction://hlinkshowjump?jump=endshow" highlightClick="1"/>
          </p:cNvPr>
          <p:cNvSpPr/>
          <p:nvPr/>
        </p:nvSpPr>
        <p:spPr>
          <a:xfrm>
            <a:off x="230691" y="5879530"/>
            <a:ext cx="900100" cy="930359"/>
          </a:xfrm>
          <a:prstGeom prst="actionButtonHome">
            <a:avLst/>
          </a:prstGeom>
          <a:blipFill dpi="0" rotWithShape="1">
            <a:blip r:embed="rId2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841390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251" y="5322738"/>
            <a:ext cx="581025" cy="600075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4687853" y="440513"/>
            <a:ext cx="147070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65</a:t>
            </a:r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2</a:t>
            </a:r>
          </a:p>
          <a:p>
            <a:r>
              <a:rPr lang="en-US" sz="28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endParaRPr lang="ru-RU" sz="28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4" name="Минус 13"/>
          <p:cNvSpPr/>
          <p:nvPr/>
        </p:nvSpPr>
        <p:spPr>
          <a:xfrm>
            <a:off x="3857382" y="1424639"/>
            <a:ext cx="4536504" cy="122486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4427984" y="1628800"/>
            <a:ext cx="31463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POPULATION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6" name="Диаграмма 15"/>
          <p:cNvGraphicFramePr/>
          <p:nvPr>
            <p:extLst>
              <p:ext uri="{D42A27DB-BD31-4B8C-83A1-F6EECF244321}">
                <p14:modId xmlns:p14="http://schemas.microsoft.com/office/powerpoint/2010/main" val="754540629"/>
              </p:ext>
            </p:extLst>
          </p:nvPr>
        </p:nvGraphicFramePr>
        <p:xfrm>
          <a:off x="3923929" y="2082378"/>
          <a:ext cx="4209218" cy="25419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pic>
        <p:nvPicPr>
          <p:cNvPr id="18" name="Рисунок 17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4464" b="95536" l="7609" r="9184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2082" y="2952027"/>
            <a:ext cx="624844" cy="1141021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6" cstate="print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3704" b="95679" l="7179" r="91795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20357" y="3443506"/>
            <a:ext cx="686725" cy="1141021"/>
          </a:xfrm>
          <a:prstGeom prst="rect">
            <a:avLst/>
          </a:prstGeom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5935" b="92878" l="2525" r="89899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1204" y="2752608"/>
            <a:ext cx="697495" cy="1187150"/>
          </a:xfrm>
          <a:prstGeom prst="rect">
            <a:avLst/>
          </a:prstGeom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10" cstate="print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ackgroundRemoval t="5000" b="94118" l="7282" r="97087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62376" y="1603652"/>
            <a:ext cx="731076" cy="1206630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12">
            <a:extLst>
              <a:ext uri="{BEBA8EAE-BF5A-486C-A8C5-ECC9F3942E4B}">
                <a14:imgProps xmlns:a14="http://schemas.microsoft.com/office/drawing/2010/main">
                  <a14:imgLayer r:embed="rId13">
                    <a14:imgEffect>
                      <a14:backgroundRemoval t="10167" b="88000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10636" b="12953"/>
          <a:stretch/>
        </p:blipFill>
        <p:spPr>
          <a:xfrm>
            <a:off x="4139952" y="4663559"/>
            <a:ext cx="3698940" cy="211980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6" name="Рисунок 25"/>
          <p:cNvPicPr>
            <a:picLocks noChangeAspect="1"/>
          </p:cNvPicPr>
          <p:nvPr/>
        </p:nvPicPr>
        <p:blipFill>
          <a:blip r:embed="rId14">
            <a:extLst>
              <a:ext uri="{BEBA8EAE-BF5A-486C-A8C5-ECC9F3942E4B}">
                <a14:imgProps xmlns:a14="http://schemas.microsoft.com/office/drawing/2010/main">
                  <a14:imgLayer r:embed="rId15">
                    <a14:imgEffect>
                      <a14:backgroundRemoval t="0" b="96939" l="2532" r="96203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7980" y="247948"/>
            <a:ext cx="530321" cy="657867"/>
          </a:xfrm>
          <a:prstGeom prst="rect">
            <a:avLst/>
          </a:prstGeom>
        </p:spPr>
      </p:pic>
      <p:pic>
        <p:nvPicPr>
          <p:cNvPr id="27" name="Рисунок 26"/>
          <p:cNvPicPr>
            <a:picLocks noChangeAspect="1"/>
          </p:cNvPicPr>
          <p:nvPr/>
        </p:nvPicPr>
        <p:blipFill>
          <a:blip r:embed="rId16">
            <a:extLst>
              <a:ext uri="{BEBA8EAE-BF5A-486C-A8C5-ECC9F3942E4B}">
                <a14:imgProps xmlns:a14="http://schemas.microsoft.com/office/drawing/2010/main">
                  <a14:imgLayer r:embed="rId17">
                    <a14:imgEffect>
                      <a14:backgroundRemoval t="9574" b="97872" l="1176" r="89412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33146" y="260915"/>
            <a:ext cx="593780" cy="656651"/>
          </a:xfrm>
          <a:prstGeom prst="rect">
            <a:avLst/>
          </a:prstGeom>
        </p:spPr>
      </p:pic>
      <p:sp>
        <p:nvSpPr>
          <p:cNvPr id="28" name="TextBox 27"/>
          <p:cNvSpPr txBox="1"/>
          <p:nvPr/>
        </p:nvSpPr>
        <p:spPr>
          <a:xfrm>
            <a:off x="6660232" y="905815"/>
            <a:ext cx="115529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33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7807224" y="905815"/>
            <a:ext cx="133677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million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1" name="Рисунок 30"/>
          <p:cNvPicPr>
            <a:picLocks noChangeAspect="1"/>
          </p:cNvPicPr>
          <p:nvPr/>
        </p:nvPicPr>
        <p:blipFill rotWithShape="1"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32" name="Рисунок 31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33" name="Рисунок 32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34" name="Рисунок 33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35" name="Рисунок 34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36" name="Рисунок 35">
            <a:hlinkClick r:id="rId27" action="ppaction://hlinksldjump"/>
          </p:cNvPr>
          <p:cNvPicPr>
            <a:picLocks noChangeAspect="1"/>
          </p:cNvPicPr>
          <p:nvPr/>
        </p:nvPicPr>
        <p:blipFill>
          <a:blip r:embed="rId2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37" name="Рисунок 36">
            <a:hlinkClick r:id="rId29" action="ppaction://hlinksldjump"/>
          </p:cNvPr>
          <p:cNvPicPr>
            <a:picLocks noChangeAspect="1"/>
          </p:cNvPicPr>
          <p:nvPr/>
        </p:nvPicPr>
        <p:blipFill>
          <a:blip r:embed="rId3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38" name="Рисунок 37">
            <a:hlinkClick r:id="rId31" action="ppaction://hlinksldjump"/>
          </p:cNvPr>
          <p:cNvPicPr>
            <a:picLocks noChangeAspect="1"/>
          </p:cNvPicPr>
          <p:nvPr/>
        </p:nvPicPr>
        <p:blipFill>
          <a:blip r:embed="rId3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9" name="Рисунок 38">
            <a:hlinkClick r:id="rId33" action="ppaction://hlinksldjump"/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40" name="Рисунок 39">
            <a:hlinkClick r:id="rId34" action="ppaction://hlinksldjump"/>
          </p:cNvPr>
          <p:cNvPicPr>
            <a:picLocks noChangeAspect="1"/>
          </p:cNvPicPr>
          <p:nvPr/>
        </p:nvPicPr>
        <p:blipFill>
          <a:blip r:embed="rId3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41" name="Рисунок 40">
            <a:hlinkClick r:id="rId36" action="ppaction://hlinksldjump"/>
          </p:cNvPr>
          <p:cNvPicPr>
            <a:picLocks noChangeAspect="1"/>
          </p:cNvPicPr>
          <p:nvPr/>
        </p:nvPicPr>
        <p:blipFill>
          <a:blip r:embed="rId3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42" name="Управляющая кнопка: домой 41">
            <a:hlinkClick r:id="" action="ppaction://hlinkshowjump?jump=endshow" highlightClick="1"/>
          </p:cNvPr>
          <p:cNvSpPr/>
          <p:nvPr/>
        </p:nvSpPr>
        <p:spPr>
          <a:xfrm>
            <a:off x="239057" y="6021288"/>
            <a:ext cx="900100" cy="930359"/>
          </a:xfrm>
          <a:prstGeom prst="actionButtonHome">
            <a:avLst/>
          </a:prstGeom>
          <a:blipFill dpi="0" rotWithShape="1">
            <a:blip r:embed="rId38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89278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Минус 13"/>
          <p:cNvSpPr/>
          <p:nvPr/>
        </p:nvSpPr>
        <p:spPr>
          <a:xfrm>
            <a:off x="4644008" y="947586"/>
            <a:ext cx="4032448" cy="179440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TextBox 14"/>
          <p:cNvSpPr txBox="1"/>
          <p:nvPr/>
        </p:nvSpPr>
        <p:spPr>
          <a:xfrm>
            <a:off x="5292080" y="1196752"/>
            <a:ext cx="280831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LANGUAGE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5508104" y="476672"/>
            <a:ext cx="151216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English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6589" y="327442"/>
            <a:ext cx="585787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Прямоугольник с двумя скругленными противолежащими углами 17"/>
          <p:cNvSpPr/>
          <p:nvPr/>
        </p:nvSpPr>
        <p:spPr>
          <a:xfrm>
            <a:off x="4090473" y="1732354"/>
            <a:ext cx="4857452" cy="1800200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Minority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languages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	officially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recognized:</a:t>
            </a:r>
          </a:p>
          <a:p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Welsh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Scottish Celtic, Scottish, Cornish, Irish.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Прямоугольник с двумя скругленными противолежащими углами 20"/>
          <p:cNvSpPr/>
          <p:nvPr/>
        </p:nvSpPr>
        <p:spPr>
          <a:xfrm>
            <a:off x="4067944" y="3586923"/>
            <a:ext cx="4857452" cy="2700835"/>
          </a:xfrm>
          <a:prstGeom prst="round2DiagRect">
            <a:avLst/>
          </a:prstGeom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The main languages of immigrants: Arabic, Punjabi, Bengali,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Siraiki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Urdu, Sylheti, 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Greek, Italian, French, southwestern Caribbean Creole, Gujarati, Kashmiri, Polish, Russian</a:t>
            </a:r>
            <a:r>
              <a:rPr lang="en-US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3" name="Рисунок 22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4" name="Рисунок 23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5" name="Рисунок 24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26" name="Рисунок 25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27" name="Рисунок 26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28" name="Рисунок 27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29" name="Рисунок 28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0" name="Рисунок 29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1" name="Рисунок 30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2" name="Рисунок 31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3" name="Управляющая кнопка: домой 32">
            <a:hlinkClick r:id="" action="ppaction://hlinkshowjump?jump=endshow" highlightClick="1"/>
          </p:cNvPr>
          <p:cNvSpPr/>
          <p:nvPr/>
        </p:nvSpPr>
        <p:spPr>
          <a:xfrm>
            <a:off x="251520" y="5948453"/>
            <a:ext cx="900100" cy="930359"/>
          </a:xfrm>
          <a:prstGeom prst="actionButtonHom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33012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инус 1"/>
          <p:cNvSpPr/>
          <p:nvPr/>
        </p:nvSpPr>
        <p:spPr>
          <a:xfrm>
            <a:off x="4449447" y="1291388"/>
            <a:ext cx="4176464" cy="26650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4953503" y="1499277"/>
            <a:ext cx="316835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CURRENCY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5580112" y="470532"/>
            <a:ext cx="2448272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ound </a:t>
            </a:r>
          </a:p>
          <a:p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sterling (GBP)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Рисунок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012" y="2082378"/>
            <a:ext cx="2915816" cy="14574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8" name="Рисунок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0517" y="3563690"/>
            <a:ext cx="2951408" cy="167180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99879" y="5085184"/>
            <a:ext cx="2989163" cy="154492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503" y="668889"/>
            <a:ext cx="592137" cy="596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2" name="Рисунок 21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3" name="Рисунок 22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4" name="Рисунок 23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5" name="Рисунок 24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26" name="Рисунок 25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27" name="Рисунок 26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28" name="Рисунок 27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29" name="Рисунок 28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0" name="Рисунок 29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1" name="Рисунок 30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2" name="Рисунок 31">
            <a:hlinkClick r:id="rId25" action="ppaction://hlinksldjump"/>
          </p:cNvPr>
          <p:cNvPicPr>
            <a:picLocks noChangeAspect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3" name="Управляющая кнопка: домой 32">
            <a:hlinkClick r:id="" action="ppaction://hlinkshowjump?jump=endshow" highlightClick="1"/>
          </p:cNvPr>
          <p:cNvSpPr/>
          <p:nvPr/>
        </p:nvSpPr>
        <p:spPr>
          <a:xfrm>
            <a:off x="193275" y="6021288"/>
            <a:ext cx="900100" cy="930359"/>
          </a:xfrm>
          <a:prstGeom prst="actionButtonHome">
            <a:avLst/>
          </a:prstGeom>
          <a:blipFill dpi="0" rotWithShape="1">
            <a:blip r:embed="rId2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475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инус 1"/>
          <p:cNvSpPr/>
          <p:nvPr/>
        </p:nvSpPr>
        <p:spPr>
          <a:xfrm>
            <a:off x="5220072" y="1136489"/>
            <a:ext cx="4248472" cy="213742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868144" y="1412776"/>
            <a:ext cx="25257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INDUSTRY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5" name="Диаграмма 14"/>
          <p:cNvGraphicFramePr/>
          <p:nvPr>
            <p:extLst>
              <p:ext uri="{D42A27DB-BD31-4B8C-83A1-F6EECF244321}">
                <p14:modId xmlns:p14="http://schemas.microsoft.com/office/powerpoint/2010/main" val="3009920640"/>
              </p:ext>
            </p:extLst>
          </p:nvPr>
        </p:nvGraphicFramePr>
        <p:xfrm>
          <a:off x="3884836" y="2352575"/>
          <a:ext cx="5040560" cy="334414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pic>
        <p:nvPicPr>
          <p:cNvPr id="16" name="Рисунок 1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282" y="578549"/>
            <a:ext cx="2016224" cy="135719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9" name="Рисунок 18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0" name="Рисунок 19">
            <a:hlinkClick r:id="rId5" action="ppaction://hlinksldjump"/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1" name="Рисунок 20">
            <a:hlinkClick r:id="rId7" action="ppaction://hlinksldjump"/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2" name="Рисунок 21">
            <a:hlinkClick r:id="rId9" action="ppaction://hlinksldjump"/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23" name="Рисунок 22">
            <a:hlinkClick r:id="rId11" action="ppaction://hlinksldjump"/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24" name="Рисунок 23">
            <a:hlinkClick r:id="rId13" action="ppaction://hlinksldjump"/>
          </p:cNvPr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25" name="Рисунок 24">
            <a:hlinkClick r:id="rId15" action="ppaction://hlinksldjump"/>
          </p:cNvPr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26" name="Рисунок 25">
            <a:hlinkClick r:id="rId17" action="ppaction://hlinksldjump"/>
          </p:cNvPr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27" name="Рисунок 26">
            <a:hlinkClick r:id="rId19" action="ppaction://hlinksldjump"/>
          </p:cNvPr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28" name="Рисунок 27">
            <a:hlinkClick r:id="rId21" action="ppaction://hlinksldjump"/>
          </p:cNvPr>
          <p:cNvPicPr>
            <a:picLocks noChangeAspect="1"/>
          </p:cNvPicPr>
          <p:nvPr/>
        </p:nvPicPr>
        <p:blipFill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29" name="Рисунок 28">
            <a:hlinkClick r:id="rId23" action="ppaction://hlinksldjump"/>
          </p:cNvPr>
          <p:cNvPicPr>
            <a:picLocks noChangeAspect="1"/>
          </p:cNvPicPr>
          <p:nvPr/>
        </p:nvPicPr>
        <p:blipFill>
          <a:blip r:embed="rId2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0" name="Управляющая кнопка: домой 29">
            <a:hlinkClick r:id="" action="ppaction://hlinkshowjump?jump=endshow" highlightClick="1"/>
          </p:cNvPr>
          <p:cNvSpPr/>
          <p:nvPr/>
        </p:nvSpPr>
        <p:spPr>
          <a:xfrm>
            <a:off x="222021" y="5945897"/>
            <a:ext cx="900100" cy="930359"/>
          </a:xfrm>
          <a:prstGeom prst="actionButtonHome">
            <a:avLst/>
          </a:prstGeom>
          <a:blipFill dpi="0" rotWithShape="1">
            <a:blip r:embed="rId2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14322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инус 1"/>
          <p:cNvSpPr/>
          <p:nvPr/>
        </p:nvSpPr>
        <p:spPr>
          <a:xfrm>
            <a:off x="4970398" y="615164"/>
            <a:ext cx="4139952" cy="45719"/>
          </a:xfrm>
          <a:prstGeom prst="mathMinus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757044" y="825022"/>
            <a:ext cx="263684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ECONOMY</a:t>
            </a:r>
            <a:endParaRPr lang="ru-RU" sz="3200" b="1" dirty="0">
              <a:solidFill>
                <a:srgbClr val="C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2454" y="281868"/>
            <a:ext cx="566737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Куб 15"/>
          <p:cNvSpPr/>
          <p:nvPr/>
        </p:nvSpPr>
        <p:spPr>
          <a:xfrm>
            <a:off x="4718831" y="2340715"/>
            <a:ext cx="3888432" cy="504056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growth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   1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,8 %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Куб 17"/>
          <p:cNvSpPr/>
          <p:nvPr/>
        </p:nvSpPr>
        <p:spPr>
          <a:xfrm>
            <a:off x="4716016" y="3098775"/>
            <a:ext cx="3888432" cy="504056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per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capita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40 420$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Куб 18"/>
          <p:cNvSpPr/>
          <p:nvPr/>
        </p:nvSpPr>
        <p:spPr>
          <a:xfrm>
            <a:off x="4700039" y="3848804"/>
            <a:ext cx="3888432" cy="504056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unemployment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rate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4,7%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" name="Куб 19"/>
          <p:cNvSpPr/>
          <p:nvPr/>
        </p:nvSpPr>
        <p:spPr>
          <a:xfrm>
            <a:off x="4718831" y="4631192"/>
            <a:ext cx="3888432" cy="504056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total public debt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89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% of GDP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" name="Куб 20"/>
          <p:cNvSpPr/>
          <p:nvPr/>
        </p:nvSpPr>
        <p:spPr>
          <a:xfrm>
            <a:off x="4670081" y="5370747"/>
            <a:ext cx="3888432" cy="504056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international reserves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130</a:t>
            </a:r>
            <a:r>
              <a:rPr lang="en-US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billion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         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Куб 21"/>
          <p:cNvSpPr/>
          <p:nvPr/>
        </p:nvSpPr>
        <p:spPr>
          <a:xfrm>
            <a:off x="4716016" y="1520788"/>
            <a:ext cx="3888432" cy="612068"/>
          </a:xfrm>
          <a:prstGeom prst="cube">
            <a:avLst/>
          </a:prstGeom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GDP is 2.678 trillion US dollars in 2016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224" r="19453"/>
          <a:stretch/>
        </p:blipFill>
        <p:spPr>
          <a:xfrm>
            <a:off x="539552" y="1412776"/>
            <a:ext cx="2256330" cy="3371999"/>
          </a:xfrm>
          <a:prstGeom prst="rect">
            <a:avLst/>
          </a:prstGeom>
        </p:spPr>
      </p:pic>
      <p:pic>
        <p:nvPicPr>
          <p:cNvPr id="25" name="Рисунок 24">
            <a:hlinkClick r:id="rId4" action="ppaction://hlinksldjump"/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195" y="332656"/>
            <a:ext cx="554360" cy="610736"/>
          </a:xfrm>
          <a:prstGeom prst="rect">
            <a:avLst/>
          </a:prstGeom>
        </p:spPr>
      </p:pic>
      <p:pic>
        <p:nvPicPr>
          <p:cNvPr id="26" name="Рисунок 25">
            <a:hlinkClick r:id="rId6" action="ppaction://hlinksldjump"/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00466" y="1127026"/>
            <a:ext cx="542925" cy="571500"/>
          </a:xfrm>
          <a:prstGeom prst="rect">
            <a:avLst/>
          </a:prstGeom>
        </p:spPr>
      </p:pic>
      <p:pic>
        <p:nvPicPr>
          <p:cNvPr id="27" name="Рисунок 26">
            <a:hlinkClick r:id="rId8" action="ppaction://hlinksldjump"/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6096" y="638024"/>
            <a:ext cx="581025" cy="619125"/>
          </a:xfrm>
          <a:prstGeom prst="rect">
            <a:avLst/>
          </a:prstGeom>
        </p:spPr>
      </p:pic>
      <p:pic>
        <p:nvPicPr>
          <p:cNvPr id="28" name="Рисунок 27">
            <a:hlinkClick r:id="rId10" action="ppaction://hlinksldjump"/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3562" y="1772816"/>
            <a:ext cx="581025" cy="619125"/>
          </a:xfrm>
          <a:prstGeom prst="rect">
            <a:avLst/>
          </a:prstGeom>
        </p:spPr>
      </p:pic>
      <p:pic>
        <p:nvPicPr>
          <p:cNvPr id="29" name="Рисунок 28">
            <a:hlinkClick r:id="rId12" action="ppaction://hlinksldjump"/>
          </p:cNvPr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2498700"/>
            <a:ext cx="590550" cy="600075"/>
          </a:xfrm>
          <a:prstGeom prst="rect">
            <a:avLst/>
          </a:prstGeom>
        </p:spPr>
      </p:pic>
      <p:pic>
        <p:nvPicPr>
          <p:cNvPr id="30" name="Рисунок 29">
            <a:hlinkClick r:id="rId14" action="ppaction://hlinksldjump"/>
          </p:cNvPr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8782" y="3212976"/>
            <a:ext cx="571500" cy="619125"/>
          </a:xfrm>
          <a:prstGeom prst="rect">
            <a:avLst/>
          </a:prstGeom>
        </p:spPr>
      </p:pic>
      <p:pic>
        <p:nvPicPr>
          <p:cNvPr id="31" name="Рисунок 30">
            <a:hlinkClick r:id="rId16" action="ppaction://hlinksldjump"/>
          </p:cNvPr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5882" y="3933056"/>
            <a:ext cx="571500" cy="609600"/>
          </a:xfrm>
          <a:prstGeom prst="rect">
            <a:avLst/>
          </a:prstGeom>
        </p:spPr>
      </p:pic>
      <p:pic>
        <p:nvPicPr>
          <p:cNvPr id="32" name="Рисунок 31">
            <a:hlinkClick r:id="rId18" action="ppaction://hlinksldjump"/>
          </p:cNvPr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9553" y="5322738"/>
            <a:ext cx="581025" cy="600075"/>
          </a:xfrm>
          <a:prstGeom prst="rect">
            <a:avLst/>
          </a:prstGeom>
        </p:spPr>
      </p:pic>
      <p:pic>
        <p:nvPicPr>
          <p:cNvPr id="33" name="Рисунок 32">
            <a:hlinkClick r:id="rId20" action="ppaction://hlinksldjump"/>
          </p:cNvPr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0190" y="5013176"/>
            <a:ext cx="581025" cy="609600"/>
          </a:xfrm>
          <a:prstGeom prst="rect">
            <a:avLst/>
          </a:prstGeom>
        </p:spPr>
      </p:pic>
      <p:pic>
        <p:nvPicPr>
          <p:cNvPr id="34" name="Рисунок 33">
            <a:hlinkClick r:id="rId22" action="ppaction://hlinksldjump"/>
          </p:cNvPr>
          <p:cNvPicPr>
            <a:picLocks noChangeAspect="1"/>
          </p:cNvPicPr>
          <p:nvPr/>
        </p:nvPicPr>
        <p:blipFill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0607" y="4698851"/>
            <a:ext cx="590550" cy="619125"/>
          </a:xfrm>
          <a:prstGeom prst="rect">
            <a:avLst/>
          </a:prstGeom>
        </p:spPr>
      </p:pic>
      <p:sp>
        <p:nvSpPr>
          <p:cNvPr id="35" name="Управляющая кнопка: домой 34">
            <a:hlinkClick r:id="" action="ppaction://hlinkshowjump?jump=endshow" highlightClick="1"/>
          </p:cNvPr>
          <p:cNvSpPr/>
          <p:nvPr/>
        </p:nvSpPr>
        <p:spPr>
          <a:xfrm>
            <a:off x="366145" y="5928218"/>
            <a:ext cx="900100" cy="930359"/>
          </a:xfrm>
          <a:prstGeom prst="actionButtonHome">
            <a:avLst/>
          </a:prstGeom>
          <a:blipFill dpi="0" rotWithShape="1">
            <a:blip r:embed="rId2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01074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950</TotalTime>
  <Words>154</Words>
  <Application>Microsoft Office PowerPoint</Application>
  <PresentationFormat>Экран (4:3)</PresentationFormat>
  <Paragraphs>41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galina</dc:creator>
  <cp:lastModifiedBy>Александр</cp:lastModifiedBy>
  <cp:revision>53</cp:revision>
  <dcterms:created xsi:type="dcterms:W3CDTF">2018-04-14T23:37:07Z</dcterms:created>
  <dcterms:modified xsi:type="dcterms:W3CDTF">2022-04-13T05:42:00Z</dcterms:modified>
</cp:coreProperties>
</file>