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4"/>
  </p:notes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9462B-136D-4BB6-8A78-DBD5252C00FF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EF2CA-5F69-4918-9F59-8D8C64EF16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75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43C3B7-A177-4DF9-B117-B4B2573559E7}" type="datetimeFigureOut">
              <a:rPr lang="ru-RU" smtClean="0"/>
              <a:pPr/>
              <a:t>13.04.2022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8B7682-0ACF-448C-8592-244323E867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1653" TargetMode="External"/><Relationship Id="rId13" Type="http://schemas.openxmlformats.org/officeDocument/2006/relationships/hyperlink" Target="http://commons.wikimedia.org/wiki/File:Royal_Arms_of_England_(1198-1340).svg?uselang=ru" TargetMode="External"/><Relationship Id="rId18" Type="http://schemas.openxmlformats.org/officeDocument/2006/relationships/image" Target="../media/image12.png"/><Relationship Id="rId3" Type="http://schemas.openxmlformats.org/officeDocument/2006/relationships/hyperlink" Target="http://ru.wikipedia.org/wiki/1198" TargetMode="External"/><Relationship Id="rId21" Type="http://schemas.openxmlformats.org/officeDocument/2006/relationships/hyperlink" Target="http://commons.wikimedia.org/wiki/File:Arms_of_the_Commonwealth_of_England,_Scotland_and_Ireland.svg?uselang=ru" TargetMode="External"/><Relationship Id="rId7" Type="http://schemas.openxmlformats.org/officeDocument/2006/relationships/hyperlink" Target="http://ru.wikipedia.org/wiki/1649" TargetMode="External"/><Relationship Id="rId12" Type="http://schemas.openxmlformats.org/officeDocument/2006/relationships/image" Target="../media/image9.png"/><Relationship Id="rId17" Type="http://schemas.openxmlformats.org/officeDocument/2006/relationships/hyperlink" Target="http://commons.wikimedia.org/wiki/File:Royal_Arms_of_England_(1399-1603).svg?uselang=ru" TargetMode="External"/><Relationship Id="rId2" Type="http://schemas.openxmlformats.org/officeDocument/2006/relationships/hyperlink" Target="http://ru.wikipedia.org/wiki/1133" TargetMode="External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1603" TargetMode="External"/><Relationship Id="rId11" Type="http://schemas.openxmlformats.org/officeDocument/2006/relationships/hyperlink" Target="http://commons.wikimedia.org/wiki/File:Royal_Arms_of_England_(1154-1189).svg?uselang=ru" TargetMode="External"/><Relationship Id="rId24" Type="http://schemas.openxmlformats.org/officeDocument/2006/relationships/image" Target="../media/image15.png"/><Relationship Id="rId5" Type="http://schemas.openxmlformats.org/officeDocument/2006/relationships/hyperlink" Target="http://ru.wikipedia.org/wiki/1406" TargetMode="External"/><Relationship Id="rId15" Type="http://schemas.openxmlformats.org/officeDocument/2006/relationships/hyperlink" Target="http://commons.wikimedia.org/wiki/File:Royal_Arms_of_England_(1340-1367).svg?uselang=ru" TargetMode="External"/><Relationship Id="rId23" Type="http://schemas.openxmlformats.org/officeDocument/2006/relationships/hyperlink" Target="http://commons.wikimedia.org/wiki/File:Arms_of_the_Protectorate_(1653%E2%80%931659).svg?uselang=ru" TargetMode="External"/><Relationship Id="rId10" Type="http://schemas.openxmlformats.org/officeDocument/2006/relationships/hyperlink" Target="http://ru.wikipedia.org/wiki/1707" TargetMode="External"/><Relationship Id="rId19" Type="http://schemas.openxmlformats.org/officeDocument/2006/relationships/hyperlink" Target="http://commons.wikimedia.org/wiki/File:Royal_Arms_of_England_(1603-1707).svg?uselang=ru" TargetMode="External"/><Relationship Id="rId4" Type="http://schemas.openxmlformats.org/officeDocument/2006/relationships/hyperlink" Target="http://ru.wikipedia.org/wiki/1340" TargetMode="External"/><Relationship Id="rId9" Type="http://schemas.openxmlformats.org/officeDocument/2006/relationships/hyperlink" Target="http://ru.wikipedia.org/wiki/1660" TargetMode="External"/><Relationship Id="rId14" Type="http://schemas.openxmlformats.org/officeDocument/2006/relationships/image" Target="../media/image10.png"/><Relationship Id="rId22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&#1050;&#1089;&#1102;&#1096;&#1072;\&#1044;&#1047;\Gimn-Anglii-God-Save-The-Queen(muzofon.com)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commons.wikimedia.org/wiki/File:Royal_Arms_of_England_(1154-1189).svg?uselang=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20072" y="3573016"/>
            <a:ext cx="3756720" cy="124130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ENGLAND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ser\Desktop\Новая папка\800px-Flag_of_England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7" y="764704"/>
            <a:ext cx="4920547" cy="2952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Unofficial symbols of England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268760"/>
            <a:ext cx="6960096" cy="4632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076056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Robins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Unofficial symbols of England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6136" y="616530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Red rose</a:t>
            </a:r>
            <a:endParaRPr lang="ru-RU" u="sng" dirty="0"/>
          </a:p>
        </p:txBody>
      </p:sp>
      <p:pic>
        <p:nvPicPr>
          <p:cNvPr id="6" name="Рисунок 5" descr="737ea230824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124744"/>
            <a:ext cx="6502102" cy="4885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Unofficial symbols of England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250px-Tudor_Ros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1700808"/>
            <a:ext cx="3528392" cy="3528392"/>
          </a:xfrm>
          <a:prstGeom prst="rect">
            <a:avLst/>
          </a:prstGeom>
        </p:spPr>
      </p:pic>
      <p:pic>
        <p:nvPicPr>
          <p:cNvPr id="6" name="Рисунок 5" descr="Безымян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844824"/>
            <a:ext cx="3528392" cy="33843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59632" y="53732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Lancastrians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530120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Yorkists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Geographical position of England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060848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England situated in </a:t>
            </a:r>
            <a:r>
              <a:rPr lang="en-US" dirty="0"/>
              <a:t>the southeastern part </a:t>
            </a:r>
            <a:r>
              <a:rPr lang="en-US" dirty="0" smtClean="0"/>
              <a:t>of </a:t>
            </a:r>
            <a:r>
              <a:rPr lang="en-US" dirty="0"/>
              <a:t>Great Britain. </a:t>
            </a:r>
            <a:r>
              <a:rPr lang="en-US" dirty="0" smtClean="0"/>
              <a:t>It borders </a:t>
            </a:r>
            <a:r>
              <a:rPr lang="en-US" dirty="0"/>
              <a:t>with Scotland to the north, in the west - with Wales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/>
              <a:t>The territory of England is 131 </a:t>
            </a:r>
            <a:r>
              <a:rPr lang="en-US" dirty="0" smtClean="0"/>
              <a:t>km</a:t>
            </a:r>
            <a:r>
              <a:rPr lang="en-US" baseline="30000" dirty="0" smtClean="0"/>
              <a:t>2</a:t>
            </a:r>
            <a:r>
              <a:rPr lang="en-US" dirty="0" smtClean="0"/>
              <a:t>.</a:t>
            </a:r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7" name="Рисунок 6" descr="400px-English_ceremonial_counties_1998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340768"/>
            <a:ext cx="4148609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izicheskaya-karta-anglii-na-angliyskom-yazyke-mi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1340768"/>
            <a:ext cx="4448269" cy="5184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Geographical position of England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34888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It washed by the waters of the </a:t>
            </a:r>
          </a:p>
          <a:p>
            <a:r>
              <a:rPr lang="en-US" dirty="0" smtClean="0"/>
              <a:t>Atlantic Ocean,  by the North Sea, by the Irish Sea, and by the waters of the English Channel.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population of England is about 50 million people.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National symbols of England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8" name="Picture 6" descr="C:\Users\User\Desktop\11.1_esize_im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501008"/>
            <a:ext cx="4320480" cy="2886080"/>
          </a:xfrm>
          <a:prstGeom prst="rect">
            <a:avLst/>
          </a:prstGeom>
          <a:noFill/>
        </p:spPr>
      </p:pic>
      <p:pic>
        <p:nvPicPr>
          <p:cNvPr id="3079" name="Picture 7" descr="C:\Users\User\Desktop\11аааааа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628800"/>
            <a:ext cx="2376264" cy="1584176"/>
          </a:xfrm>
          <a:prstGeom prst="rect">
            <a:avLst/>
          </a:prstGeom>
          <a:noFill/>
        </p:spPr>
      </p:pic>
      <p:pic>
        <p:nvPicPr>
          <p:cNvPr id="3080" name="Picture 8" descr="C:\Users\User\Desktop\11йй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628800"/>
            <a:ext cx="1949574" cy="1606792"/>
          </a:xfrm>
          <a:prstGeom prst="rect">
            <a:avLst/>
          </a:prstGeom>
          <a:noFill/>
        </p:spPr>
      </p:pic>
      <p:pic>
        <p:nvPicPr>
          <p:cNvPr id="3081" name="Picture 9" descr="C:\Users\User\Desktop\11апро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1700808"/>
            <a:ext cx="3215877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420888"/>
            <a:ext cx="2592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The St George's Cross has been the national </a:t>
            </a:r>
            <a:r>
              <a:rPr lang="en-US" dirty="0" smtClean="0"/>
              <a:t>flag of England </a:t>
            </a:r>
            <a:endParaRPr lang="ru-RU" dirty="0" smtClean="0"/>
          </a:p>
          <a:p>
            <a:r>
              <a:rPr lang="en-US" dirty="0" smtClean="0"/>
              <a:t>since </a:t>
            </a:r>
            <a:r>
              <a:rPr lang="en-US" dirty="0"/>
              <a:t>the 13th </a:t>
            </a:r>
            <a:r>
              <a:rPr lang="en-US" dirty="0" smtClean="0"/>
              <a:t>century. </a:t>
            </a:r>
            <a:endParaRPr lang="ru-RU" dirty="0"/>
          </a:p>
        </p:txBody>
      </p:sp>
      <p:pic>
        <p:nvPicPr>
          <p:cNvPr id="5" name="Picture 4" descr="C:\Users\User\Desktop\Новая папка\800px-Flag_of_England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556792"/>
            <a:ext cx="5904657" cy="3542794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chemeClr val="accent1">
                <a:lumMod val="20000"/>
                <a:lumOff val="8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National symbols of England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544522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Flag of England </a:t>
            </a:r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National symbols of England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83568" y="1196754"/>
          <a:ext cx="7992888" cy="5472606"/>
        </p:xfrm>
        <a:graphic>
          <a:graphicData uri="http://schemas.openxmlformats.org/drawingml/2006/table">
            <a:tbl>
              <a:tblPr/>
              <a:tblGrid>
                <a:gridCol w="2448272"/>
                <a:gridCol w="1548172"/>
                <a:gridCol w="2412268"/>
                <a:gridCol w="1584176"/>
              </a:tblGrid>
              <a:tr h="598070"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C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oat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o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f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arms</a:t>
                      </a:r>
                      <a:endParaRPr lang="ru-RU" sz="1400" dirty="0"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ear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C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oat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o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f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arms</a:t>
                      </a:r>
                      <a:endParaRPr lang="ru-RU" sz="1400" dirty="0" smtClean="0"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Y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ear</a:t>
                      </a:r>
                      <a:endParaRPr lang="ru-RU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218634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2" tooltip="1133"/>
                        </a:rPr>
                        <a:t>1133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3" tooltip="1198"/>
                        </a:rPr>
                        <a:t>1198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3" tooltip="1198"/>
                        </a:rPr>
                        <a:t>1198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4" tooltip="1340"/>
                        </a:rPr>
                        <a:t>1340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18634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4" tooltip="1340"/>
                        </a:rPr>
                        <a:t>1340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5" tooltip="1406"/>
                        </a:rPr>
                        <a:t>1406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5" tooltip="1406"/>
                        </a:rPr>
                        <a:t>1406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6" tooltip="1603"/>
                        </a:rPr>
                        <a:t>1603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18634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6" tooltip="1603"/>
                        </a:rPr>
                        <a:t>1603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7" tooltip="1649"/>
                        </a:rPr>
                        <a:t>1649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7" tooltip="1649"/>
                        </a:rPr>
                        <a:t>1649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8" tooltip="1653"/>
                        </a:rPr>
                        <a:t>1653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1218634">
                <a:tc>
                  <a:txBody>
                    <a:bodyPr/>
                    <a:lstStyle/>
                    <a:p>
                      <a:pPr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8" tooltip="1653"/>
                        </a:rPr>
                        <a:t>1653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 dirty="0">
                          <a:solidFill>
                            <a:srgbClr val="0B0080"/>
                          </a:solidFill>
                          <a:latin typeface="Helvetica"/>
                          <a:ea typeface="Times New Roman"/>
                          <a:cs typeface="Times New Roman"/>
                          <a:hlinkClick r:id="rId9" tooltip="1660"/>
                        </a:rPr>
                        <a:t>1660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ru-RU" sz="1050" dirty="0">
                        <a:solidFill>
                          <a:srgbClr val="000000"/>
                        </a:solidFill>
                        <a:latin typeface="Helvetica"/>
                        <a:ea typeface="Times New Roman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latin typeface="Helvetica"/>
                          <a:ea typeface="Times New Roman"/>
                          <a:cs typeface="Times New Roman"/>
                          <a:hlinkClick r:id="rId9" tooltip="1660"/>
                        </a:rPr>
                        <a:t>1660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—</a:t>
                      </a:r>
                      <a:r>
                        <a:rPr lang="ru-RU" sz="1050" u="none" strike="noStrike" dirty="0">
                          <a:solidFill>
                            <a:schemeClr val="tx1"/>
                          </a:solidFill>
                          <a:latin typeface="Helvetica"/>
                          <a:ea typeface="Times New Roman"/>
                          <a:cs typeface="Times New Roman"/>
                          <a:hlinkClick r:id="rId10" tooltip="1707"/>
                        </a:rPr>
                        <a:t>1707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480" marR="30480" marT="30480" marB="30480"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4104" name="Рисунок 1" descr="Royal Arms of England (1154-1189).sv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475656" y="1844824"/>
            <a:ext cx="952500" cy="1114425"/>
          </a:xfrm>
          <a:prstGeom prst="rect">
            <a:avLst/>
          </a:prstGeom>
          <a:noFill/>
        </p:spPr>
      </p:pic>
      <p:pic>
        <p:nvPicPr>
          <p:cNvPr id="4103" name="Рисунок 2" descr="Royal Arms of England (1198-1340).svg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580112" y="1844824"/>
            <a:ext cx="952500" cy="1114425"/>
          </a:xfrm>
          <a:prstGeom prst="rect">
            <a:avLst/>
          </a:prstGeom>
          <a:noFill/>
        </p:spPr>
      </p:pic>
      <p:pic>
        <p:nvPicPr>
          <p:cNvPr id="4102" name="Рисунок 3" descr="Royal Arms of England (1340-1367).svg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475656" y="3068960"/>
            <a:ext cx="952500" cy="1114425"/>
          </a:xfrm>
          <a:prstGeom prst="rect">
            <a:avLst/>
          </a:prstGeom>
          <a:noFill/>
        </p:spPr>
      </p:pic>
      <p:pic>
        <p:nvPicPr>
          <p:cNvPr id="4101" name="Рисунок 4" descr="Royal Arms of England (1399-1603).svg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580112" y="3068960"/>
            <a:ext cx="952500" cy="1114425"/>
          </a:xfrm>
          <a:prstGeom prst="rect">
            <a:avLst/>
          </a:prstGeom>
          <a:noFill/>
        </p:spPr>
      </p:pic>
      <p:pic>
        <p:nvPicPr>
          <p:cNvPr id="4100" name="Рисунок 5" descr="Royal Arms of England (1603-1707).svg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580112" y="5517232"/>
            <a:ext cx="952500" cy="1114425"/>
          </a:xfrm>
          <a:prstGeom prst="rect">
            <a:avLst/>
          </a:prstGeom>
          <a:noFill/>
        </p:spPr>
      </p:pic>
      <p:pic>
        <p:nvPicPr>
          <p:cNvPr id="4099" name="Рисунок 6" descr="Arms of the Commonwealth of England, Scotland and Ireland.svg">
            <a:hlinkClick r:id="rId21"/>
          </p:cNvPr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5580112" y="4365104"/>
            <a:ext cx="952500" cy="914400"/>
          </a:xfrm>
          <a:prstGeom prst="rect">
            <a:avLst/>
          </a:prstGeom>
          <a:noFill/>
        </p:spPr>
      </p:pic>
      <p:pic>
        <p:nvPicPr>
          <p:cNvPr id="4098" name="Рисунок 7" descr="Arms of the Protectorate (1653–1659).svg">
            <a:hlinkClick r:id="rId23"/>
          </p:cNvPr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1403648" y="5517232"/>
            <a:ext cx="952500" cy="1114425"/>
          </a:xfrm>
          <a:prstGeom prst="rect">
            <a:avLst/>
          </a:prstGeom>
          <a:noFill/>
        </p:spPr>
      </p:pic>
      <p:pic>
        <p:nvPicPr>
          <p:cNvPr id="4097" name="Рисунок 8" descr="Royal Arms of England (1603-1707).svg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403648" y="4293096"/>
            <a:ext cx="952500" cy="1114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esktop\Новая папка\410px-Royal_Arms_of_England_(1198-1340)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124744"/>
            <a:ext cx="4706377" cy="548694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07704" y="587727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Coat of Arms of England </a:t>
            </a:r>
            <a:endParaRPr lang="ru-RU" u="sng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National symbols of England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204864"/>
            <a:ext cx="28803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Three gold lions on a red background appeared in the English coat of arms of Richard the </a:t>
            </a:r>
            <a:r>
              <a:rPr lang="en-US" dirty="0" err="1" smtClean="0"/>
              <a:t>Lionheart</a:t>
            </a:r>
            <a:r>
              <a:rPr lang="en-US" dirty="0" smtClean="0"/>
              <a:t> after 1195 and are there still.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79712" y="1268760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The official original anthem of England</a:t>
            </a:r>
            <a:endParaRPr lang="ru-RU" u="sng" dirty="0" smtClean="0"/>
          </a:p>
          <a:p>
            <a:pPr algn="ctr"/>
            <a:endParaRPr lang="ru-RU" u="sng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National symbols of England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1700808"/>
            <a:ext cx="26642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</a:t>
            </a:r>
            <a:endParaRPr lang="ru-RU" sz="1200" dirty="0" smtClean="0"/>
          </a:p>
          <a:p>
            <a:r>
              <a:rPr lang="en-US" sz="1200" dirty="0" smtClean="0"/>
              <a:t>God save our gracious Queen,</a:t>
            </a:r>
            <a:endParaRPr lang="ru-RU" sz="1200" dirty="0" smtClean="0"/>
          </a:p>
          <a:p>
            <a:r>
              <a:rPr lang="en-US" sz="1200" dirty="0" smtClean="0"/>
              <a:t>Long live our noble Queen,</a:t>
            </a:r>
            <a:endParaRPr lang="ru-RU" sz="1200" dirty="0" smtClean="0"/>
          </a:p>
          <a:p>
            <a:r>
              <a:rPr lang="en-US" sz="1200" dirty="0" smtClean="0"/>
              <a:t>God save the Queen:</a:t>
            </a:r>
            <a:endParaRPr lang="ru-RU" sz="1200" dirty="0" smtClean="0"/>
          </a:p>
          <a:p>
            <a:r>
              <a:rPr lang="en-US" sz="1200" dirty="0" smtClean="0"/>
              <a:t>Send her victorious,</a:t>
            </a:r>
            <a:endParaRPr lang="ru-RU" sz="1200" dirty="0" smtClean="0"/>
          </a:p>
          <a:p>
            <a:r>
              <a:rPr lang="en-US" sz="1200" dirty="0" smtClean="0"/>
              <a:t>Happy and glorious,</a:t>
            </a:r>
            <a:endParaRPr lang="ru-RU" sz="1200" dirty="0" smtClean="0"/>
          </a:p>
          <a:p>
            <a:r>
              <a:rPr lang="en-US" sz="1200" dirty="0" smtClean="0"/>
              <a:t>Long to reign over us:</a:t>
            </a:r>
            <a:endParaRPr lang="ru-RU" sz="1200" dirty="0" smtClean="0"/>
          </a:p>
          <a:p>
            <a:r>
              <a:rPr lang="en-US" sz="1200" dirty="0" smtClean="0"/>
              <a:t>God save the Queen.</a:t>
            </a:r>
            <a:endParaRPr lang="ru-RU" sz="1200" dirty="0" smtClean="0"/>
          </a:p>
          <a:p>
            <a:r>
              <a:rPr lang="en-US" sz="1200" dirty="0" smtClean="0"/>
              <a:t>2</a:t>
            </a:r>
            <a:endParaRPr lang="ru-RU" sz="1200" dirty="0" smtClean="0"/>
          </a:p>
          <a:p>
            <a:r>
              <a:rPr lang="en-US" sz="1200" dirty="0" smtClean="0"/>
              <a:t>O Lord, our God, arise,</a:t>
            </a:r>
            <a:endParaRPr lang="ru-RU" sz="1200" dirty="0" smtClean="0"/>
          </a:p>
          <a:p>
            <a:r>
              <a:rPr lang="en-US" sz="1200" dirty="0" smtClean="0"/>
              <a:t>Scatter her enemies,</a:t>
            </a:r>
            <a:endParaRPr lang="ru-RU" sz="1200" dirty="0" smtClean="0"/>
          </a:p>
          <a:p>
            <a:r>
              <a:rPr lang="en-US" sz="1200" dirty="0" smtClean="0"/>
              <a:t>And make them fall.</a:t>
            </a:r>
            <a:endParaRPr lang="ru-RU" sz="1200" dirty="0" smtClean="0"/>
          </a:p>
          <a:p>
            <a:r>
              <a:rPr lang="en-US" sz="1200" dirty="0" smtClean="0"/>
              <a:t>Confound their politics,</a:t>
            </a:r>
            <a:endParaRPr lang="ru-RU" sz="1200" dirty="0" smtClean="0"/>
          </a:p>
          <a:p>
            <a:r>
              <a:rPr lang="en-US" sz="1200" dirty="0" smtClean="0"/>
              <a:t>Frustrate their knavish tricks,</a:t>
            </a:r>
            <a:endParaRPr lang="ru-RU" sz="1200" dirty="0" smtClean="0"/>
          </a:p>
          <a:p>
            <a:r>
              <a:rPr lang="en-US" sz="1200" dirty="0" smtClean="0"/>
              <a:t>On Thee our hopes we fix,</a:t>
            </a:r>
            <a:endParaRPr lang="ru-RU" sz="1200" dirty="0" smtClean="0"/>
          </a:p>
          <a:p>
            <a:r>
              <a:rPr lang="en-US" sz="1200" dirty="0" smtClean="0"/>
              <a:t>God save us all.</a:t>
            </a:r>
            <a:endParaRPr lang="ru-RU" sz="1200" dirty="0" smtClean="0"/>
          </a:p>
          <a:p>
            <a:r>
              <a:rPr lang="en-US" sz="1200" dirty="0" smtClean="0"/>
              <a:t>3</a:t>
            </a:r>
            <a:endParaRPr lang="ru-RU" sz="1200" dirty="0" smtClean="0"/>
          </a:p>
          <a:p>
            <a:r>
              <a:rPr lang="en-US" sz="1200" dirty="0" smtClean="0"/>
              <a:t>Thy choicest gifts in store,</a:t>
            </a:r>
            <a:endParaRPr lang="ru-RU" sz="1200" dirty="0" smtClean="0"/>
          </a:p>
          <a:p>
            <a:r>
              <a:rPr lang="en-US" sz="1200" dirty="0" smtClean="0"/>
              <a:t>On her be pleased to pour;</a:t>
            </a:r>
            <a:endParaRPr lang="ru-RU" sz="1200" dirty="0" smtClean="0"/>
          </a:p>
          <a:p>
            <a:r>
              <a:rPr lang="en-US" sz="1200" dirty="0" smtClean="0"/>
              <a:t>Long may she reign:</a:t>
            </a:r>
            <a:endParaRPr lang="ru-RU" sz="1200" dirty="0" smtClean="0"/>
          </a:p>
          <a:p>
            <a:r>
              <a:rPr lang="en-US" sz="1200" dirty="0" smtClean="0"/>
              <a:t>May she defend our laws,</a:t>
            </a:r>
            <a:endParaRPr lang="ru-RU" sz="1200" dirty="0" smtClean="0"/>
          </a:p>
          <a:p>
            <a:r>
              <a:rPr lang="en-US" sz="1200" dirty="0" smtClean="0"/>
              <a:t>And ever give us cause</a:t>
            </a:r>
            <a:endParaRPr lang="ru-RU" sz="1200" dirty="0" smtClean="0"/>
          </a:p>
          <a:p>
            <a:r>
              <a:rPr lang="en-US" sz="1200" dirty="0" smtClean="0"/>
              <a:t>To sing with heart and voice</a:t>
            </a:r>
            <a:endParaRPr lang="ru-RU" sz="1200" dirty="0" smtClean="0"/>
          </a:p>
          <a:p>
            <a:r>
              <a:rPr lang="en-US" sz="1200" dirty="0" smtClean="0"/>
              <a:t>God save the our Queen.</a:t>
            </a:r>
            <a:endParaRPr lang="ru-RU" sz="1200" dirty="0" smtClean="0"/>
          </a:p>
          <a:p>
            <a:endParaRPr lang="ru-RU" sz="1200" dirty="0"/>
          </a:p>
        </p:txBody>
      </p:sp>
      <p:pic>
        <p:nvPicPr>
          <p:cNvPr id="9" name="Gimn-Anglii-God-Save-The-Queen(muzofon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23528" y="6381328"/>
            <a:ext cx="304800" cy="304800"/>
          </a:xfrm>
          <a:prstGeom prst="rect">
            <a:avLst/>
          </a:prstGeom>
        </p:spPr>
      </p:pic>
      <p:pic>
        <p:nvPicPr>
          <p:cNvPr id="10" name="Picture 3" descr="C:\Users\User\Desktop\Новая папка\410px-Royal_Arms_of_England_(1198-1340)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2276872"/>
            <a:ext cx="2470567" cy="2880320"/>
          </a:xfrm>
          <a:prstGeom prst="rect">
            <a:avLst/>
          </a:prstGeom>
          <a:noFill/>
        </p:spPr>
      </p:pic>
      <p:pic>
        <p:nvPicPr>
          <p:cNvPr id="11" name="Picture 4" descr="C:\Users\User\Desktop\Новая папка\800px-Flag_of_England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2708920"/>
            <a:ext cx="3275856" cy="1965514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chemeClr val="accent1">
                <a:lumMod val="20000"/>
                <a:lumOff val="8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16350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Unofficial symbols of England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1" descr="Royal Arms of England (1154-1189)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484784"/>
            <a:ext cx="3508082" cy="41044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19672" y="573325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 traditional symbol of England for centuries was a lion 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290</TotalTime>
  <Words>291</Words>
  <Application>Microsoft Office PowerPoint</Application>
  <PresentationFormat>Экран (4:3)</PresentationFormat>
  <Paragraphs>74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ENGLAND</vt:lpstr>
      <vt:lpstr>Geographical position of England  </vt:lpstr>
      <vt:lpstr>Geographical position of England  </vt:lpstr>
      <vt:lpstr>National symbols of England</vt:lpstr>
      <vt:lpstr>National symbols of England</vt:lpstr>
      <vt:lpstr>National symbols of England</vt:lpstr>
      <vt:lpstr>National symbols of England</vt:lpstr>
      <vt:lpstr>National symbols of England</vt:lpstr>
      <vt:lpstr> Unofficial symbols of England </vt:lpstr>
      <vt:lpstr> Unofficial symbols of England </vt:lpstr>
      <vt:lpstr> Unofficial symbols of England </vt:lpstr>
      <vt:lpstr> Unofficial symbols of England 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ENGLAND</dc:title>
  <dc:creator>User</dc:creator>
  <cp:lastModifiedBy>Александр</cp:lastModifiedBy>
  <cp:revision>32</cp:revision>
  <dcterms:created xsi:type="dcterms:W3CDTF">2014-04-01T20:20:08Z</dcterms:created>
  <dcterms:modified xsi:type="dcterms:W3CDTF">2022-04-13T07:34:03Z</dcterms:modified>
</cp:coreProperties>
</file>