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6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75" d="100"/>
          <a:sy n="75" d="100"/>
        </p:scale>
        <p:origin x="60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slide" Target="../slides/slide11.xml"/><Relationship Id="rId1" Type="http://schemas.openxmlformats.org/officeDocument/2006/relationships/slide" Target="../slides/slide5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slide" Target="../slides/slide11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slide" Target="../slides/slide10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9D4D5C-FEF0-4C44-9094-5B2B5305888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7B9E7CD-7C34-47F1-9203-126ECCD46BB2}">
      <dgm:prSet phldrT="[Текст]" custT="1"/>
      <dgm:spPr/>
      <dgm:t>
        <a:bodyPr/>
        <a:lstStyle/>
        <a:p>
          <a:r>
            <a:rPr lang="uk-UA" sz="2400" dirty="0" smtClean="0">
              <a:hlinkClick xmlns:r="http://schemas.openxmlformats.org/officeDocument/2006/relationships" r:id="rId1" action="ppaction://hlinksldjump"/>
            </a:rPr>
            <a:t>1362</a:t>
          </a:r>
          <a:endParaRPr lang="ru-RU" sz="24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C91F86D-4B50-438B-B4D4-F2B4ED5E07C4}" type="parTrans" cxnId="{0D4D0D23-873C-4F79-B69B-8006D70F5DE6}">
      <dgm:prSet/>
      <dgm:spPr/>
      <dgm:t>
        <a:bodyPr/>
        <a:lstStyle/>
        <a:p>
          <a:endParaRPr lang="ru-RU"/>
        </a:p>
      </dgm:t>
    </dgm:pt>
    <dgm:pt modelId="{B63F8257-88F8-4A90-A59A-2D2565838FC0}" type="sibTrans" cxnId="{0D4D0D23-873C-4F79-B69B-8006D70F5DE6}">
      <dgm:prSet/>
      <dgm:spPr/>
      <dgm:t>
        <a:bodyPr/>
        <a:lstStyle/>
        <a:p>
          <a:endParaRPr lang="ru-RU"/>
        </a:p>
      </dgm:t>
    </dgm:pt>
    <dgm:pt modelId="{27E211AB-162C-4BAC-894A-E04B4EB29E51}">
      <dgm:prSet phldrT="[Текст]" custT="1"/>
      <dgm:spPr/>
      <dgm:t>
        <a:bodyPr/>
        <a:lstStyle/>
        <a:p>
          <a:r>
            <a:rPr lang="uk-UA" sz="2400" dirty="0" smtClean="0">
              <a:hlinkClick xmlns:r="http://schemas.openxmlformats.org/officeDocument/2006/relationships" r:id="rId2" action="ppaction://hlinksldjump"/>
            </a:rPr>
            <a:t>1385</a:t>
          </a:r>
          <a:endParaRPr lang="ru-RU" sz="2400" dirty="0"/>
        </a:p>
      </dgm:t>
    </dgm:pt>
    <dgm:pt modelId="{AE329282-77E7-4F51-88C8-3B74A4745FE5}" type="parTrans" cxnId="{E04C2871-7795-433E-AF69-6DAB75B91F8A}">
      <dgm:prSet/>
      <dgm:spPr/>
      <dgm:t>
        <a:bodyPr/>
        <a:lstStyle/>
        <a:p>
          <a:endParaRPr lang="ru-RU"/>
        </a:p>
      </dgm:t>
    </dgm:pt>
    <dgm:pt modelId="{F8851AE7-73DF-45F7-8DD9-A59A75067C52}" type="sibTrans" cxnId="{E04C2871-7795-433E-AF69-6DAB75B91F8A}">
      <dgm:prSet/>
      <dgm:spPr/>
      <dgm:t>
        <a:bodyPr/>
        <a:lstStyle/>
        <a:p>
          <a:endParaRPr lang="ru-RU"/>
        </a:p>
      </dgm:t>
    </dgm:pt>
    <dgm:pt modelId="{9C0C0A73-D1BB-4CC9-999F-5ED197A54F9C}">
      <dgm:prSet phldrT="[Текст]" custT="1"/>
      <dgm:spPr/>
      <dgm:t>
        <a:bodyPr/>
        <a:lstStyle/>
        <a:p>
          <a:r>
            <a:rPr lang="uk-UA" sz="2400" dirty="0" smtClean="0">
              <a:hlinkClick xmlns:r="http://schemas.openxmlformats.org/officeDocument/2006/relationships" r:id="rId3" action="ppaction://hlinksldjump"/>
            </a:rPr>
            <a:t>1387</a:t>
          </a:r>
          <a:endParaRPr lang="ru-RU" sz="3300" dirty="0"/>
        </a:p>
      </dgm:t>
    </dgm:pt>
    <dgm:pt modelId="{BD87E5F0-4E8F-4CF8-B0EB-BE399B26527F}" type="parTrans" cxnId="{13937A94-2323-40FC-B728-C8FEC4DAC8A7}">
      <dgm:prSet/>
      <dgm:spPr/>
      <dgm:t>
        <a:bodyPr/>
        <a:lstStyle/>
        <a:p>
          <a:endParaRPr lang="ru-RU"/>
        </a:p>
      </dgm:t>
    </dgm:pt>
    <dgm:pt modelId="{AB52733B-935B-4724-A4EE-8201658FE5C2}" type="sibTrans" cxnId="{13937A94-2323-40FC-B728-C8FEC4DAC8A7}">
      <dgm:prSet/>
      <dgm:spPr/>
      <dgm:t>
        <a:bodyPr/>
        <a:lstStyle/>
        <a:p>
          <a:endParaRPr lang="ru-RU"/>
        </a:p>
      </dgm:t>
    </dgm:pt>
    <dgm:pt modelId="{0696E27E-E700-48FB-8405-47A78CC46504}" type="pres">
      <dgm:prSet presAssocID="{B59D4D5C-FEF0-4C44-9094-5B2B53058883}" presName="Name0" presStyleCnt="0">
        <dgm:presLayoutVars>
          <dgm:dir/>
          <dgm:animLvl val="lvl"/>
          <dgm:resizeHandles val="exact"/>
        </dgm:presLayoutVars>
      </dgm:prSet>
      <dgm:spPr/>
    </dgm:pt>
    <dgm:pt modelId="{E80C6997-8D32-4AF4-B2A3-1C86D9CED19F}" type="pres">
      <dgm:prSet presAssocID="{37B9E7CD-7C34-47F1-9203-126ECCD46BB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AFE52E8-1320-45B5-81A8-81AD92F0E95E}" type="pres">
      <dgm:prSet presAssocID="{B63F8257-88F8-4A90-A59A-2D2565838FC0}" presName="parTxOnlySpace" presStyleCnt="0"/>
      <dgm:spPr/>
    </dgm:pt>
    <dgm:pt modelId="{BC3D0B3A-A4EC-45B3-BAEF-93FF2C23D232}" type="pres">
      <dgm:prSet presAssocID="{27E211AB-162C-4BAC-894A-E04B4EB29E5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0C18CAD-739C-4524-AB01-BA9F455DD481}" type="pres">
      <dgm:prSet presAssocID="{F8851AE7-73DF-45F7-8DD9-A59A75067C52}" presName="parTxOnlySpace" presStyleCnt="0"/>
      <dgm:spPr/>
    </dgm:pt>
    <dgm:pt modelId="{FFBE900C-5268-45FD-804D-0CE14F9DDA9A}" type="pres">
      <dgm:prSet presAssocID="{9C0C0A73-D1BB-4CC9-999F-5ED197A54F9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04C2871-7795-433E-AF69-6DAB75B91F8A}" srcId="{B59D4D5C-FEF0-4C44-9094-5B2B53058883}" destId="{27E211AB-162C-4BAC-894A-E04B4EB29E51}" srcOrd="1" destOrd="0" parTransId="{AE329282-77E7-4F51-88C8-3B74A4745FE5}" sibTransId="{F8851AE7-73DF-45F7-8DD9-A59A75067C52}"/>
    <dgm:cxn modelId="{0D4D0D23-873C-4F79-B69B-8006D70F5DE6}" srcId="{B59D4D5C-FEF0-4C44-9094-5B2B53058883}" destId="{37B9E7CD-7C34-47F1-9203-126ECCD46BB2}" srcOrd="0" destOrd="0" parTransId="{5C91F86D-4B50-438B-B4D4-F2B4ED5E07C4}" sibTransId="{B63F8257-88F8-4A90-A59A-2D2565838FC0}"/>
    <dgm:cxn modelId="{D335B440-9AF5-46E0-B9AE-3FC967944FDE}" type="presOf" srcId="{27E211AB-162C-4BAC-894A-E04B4EB29E51}" destId="{BC3D0B3A-A4EC-45B3-BAEF-93FF2C23D232}" srcOrd="0" destOrd="0" presId="urn:microsoft.com/office/officeart/2005/8/layout/chevron1"/>
    <dgm:cxn modelId="{B4DF0C96-2010-4C1A-80D1-FAE68EDDBF7F}" type="presOf" srcId="{37B9E7CD-7C34-47F1-9203-126ECCD46BB2}" destId="{E80C6997-8D32-4AF4-B2A3-1C86D9CED19F}" srcOrd="0" destOrd="0" presId="urn:microsoft.com/office/officeart/2005/8/layout/chevron1"/>
    <dgm:cxn modelId="{391F88CB-EBA9-4724-AB8A-106E30201E21}" type="presOf" srcId="{B59D4D5C-FEF0-4C44-9094-5B2B53058883}" destId="{0696E27E-E700-48FB-8405-47A78CC46504}" srcOrd="0" destOrd="0" presId="urn:microsoft.com/office/officeart/2005/8/layout/chevron1"/>
    <dgm:cxn modelId="{58DEB692-AF81-4D0C-A764-D9F932019B92}" type="presOf" srcId="{9C0C0A73-D1BB-4CC9-999F-5ED197A54F9C}" destId="{FFBE900C-5268-45FD-804D-0CE14F9DDA9A}" srcOrd="0" destOrd="0" presId="urn:microsoft.com/office/officeart/2005/8/layout/chevron1"/>
    <dgm:cxn modelId="{13937A94-2323-40FC-B728-C8FEC4DAC8A7}" srcId="{B59D4D5C-FEF0-4C44-9094-5B2B53058883}" destId="{9C0C0A73-D1BB-4CC9-999F-5ED197A54F9C}" srcOrd="2" destOrd="0" parTransId="{BD87E5F0-4E8F-4CF8-B0EB-BE399B26527F}" sibTransId="{AB52733B-935B-4724-A4EE-8201658FE5C2}"/>
    <dgm:cxn modelId="{DA7E6521-0313-4E70-B928-7E84B03B9AED}" type="presParOf" srcId="{0696E27E-E700-48FB-8405-47A78CC46504}" destId="{E80C6997-8D32-4AF4-B2A3-1C86D9CED19F}" srcOrd="0" destOrd="0" presId="urn:microsoft.com/office/officeart/2005/8/layout/chevron1"/>
    <dgm:cxn modelId="{FBFF5814-D383-407A-BC1D-0D0DEA360A6E}" type="presParOf" srcId="{0696E27E-E700-48FB-8405-47A78CC46504}" destId="{AAFE52E8-1320-45B5-81A8-81AD92F0E95E}" srcOrd="1" destOrd="0" presId="urn:microsoft.com/office/officeart/2005/8/layout/chevron1"/>
    <dgm:cxn modelId="{4516D7C8-7736-4184-91C9-9D8C95A1AF15}" type="presParOf" srcId="{0696E27E-E700-48FB-8405-47A78CC46504}" destId="{BC3D0B3A-A4EC-45B3-BAEF-93FF2C23D232}" srcOrd="2" destOrd="0" presId="urn:microsoft.com/office/officeart/2005/8/layout/chevron1"/>
    <dgm:cxn modelId="{C36F10AD-0B81-434A-ABF5-6F752C505DB8}" type="presParOf" srcId="{0696E27E-E700-48FB-8405-47A78CC46504}" destId="{A0C18CAD-739C-4524-AB01-BA9F455DD481}" srcOrd="3" destOrd="0" presId="urn:microsoft.com/office/officeart/2005/8/layout/chevron1"/>
    <dgm:cxn modelId="{8818CCC8-30A8-43CA-ADA4-A42D51F6B86D}" type="presParOf" srcId="{0696E27E-E700-48FB-8405-47A78CC46504}" destId="{FFBE900C-5268-45FD-804D-0CE14F9DDA9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9D4D5C-FEF0-4C44-9094-5B2B5305888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7B9E7CD-7C34-47F1-9203-126ECCD46BB2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1" action="ppaction://hlinksldjump"/>
            </a:rPr>
            <a:t>1410</a:t>
          </a:r>
          <a:endParaRPr lang="ru-RU" dirty="0"/>
        </a:p>
      </dgm:t>
    </dgm:pt>
    <dgm:pt modelId="{5C91F86D-4B50-438B-B4D4-F2B4ED5E07C4}" type="parTrans" cxnId="{0D4D0D23-873C-4F79-B69B-8006D70F5DE6}">
      <dgm:prSet/>
      <dgm:spPr/>
      <dgm:t>
        <a:bodyPr/>
        <a:lstStyle/>
        <a:p>
          <a:endParaRPr lang="ru-RU"/>
        </a:p>
      </dgm:t>
    </dgm:pt>
    <dgm:pt modelId="{B63F8257-88F8-4A90-A59A-2D2565838FC0}" type="sibTrans" cxnId="{0D4D0D23-873C-4F79-B69B-8006D70F5DE6}">
      <dgm:prSet/>
      <dgm:spPr/>
      <dgm:t>
        <a:bodyPr/>
        <a:lstStyle/>
        <a:p>
          <a:endParaRPr lang="ru-RU"/>
        </a:p>
      </dgm:t>
    </dgm:pt>
    <dgm:pt modelId="{27E211AB-162C-4BAC-894A-E04B4EB29E51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2" action="ppaction://hlinksldjump"/>
            </a:rPr>
            <a:t>1413</a:t>
          </a:r>
          <a:endParaRPr lang="ru-RU" dirty="0"/>
        </a:p>
      </dgm:t>
    </dgm:pt>
    <dgm:pt modelId="{AE329282-77E7-4F51-88C8-3B74A4745FE5}" type="parTrans" cxnId="{E04C2871-7795-433E-AF69-6DAB75B91F8A}">
      <dgm:prSet/>
      <dgm:spPr/>
      <dgm:t>
        <a:bodyPr/>
        <a:lstStyle/>
        <a:p>
          <a:endParaRPr lang="ru-RU"/>
        </a:p>
      </dgm:t>
    </dgm:pt>
    <dgm:pt modelId="{F8851AE7-73DF-45F7-8DD9-A59A75067C52}" type="sibTrans" cxnId="{E04C2871-7795-433E-AF69-6DAB75B91F8A}">
      <dgm:prSet/>
      <dgm:spPr/>
      <dgm:t>
        <a:bodyPr/>
        <a:lstStyle/>
        <a:p>
          <a:endParaRPr lang="ru-RU"/>
        </a:p>
      </dgm:t>
    </dgm:pt>
    <dgm:pt modelId="{9C0C0A73-D1BB-4CC9-999F-5ED197A54F9C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2" action="ppaction://hlinksldjump"/>
            </a:rPr>
            <a:t>1430-1435</a:t>
          </a:r>
          <a:endParaRPr lang="ru-RU" dirty="0"/>
        </a:p>
      </dgm:t>
    </dgm:pt>
    <dgm:pt modelId="{BD87E5F0-4E8F-4CF8-B0EB-BE399B26527F}" type="parTrans" cxnId="{13937A94-2323-40FC-B728-C8FEC4DAC8A7}">
      <dgm:prSet/>
      <dgm:spPr/>
      <dgm:t>
        <a:bodyPr/>
        <a:lstStyle/>
        <a:p>
          <a:endParaRPr lang="ru-RU"/>
        </a:p>
      </dgm:t>
    </dgm:pt>
    <dgm:pt modelId="{AB52733B-935B-4724-A4EE-8201658FE5C2}" type="sibTrans" cxnId="{13937A94-2323-40FC-B728-C8FEC4DAC8A7}">
      <dgm:prSet/>
      <dgm:spPr/>
      <dgm:t>
        <a:bodyPr/>
        <a:lstStyle/>
        <a:p>
          <a:endParaRPr lang="ru-RU"/>
        </a:p>
      </dgm:t>
    </dgm:pt>
    <dgm:pt modelId="{0696E27E-E700-48FB-8405-47A78CC46504}" type="pres">
      <dgm:prSet presAssocID="{B59D4D5C-FEF0-4C44-9094-5B2B53058883}" presName="Name0" presStyleCnt="0">
        <dgm:presLayoutVars>
          <dgm:dir/>
          <dgm:animLvl val="lvl"/>
          <dgm:resizeHandles val="exact"/>
        </dgm:presLayoutVars>
      </dgm:prSet>
      <dgm:spPr/>
    </dgm:pt>
    <dgm:pt modelId="{E80C6997-8D32-4AF4-B2A3-1C86D9CED19F}" type="pres">
      <dgm:prSet presAssocID="{37B9E7CD-7C34-47F1-9203-126ECCD46BB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AFE52E8-1320-45B5-81A8-81AD92F0E95E}" type="pres">
      <dgm:prSet presAssocID="{B63F8257-88F8-4A90-A59A-2D2565838FC0}" presName="parTxOnlySpace" presStyleCnt="0"/>
      <dgm:spPr/>
    </dgm:pt>
    <dgm:pt modelId="{BC3D0B3A-A4EC-45B3-BAEF-93FF2C23D232}" type="pres">
      <dgm:prSet presAssocID="{27E211AB-162C-4BAC-894A-E04B4EB29E5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0C18CAD-739C-4524-AB01-BA9F455DD481}" type="pres">
      <dgm:prSet presAssocID="{F8851AE7-73DF-45F7-8DD9-A59A75067C52}" presName="parTxOnlySpace" presStyleCnt="0"/>
      <dgm:spPr/>
    </dgm:pt>
    <dgm:pt modelId="{FFBE900C-5268-45FD-804D-0CE14F9DDA9A}" type="pres">
      <dgm:prSet presAssocID="{9C0C0A73-D1BB-4CC9-999F-5ED197A54F9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04C2871-7795-433E-AF69-6DAB75B91F8A}" srcId="{B59D4D5C-FEF0-4C44-9094-5B2B53058883}" destId="{27E211AB-162C-4BAC-894A-E04B4EB29E51}" srcOrd="1" destOrd="0" parTransId="{AE329282-77E7-4F51-88C8-3B74A4745FE5}" sibTransId="{F8851AE7-73DF-45F7-8DD9-A59A75067C52}"/>
    <dgm:cxn modelId="{0D4D0D23-873C-4F79-B69B-8006D70F5DE6}" srcId="{B59D4D5C-FEF0-4C44-9094-5B2B53058883}" destId="{37B9E7CD-7C34-47F1-9203-126ECCD46BB2}" srcOrd="0" destOrd="0" parTransId="{5C91F86D-4B50-438B-B4D4-F2B4ED5E07C4}" sibTransId="{B63F8257-88F8-4A90-A59A-2D2565838FC0}"/>
    <dgm:cxn modelId="{D335B440-9AF5-46E0-B9AE-3FC967944FDE}" type="presOf" srcId="{27E211AB-162C-4BAC-894A-E04B4EB29E51}" destId="{BC3D0B3A-A4EC-45B3-BAEF-93FF2C23D232}" srcOrd="0" destOrd="0" presId="urn:microsoft.com/office/officeart/2005/8/layout/chevron1"/>
    <dgm:cxn modelId="{B4DF0C96-2010-4C1A-80D1-FAE68EDDBF7F}" type="presOf" srcId="{37B9E7CD-7C34-47F1-9203-126ECCD46BB2}" destId="{E80C6997-8D32-4AF4-B2A3-1C86D9CED19F}" srcOrd="0" destOrd="0" presId="urn:microsoft.com/office/officeart/2005/8/layout/chevron1"/>
    <dgm:cxn modelId="{391F88CB-EBA9-4724-AB8A-106E30201E21}" type="presOf" srcId="{B59D4D5C-FEF0-4C44-9094-5B2B53058883}" destId="{0696E27E-E700-48FB-8405-47A78CC46504}" srcOrd="0" destOrd="0" presId="urn:microsoft.com/office/officeart/2005/8/layout/chevron1"/>
    <dgm:cxn modelId="{58DEB692-AF81-4D0C-A764-D9F932019B92}" type="presOf" srcId="{9C0C0A73-D1BB-4CC9-999F-5ED197A54F9C}" destId="{FFBE900C-5268-45FD-804D-0CE14F9DDA9A}" srcOrd="0" destOrd="0" presId="urn:microsoft.com/office/officeart/2005/8/layout/chevron1"/>
    <dgm:cxn modelId="{13937A94-2323-40FC-B728-C8FEC4DAC8A7}" srcId="{B59D4D5C-FEF0-4C44-9094-5B2B53058883}" destId="{9C0C0A73-D1BB-4CC9-999F-5ED197A54F9C}" srcOrd="2" destOrd="0" parTransId="{BD87E5F0-4E8F-4CF8-B0EB-BE399B26527F}" sibTransId="{AB52733B-935B-4724-A4EE-8201658FE5C2}"/>
    <dgm:cxn modelId="{DA7E6521-0313-4E70-B928-7E84B03B9AED}" type="presParOf" srcId="{0696E27E-E700-48FB-8405-47A78CC46504}" destId="{E80C6997-8D32-4AF4-B2A3-1C86D9CED19F}" srcOrd="0" destOrd="0" presId="urn:microsoft.com/office/officeart/2005/8/layout/chevron1"/>
    <dgm:cxn modelId="{FBFF5814-D383-407A-BC1D-0D0DEA360A6E}" type="presParOf" srcId="{0696E27E-E700-48FB-8405-47A78CC46504}" destId="{AAFE52E8-1320-45B5-81A8-81AD92F0E95E}" srcOrd="1" destOrd="0" presId="urn:microsoft.com/office/officeart/2005/8/layout/chevron1"/>
    <dgm:cxn modelId="{4516D7C8-7736-4184-91C9-9D8C95A1AF15}" type="presParOf" srcId="{0696E27E-E700-48FB-8405-47A78CC46504}" destId="{BC3D0B3A-A4EC-45B3-BAEF-93FF2C23D232}" srcOrd="2" destOrd="0" presId="urn:microsoft.com/office/officeart/2005/8/layout/chevron1"/>
    <dgm:cxn modelId="{C36F10AD-0B81-434A-ABF5-6F752C505DB8}" type="presParOf" srcId="{0696E27E-E700-48FB-8405-47A78CC46504}" destId="{A0C18CAD-739C-4524-AB01-BA9F455DD481}" srcOrd="3" destOrd="0" presId="urn:microsoft.com/office/officeart/2005/8/layout/chevron1"/>
    <dgm:cxn modelId="{8818CCC8-30A8-43CA-ADA4-A42D51F6B86D}" type="presParOf" srcId="{0696E27E-E700-48FB-8405-47A78CC46504}" destId="{FFBE900C-5268-45FD-804D-0CE14F9DDA9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9D4D5C-FEF0-4C44-9094-5B2B5305888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7B9E7CD-7C34-47F1-9203-126ECCD46BB2}">
      <dgm:prSet phldrT="[Текст]" custT="1"/>
      <dgm:spPr/>
      <dgm:t>
        <a:bodyPr/>
        <a:lstStyle/>
        <a:p>
          <a:r>
            <a:rPr lang="uk-UA" sz="2400" dirty="0" smtClean="0">
              <a:hlinkClick xmlns:r="http://schemas.openxmlformats.org/officeDocument/2006/relationships" r:id="rId1" action="ppaction://hlinksldjump"/>
            </a:rPr>
            <a:t>1447</a:t>
          </a:r>
          <a:endParaRPr lang="ru-RU" sz="2400" dirty="0"/>
        </a:p>
      </dgm:t>
    </dgm:pt>
    <dgm:pt modelId="{5C91F86D-4B50-438B-B4D4-F2B4ED5E07C4}" type="parTrans" cxnId="{0D4D0D23-873C-4F79-B69B-8006D70F5DE6}">
      <dgm:prSet/>
      <dgm:spPr/>
      <dgm:t>
        <a:bodyPr/>
        <a:lstStyle/>
        <a:p>
          <a:endParaRPr lang="ru-RU"/>
        </a:p>
      </dgm:t>
    </dgm:pt>
    <dgm:pt modelId="{B63F8257-88F8-4A90-A59A-2D2565838FC0}" type="sibTrans" cxnId="{0D4D0D23-873C-4F79-B69B-8006D70F5DE6}">
      <dgm:prSet/>
      <dgm:spPr/>
      <dgm:t>
        <a:bodyPr/>
        <a:lstStyle/>
        <a:p>
          <a:endParaRPr lang="ru-RU"/>
        </a:p>
      </dgm:t>
    </dgm:pt>
    <dgm:pt modelId="{27E211AB-162C-4BAC-894A-E04B4EB29E51}">
      <dgm:prSet phldrT="[Текст]" custT="1"/>
      <dgm:spPr/>
      <dgm:t>
        <a:bodyPr/>
        <a:lstStyle/>
        <a:p>
          <a:r>
            <a:rPr lang="uk-UA" sz="2400" dirty="0" smtClean="0">
              <a:hlinkClick xmlns:r="http://schemas.openxmlformats.org/officeDocument/2006/relationships" r:id="rId2" action="ppaction://hlinksldjump"/>
            </a:rPr>
            <a:t>1452</a:t>
          </a:r>
          <a:endParaRPr lang="ru-RU" sz="2400" dirty="0"/>
        </a:p>
      </dgm:t>
    </dgm:pt>
    <dgm:pt modelId="{AE329282-77E7-4F51-88C8-3B74A4745FE5}" type="parTrans" cxnId="{E04C2871-7795-433E-AF69-6DAB75B91F8A}">
      <dgm:prSet/>
      <dgm:spPr/>
      <dgm:t>
        <a:bodyPr/>
        <a:lstStyle/>
        <a:p>
          <a:endParaRPr lang="ru-RU"/>
        </a:p>
      </dgm:t>
    </dgm:pt>
    <dgm:pt modelId="{F8851AE7-73DF-45F7-8DD9-A59A75067C52}" type="sibTrans" cxnId="{E04C2871-7795-433E-AF69-6DAB75B91F8A}">
      <dgm:prSet/>
      <dgm:spPr/>
      <dgm:t>
        <a:bodyPr/>
        <a:lstStyle/>
        <a:p>
          <a:endParaRPr lang="ru-RU"/>
        </a:p>
      </dgm:t>
    </dgm:pt>
    <dgm:pt modelId="{9C0C0A73-D1BB-4CC9-999F-5ED197A54F9C}">
      <dgm:prSet phldrT="[Текст]" custT="1"/>
      <dgm:spPr/>
      <dgm:t>
        <a:bodyPr/>
        <a:lstStyle/>
        <a:p>
          <a:r>
            <a:rPr lang="uk-UA" sz="2400" dirty="0" smtClean="0">
              <a:hlinkClick xmlns:r="http://schemas.openxmlformats.org/officeDocument/2006/relationships" r:id="rId2" action="ppaction://hlinksldjump"/>
            </a:rPr>
            <a:t>1471</a:t>
          </a:r>
          <a:endParaRPr lang="ru-RU" sz="2400" dirty="0"/>
        </a:p>
      </dgm:t>
    </dgm:pt>
    <dgm:pt modelId="{BD87E5F0-4E8F-4CF8-B0EB-BE399B26527F}" type="parTrans" cxnId="{13937A94-2323-40FC-B728-C8FEC4DAC8A7}">
      <dgm:prSet/>
      <dgm:spPr/>
      <dgm:t>
        <a:bodyPr/>
        <a:lstStyle/>
        <a:p>
          <a:endParaRPr lang="ru-RU"/>
        </a:p>
      </dgm:t>
    </dgm:pt>
    <dgm:pt modelId="{AB52733B-935B-4724-A4EE-8201658FE5C2}" type="sibTrans" cxnId="{13937A94-2323-40FC-B728-C8FEC4DAC8A7}">
      <dgm:prSet/>
      <dgm:spPr/>
      <dgm:t>
        <a:bodyPr/>
        <a:lstStyle/>
        <a:p>
          <a:endParaRPr lang="ru-RU"/>
        </a:p>
      </dgm:t>
    </dgm:pt>
    <dgm:pt modelId="{0696E27E-E700-48FB-8405-47A78CC46504}" type="pres">
      <dgm:prSet presAssocID="{B59D4D5C-FEF0-4C44-9094-5B2B53058883}" presName="Name0" presStyleCnt="0">
        <dgm:presLayoutVars>
          <dgm:dir/>
          <dgm:animLvl val="lvl"/>
          <dgm:resizeHandles val="exact"/>
        </dgm:presLayoutVars>
      </dgm:prSet>
      <dgm:spPr/>
    </dgm:pt>
    <dgm:pt modelId="{E80C6997-8D32-4AF4-B2A3-1C86D9CED19F}" type="pres">
      <dgm:prSet presAssocID="{37B9E7CD-7C34-47F1-9203-126ECCD46BB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AFE52E8-1320-45B5-81A8-81AD92F0E95E}" type="pres">
      <dgm:prSet presAssocID="{B63F8257-88F8-4A90-A59A-2D2565838FC0}" presName="parTxOnlySpace" presStyleCnt="0"/>
      <dgm:spPr/>
    </dgm:pt>
    <dgm:pt modelId="{BC3D0B3A-A4EC-45B3-BAEF-93FF2C23D232}" type="pres">
      <dgm:prSet presAssocID="{27E211AB-162C-4BAC-894A-E04B4EB29E5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0C18CAD-739C-4524-AB01-BA9F455DD481}" type="pres">
      <dgm:prSet presAssocID="{F8851AE7-73DF-45F7-8DD9-A59A75067C52}" presName="parTxOnlySpace" presStyleCnt="0"/>
      <dgm:spPr/>
    </dgm:pt>
    <dgm:pt modelId="{FFBE900C-5268-45FD-804D-0CE14F9DDA9A}" type="pres">
      <dgm:prSet presAssocID="{9C0C0A73-D1BB-4CC9-999F-5ED197A54F9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04C2871-7795-433E-AF69-6DAB75B91F8A}" srcId="{B59D4D5C-FEF0-4C44-9094-5B2B53058883}" destId="{27E211AB-162C-4BAC-894A-E04B4EB29E51}" srcOrd="1" destOrd="0" parTransId="{AE329282-77E7-4F51-88C8-3B74A4745FE5}" sibTransId="{F8851AE7-73DF-45F7-8DD9-A59A75067C52}"/>
    <dgm:cxn modelId="{0D4D0D23-873C-4F79-B69B-8006D70F5DE6}" srcId="{B59D4D5C-FEF0-4C44-9094-5B2B53058883}" destId="{37B9E7CD-7C34-47F1-9203-126ECCD46BB2}" srcOrd="0" destOrd="0" parTransId="{5C91F86D-4B50-438B-B4D4-F2B4ED5E07C4}" sibTransId="{B63F8257-88F8-4A90-A59A-2D2565838FC0}"/>
    <dgm:cxn modelId="{D335B440-9AF5-46E0-B9AE-3FC967944FDE}" type="presOf" srcId="{27E211AB-162C-4BAC-894A-E04B4EB29E51}" destId="{BC3D0B3A-A4EC-45B3-BAEF-93FF2C23D232}" srcOrd="0" destOrd="0" presId="urn:microsoft.com/office/officeart/2005/8/layout/chevron1"/>
    <dgm:cxn modelId="{B4DF0C96-2010-4C1A-80D1-FAE68EDDBF7F}" type="presOf" srcId="{37B9E7CD-7C34-47F1-9203-126ECCD46BB2}" destId="{E80C6997-8D32-4AF4-B2A3-1C86D9CED19F}" srcOrd="0" destOrd="0" presId="urn:microsoft.com/office/officeart/2005/8/layout/chevron1"/>
    <dgm:cxn modelId="{391F88CB-EBA9-4724-AB8A-106E30201E21}" type="presOf" srcId="{B59D4D5C-FEF0-4C44-9094-5B2B53058883}" destId="{0696E27E-E700-48FB-8405-47A78CC46504}" srcOrd="0" destOrd="0" presId="urn:microsoft.com/office/officeart/2005/8/layout/chevron1"/>
    <dgm:cxn modelId="{58DEB692-AF81-4D0C-A764-D9F932019B92}" type="presOf" srcId="{9C0C0A73-D1BB-4CC9-999F-5ED197A54F9C}" destId="{FFBE900C-5268-45FD-804D-0CE14F9DDA9A}" srcOrd="0" destOrd="0" presId="urn:microsoft.com/office/officeart/2005/8/layout/chevron1"/>
    <dgm:cxn modelId="{13937A94-2323-40FC-B728-C8FEC4DAC8A7}" srcId="{B59D4D5C-FEF0-4C44-9094-5B2B53058883}" destId="{9C0C0A73-D1BB-4CC9-999F-5ED197A54F9C}" srcOrd="2" destOrd="0" parTransId="{BD87E5F0-4E8F-4CF8-B0EB-BE399B26527F}" sibTransId="{AB52733B-935B-4724-A4EE-8201658FE5C2}"/>
    <dgm:cxn modelId="{DA7E6521-0313-4E70-B928-7E84B03B9AED}" type="presParOf" srcId="{0696E27E-E700-48FB-8405-47A78CC46504}" destId="{E80C6997-8D32-4AF4-B2A3-1C86D9CED19F}" srcOrd="0" destOrd="0" presId="urn:microsoft.com/office/officeart/2005/8/layout/chevron1"/>
    <dgm:cxn modelId="{FBFF5814-D383-407A-BC1D-0D0DEA360A6E}" type="presParOf" srcId="{0696E27E-E700-48FB-8405-47A78CC46504}" destId="{AAFE52E8-1320-45B5-81A8-81AD92F0E95E}" srcOrd="1" destOrd="0" presId="urn:microsoft.com/office/officeart/2005/8/layout/chevron1"/>
    <dgm:cxn modelId="{4516D7C8-7736-4184-91C9-9D8C95A1AF15}" type="presParOf" srcId="{0696E27E-E700-48FB-8405-47A78CC46504}" destId="{BC3D0B3A-A4EC-45B3-BAEF-93FF2C23D232}" srcOrd="2" destOrd="0" presId="urn:microsoft.com/office/officeart/2005/8/layout/chevron1"/>
    <dgm:cxn modelId="{C36F10AD-0B81-434A-ABF5-6F752C505DB8}" type="presParOf" srcId="{0696E27E-E700-48FB-8405-47A78CC46504}" destId="{A0C18CAD-739C-4524-AB01-BA9F455DD481}" srcOrd="3" destOrd="0" presId="urn:microsoft.com/office/officeart/2005/8/layout/chevron1"/>
    <dgm:cxn modelId="{8818CCC8-30A8-43CA-ADA4-A42D51F6B86D}" type="presParOf" srcId="{0696E27E-E700-48FB-8405-47A78CC46504}" destId="{FFBE900C-5268-45FD-804D-0CE14F9DDA9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9D4D5C-FEF0-4C44-9094-5B2B5305888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7B9E7CD-7C34-47F1-9203-126ECCD46BB2}">
      <dgm:prSet phldrT="[Текст]" custT="1"/>
      <dgm:spPr/>
      <dgm:t>
        <a:bodyPr/>
        <a:lstStyle/>
        <a:p>
          <a:r>
            <a:rPr lang="uk-UA" sz="2400" dirty="0" smtClean="0">
              <a:hlinkClick xmlns:r="http://schemas.openxmlformats.org/officeDocument/2006/relationships" r:id="rId1" action="ppaction://hlinksldjump"/>
            </a:rPr>
            <a:t>1514</a:t>
          </a:r>
          <a:endParaRPr lang="ru-RU" sz="2400" dirty="0"/>
        </a:p>
      </dgm:t>
    </dgm:pt>
    <dgm:pt modelId="{5C91F86D-4B50-438B-B4D4-F2B4ED5E07C4}" type="parTrans" cxnId="{0D4D0D23-873C-4F79-B69B-8006D70F5DE6}">
      <dgm:prSet/>
      <dgm:spPr/>
      <dgm:t>
        <a:bodyPr/>
        <a:lstStyle/>
        <a:p>
          <a:endParaRPr lang="ru-RU"/>
        </a:p>
      </dgm:t>
    </dgm:pt>
    <dgm:pt modelId="{B63F8257-88F8-4A90-A59A-2D2565838FC0}" type="sibTrans" cxnId="{0D4D0D23-873C-4F79-B69B-8006D70F5DE6}">
      <dgm:prSet/>
      <dgm:spPr/>
      <dgm:t>
        <a:bodyPr/>
        <a:lstStyle/>
        <a:p>
          <a:endParaRPr lang="ru-RU"/>
        </a:p>
      </dgm:t>
    </dgm:pt>
    <dgm:pt modelId="{0696E27E-E700-48FB-8405-47A78CC46504}" type="pres">
      <dgm:prSet presAssocID="{B59D4D5C-FEF0-4C44-9094-5B2B53058883}" presName="Name0" presStyleCnt="0">
        <dgm:presLayoutVars>
          <dgm:dir/>
          <dgm:animLvl val="lvl"/>
          <dgm:resizeHandles val="exact"/>
        </dgm:presLayoutVars>
      </dgm:prSet>
      <dgm:spPr/>
    </dgm:pt>
    <dgm:pt modelId="{E80C6997-8D32-4AF4-B2A3-1C86D9CED19F}" type="pres">
      <dgm:prSet presAssocID="{37B9E7CD-7C34-47F1-9203-126ECCD46BB2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B4DF0C96-2010-4C1A-80D1-FAE68EDDBF7F}" type="presOf" srcId="{37B9E7CD-7C34-47F1-9203-126ECCD46BB2}" destId="{E80C6997-8D32-4AF4-B2A3-1C86D9CED19F}" srcOrd="0" destOrd="0" presId="urn:microsoft.com/office/officeart/2005/8/layout/chevron1"/>
    <dgm:cxn modelId="{0D4D0D23-873C-4F79-B69B-8006D70F5DE6}" srcId="{B59D4D5C-FEF0-4C44-9094-5B2B53058883}" destId="{37B9E7CD-7C34-47F1-9203-126ECCD46BB2}" srcOrd="0" destOrd="0" parTransId="{5C91F86D-4B50-438B-B4D4-F2B4ED5E07C4}" sibTransId="{B63F8257-88F8-4A90-A59A-2D2565838FC0}"/>
    <dgm:cxn modelId="{391F88CB-EBA9-4724-AB8A-106E30201E21}" type="presOf" srcId="{B59D4D5C-FEF0-4C44-9094-5B2B53058883}" destId="{0696E27E-E700-48FB-8405-47A78CC46504}" srcOrd="0" destOrd="0" presId="urn:microsoft.com/office/officeart/2005/8/layout/chevron1"/>
    <dgm:cxn modelId="{DA7E6521-0313-4E70-B928-7E84B03B9AED}" type="presParOf" srcId="{0696E27E-E700-48FB-8405-47A78CC46504}" destId="{E80C6997-8D32-4AF4-B2A3-1C86D9CED19F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C6997-8D32-4AF4-B2A3-1C86D9CED19F}">
      <dsp:nvSpPr>
        <dsp:cNvPr id="0" name=""/>
        <dsp:cNvSpPr/>
      </dsp:nvSpPr>
      <dsp:spPr>
        <a:xfrm>
          <a:off x="1428" y="1508177"/>
          <a:ext cx="1740693" cy="6962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hlinkClick xmlns:r="http://schemas.openxmlformats.org/officeDocument/2006/relationships" r:id=""/>
            </a:rPr>
            <a:t>1362</a:t>
          </a:r>
          <a:endParaRPr lang="ru-RU" sz="2400" kern="1200" dirty="0"/>
        </a:p>
      </dsp:txBody>
      <dsp:txXfrm>
        <a:off x="349567" y="1508177"/>
        <a:ext cx="1044416" cy="696277"/>
      </dsp:txXfrm>
    </dsp:sp>
    <dsp:sp modelId="{BC3D0B3A-A4EC-45B3-BAEF-93FF2C23D232}">
      <dsp:nvSpPr>
        <dsp:cNvPr id="0" name=""/>
        <dsp:cNvSpPr/>
      </dsp:nvSpPr>
      <dsp:spPr>
        <a:xfrm>
          <a:off x="1568053" y="1508177"/>
          <a:ext cx="1740693" cy="6962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hlinkClick xmlns:r="http://schemas.openxmlformats.org/officeDocument/2006/relationships" r:id=""/>
            </a:rPr>
            <a:t>1385</a:t>
          </a:r>
          <a:endParaRPr lang="ru-RU" sz="2400" kern="1200" dirty="0"/>
        </a:p>
      </dsp:txBody>
      <dsp:txXfrm>
        <a:off x="1916192" y="1508177"/>
        <a:ext cx="1044416" cy="696277"/>
      </dsp:txXfrm>
    </dsp:sp>
    <dsp:sp modelId="{FFBE900C-5268-45FD-804D-0CE14F9DDA9A}">
      <dsp:nvSpPr>
        <dsp:cNvPr id="0" name=""/>
        <dsp:cNvSpPr/>
      </dsp:nvSpPr>
      <dsp:spPr>
        <a:xfrm>
          <a:off x="3134677" y="1508177"/>
          <a:ext cx="1740693" cy="6962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hlinkClick xmlns:r="http://schemas.openxmlformats.org/officeDocument/2006/relationships" r:id=""/>
            </a:rPr>
            <a:t>1387</a:t>
          </a:r>
          <a:endParaRPr lang="ru-RU" sz="3300" kern="1200" dirty="0"/>
        </a:p>
      </dsp:txBody>
      <dsp:txXfrm>
        <a:off x="3482816" y="1508177"/>
        <a:ext cx="1044416" cy="6962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C6997-8D32-4AF4-B2A3-1C86D9CED19F}">
      <dsp:nvSpPr>
        <dsp:cNvPr id="0" name=""/>
        <dsp:cNvSpPr/>
      </dsp:nvSpPr>
      <dsp:spPr>
        <a:xfrm>
          <a:off x="1428" y="1508177"/>
          <a:ext cx="1740693" cy="6962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hlinkClick xmlns:r="http://schemas.openxmlformats.org/officeDocument/2006/relationships" r:id=""/>
            </a:rPr>
            <a:t>1410</a:t>
          </a:r>
          <a:endParaRPr lang="ru-RU" sz="2200" kern="1200" dirty="0"/>
        </a:p>
      </dsp:txBody>
      <dsp:txXfrm>
        <a:off x="349567" y="1508177"/>
        <a:ext cx="1044416" cy="696277"/>
      </dsp:txXfrm>
    </dsp:sp>
    <dsp:sp modelId="{BC3D0B3A-A4EC-45B3-BAEF-93FF2C23D232}">
      <dsp:nvSpPr>
        <dsp:cNvPr id="0" name=""/>
        <dsp:cNvSpPr/>
      </dsp:nvSpPr>
      <dsp:spPr>
        <a:xfrm>
          <a:off x="1568053" y="1508177"/>
          <a:ext cx="1740693" cy="6962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hlinkClick xmlns:r="http://schemas.openxmlformats.org/officeDocument/2006/relationships" r:id=""/>
            </a:rPr>
            <a:t>1413</a:t>
          </a:r>
          <a:endParaRPr lang="ru-RU" sz="2200" kern="1200" dirty="0"/>
        </a:p>
      </dsp:txBody>
      <dsp:txXfrm>
        <a:off x="1916192" y="1508177"/>
        <a:ext cx="1044416" cy="696277"/>
      </dsp:txXfrm>
    </dsp:sp>
    <dsp:sp modelId="{FFBE900C-5268-45FD-804D-0CE14F9DDA9A}">
      <dsp:nvSpPr>
        <dsp:cNvPr id="0" name=""/>
        <dsp:cNvSpPr/>
      </dsp:nvSpPr>
      <dsp:spPr>
        <a:xfrm>
          <a:off x="3134677" y="1508177"/>
          <a:ext cx="1740693" cy="6962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hlinkClick xmlns:r="http://schemas.openxmlformats.org/officeDocument/2006/relationships" r:id=""/>
            </a:rPr>
            <a:t>1430-1435</a:t>
          </a:r>
          <a:endParaRPr lang="ru-RU" sz="2200" kern="1200" dirty="0"/>
        </a:p>
      </dsp:txBody>
      <dsp:txXfrm>
        <a:off x="3482816" y="1508177"/>
        <a:ext cx="1044416" cy="6962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C6997-8D32-4AF4-B2A3-1C86D9CED19F}">
      <dsp:nvSpPr>
        <dsp:cNvPr id="0" name=""/>
        <dsp:cNvSpPr/>
      </dsp:nvSpPr>
      <dsp:spPr>
        <a:xfrm>
          <a:off x="1428" y="1093310"/>
          <a:ext cx="1740693" cy="6962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hlinkClick xmlns:r="http://schemas.openxmlformats.org/officeDocument/2006/relationships" r:id=""/>
            </a:rPr>
            <a:t>1447</a:t>
          </a:r>
          <a:endParaRPr lang="ru-RU" sz="2400" kern="1200" dirty="0"/>
        </a:p>
      </dsp:txBody>
      <dsp:txXfrm>
        <a:off x="349567" y="1093310"/>
        <a:ext cx="1044416" cy="696277"/>
      </dsp:txXfrm>
    </dsp:sp>
    <dsp:sp modelId="{BC3D0B3A-A4EC-45B3-BAEF-93FF2C23D232}">
      <dsp:nvSpPr>
        <dsp:cNvPr id="0" name=""/>
        <dsp:cNvSpPr/>
      </dsp:nvSpPr>
      <dsp:spPr>
        <a:xfrm>
          <a:off x="1568053" y="1093310"/>
          <a:ext cx="1740693" cy="6962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hlinkClick xmlns:r="http://schemas.openxmlformats.org/officeDocument/2006/relationships" r:id=""/>
            </a:rPr>
            <a:t>1452</a:t>
          </a:r>
          <a:endParaRPr lang="ru-RU" sz="2400" kern="1200" dirty="0"/>
        </a:p>
      </dsp:txBody>
      <dsp:txXfrm>
        <a:off x="1916192" y="1093310"/>
        <a:ext cx="1044416" cy="696277"/>
      </dsp:txXfrm>
    </dsp:sp>
    <dsp:sp modelId="{FFBE900C-5268-45FD-804D-0CE14F9DDA9A}">
      <dsp:nvSpPr>
        <dsp:cNvPr id="0" name=""/>
        <dsp:cNvSpPr/>
      </dsp:nvSpPr>
      <dsp:spPr>
        <a:xfrm>
          <a:off x="3134677" y="1093310"/>
          <a:ext cx="1740693" cy="6962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hlinkClick xmlns:r="http://schemas.openxmlformats.org/officeDocument/2006/relationships" r:id=""/>
            </a:rPr>
            <a:t>1471</a:t>
          </a:r>
          <a:endParaRPr lang="ru-RU" sz="2400" kern="1200" dirty="0"/>
        </a:p>
      </dsp:txBody>
      <dsp:txXfrm>
        <a:off x="3482816" y="1093310"/>
        <a:ext cx="1044416" cy="6962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C6997-8D32-4AF4-B2A3-1C86D9CED19F}">
      <dsp:nvSpPr>
        <dsp:cNvPr id="0" name=""/>
        <dsp:cNvSpPr/>
      </dsp:nvSpPr>
      <dsp:spPr>
        <a:xfrm>
          <a:off x="0" y="271938"/>
          <a:ext cx="1708150" cy="6832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hlinkClick xmlns:r="http://schemas.openxmlformats.org/officeDocument/2006/relationships" r:id=""/>
            </a:rPr>
            <a:t>1514</a:t>
          </a:r>
          <a:endParaRPr lang="ru-RU" sz="2400" kern="1200" dirty="0"/>
        </a:p>
      </dsp:txBody>
      <dsp:txXfrm>
        <a:off x="341630" y="271938"/>
        <a:ext cx="1024890" cy="683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2A22-2874-422B-86CC-EF12BCBFE2F9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7C63-B6C0-4BCF-BC2B-1D04CB96F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842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2A22-2874-422B-86CC-EF12BCBFE2F9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7C63-B6C0-4BCF-BC2B-1D04CB96F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553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2A22-2874-422B-86CC-EF12BCBFE2F9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7C63-B6C0-4BCF-BC2B-1D04CB96F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817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2A22-2874-422B-86CC-EF12BCBFE2F9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7C63-B6C0-4BCF-BC2B-1D04CB96F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13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2A22-2874-422B-86CC-EF12BCBFE2F9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7C63-B6C0-4BCF-BC2B-1D04CB96F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51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2A22-2874-422B-86CC-EF12BCBFE2F9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7C63-B6C0-4BCF-BC2B-1D04CB96F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843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2A22-2874-422B-86CC-EF12BCBFE2F9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7C63-B6C0-4BCF-BC2B-1D04CB96F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9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2A22-2874-422B-86CC-EF12BCBFE2F9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7C63-B6C0-4BCF-BC2B-1D04CB96F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913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2A22-2874-422B-86CC-EF12BCBFE2F9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7C63-B6C0-4BCF-BC2B-1D04CB96F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00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2A22-2874-422B-86CC-EF12BCBFE2F9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7C63-B6C0-4BCF-BC2B-1D04CB96F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704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2A22-2874-422B-86CC-EF12BCBFE2F9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7C63-B6C0-4BCF-BC2B-1D04CB96F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6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12A22-2874-422B-86CC-EF12BCBFE2F9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27C63-B6C0-4BCF-BC2B-1D04CB96F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65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0810" y="312821"/>
            <a:ext cx="10050379" cy="160897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4"/>
                </a:solidFill>
              </a:rPr>
              <a:t>УКРАЇНСЬКІ ЗЕМЛІ У СКЛАДІ ІНОЗЕМНИХ ДЕРЖАВ </a:t>
            </a:r>
            <a:r>
              <a:rPr lang="en-US" dirty="0" smtClean="0">
                <a:solidFill>
                  <a:schemeClr val="accent4"/>
                </a:solidFill>
              </a:rPr>
              <a:t>XIV-XV</a:t>
            </a:r>
            <a:r>
              <a:rPr lang="uk-UA" dirty="0" smtClean="0">
                <a:solidFill>
                  <a:schemeClr val="accent4"/>
                </a:solidFill>
              </a:rPr>
              <a:t>І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uk-UA" dirty="0" smtClean="0">
                <a:solidFill>
                  <a:schemeClr val="accent4"/>
                </a:solidFill>
              </a:rPr>
              <a:t>СТ. 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1921795"/>
            <a:ext cx="9144000" cy="1126373"/>
          </a:xfrm>
        </p:spPr>
        <p:txBody>
          <a:bodyPr>
            <a:normAutofit/>
          </a:bodyPr>
          <a:lstStyle/>
          <a:p>
            <a:pPr algn="just"/>
            <a:r>
              <a:rPr lang="uk-UA" dirty="0" smtClean="0">
                <a:solidFill>
                  <a:schemeClr val="bg1"/>
                </a:solidFill>
              </a:rPr>
              <a:t>У 1340 році загинула Галицько-Волинська держава. ЇЇ землі, як і решту земель Київської Русі  розподілили між собою іноземні держави: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536" y="3048168"/>
            <a:ext cx="8732925" cy="362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4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54" y="219956"/>
            <a:ext cx="11661691" cy="509800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114898" y="1876045"/>
            <a:ext cx="1314102" cy="289560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0388" y="4194129"/>
            <a:ext cx="4467727" cy="289560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10388" y="4418571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1447 рік</a:t>
            </a:r>
            <a:endParaRPr lang="ru-RU" sz="20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695684" y="2165605"/>
            <a:ext cx="1962916" cy="289560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73814" y="2491349"/>
            <a:ext cx="957165" cy="289560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20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124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9264" y="288758"/>
            <a:ext cx="4547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bg1"/>
                </a:solidFill>
              </a:rPr>
              <a:t>ЯГАЙЛО + ЯДВІГА =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</a:rPr>
              <a:t>Ягайло – король Польщі під новим іменем Владислав ІІ (при хрещенні зміна імені)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</a:rPr>
              <a:t>Ягайло і вся його родина приймає католицтво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</a:rPr>
              <a:t>Всі нехрещені литовці стають католиками</a:t>
            </a:r>
            <a:endParaRPr lang="uk-UA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</a:rPr>
              <a:t>Литва політично залежить від Польщі.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5516" y="4775870"/>
            <a:ext cx="43554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accent4"/>
                </a:solidFill>
              </a:rPr>
              <a:t>1392 рік </a:t>
            </a:r>
            <a:r>
              <a:rPr lang="uk-UA" sz="2800" dirty="0" smtClean="0">
                <a:solidFill>
                  <a:schemeClr val="bg1"/>
                </a:solidFill>
              </a:rPr>
              <a:t>– </a:t>
            </a:r>
            <a:r>
              <a:rPr lang="uk-UA" sz="2800" dirty="0" err="1" smtClean="0">
                <a:solidFill>
                  <a:schemeClr val="bg1"/>
                </a:solidFill>
              </a:rPr>
              <a:t>Вітовт</a:t>
            </a:r>
            <a:r>
              <a:rPr lang="uk-UA" sz="2800" dirty="0" smtClean="0">
                <a:solidFill>
                  <a:schemeClr val="bg1"/>
                </a:solidFill>
              </a:rPr>
              <a:t> правитель Литви (замість Ягайла, який тепер король Польщі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67790" y="6051884"/>
            <a:ext cx="4034590" cy="685799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51300" y="1"/>
            <a:ext cx="2565400" cy="288757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67790" y="5468367"/>
            <a:ext cx="4034590" cy="463200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93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739" y="190249"/>
            <a:ext cx="5824733" cy="2540919"/>
          </a:xfrm>
          <a:prstGeom prst="rect">
            <a:avLst/>
          </a:prstGeom>
        </p:spPr>
      </p:pic>
      <p:pic>
        <p:nvPicPr>
          <p:cNvPr id="3074" name="Picture 2" descr="Борьба Витовта со Скиргайло | Легенды нашей эпох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23" y="190249"/>
            <a:ext cx="1905689" cy="254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3926" y="2707104"/>
            <a:ext cx="165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err="1" smtClean="0">
                <a:solidFill>
                  <a:schemeClr val="bg1"/>
                </a:solidFill>
              </a:rPr>
              <a:t>Вітовт</a:t>
            </a:r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47148" y="1171148"/>
            <a:ext cx="2634916" cy="289560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09472" y="192543"/>
            <a:ext cx="373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</a:rPr>
              <a:t>Литва одержала політичну незалежність від Польщі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</a:rPr>
              <a:t>Всі політичні права мають ТІЛЬКИ литовці-католики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</a:rPr>
              <a:t>Таким чином, православні магнати позбавлялися права обирати литовського князя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384739" y="2883095"/>
            <a:ext cx="854242" cy="894820"/>
          </a:xfrm>
          <a:prstGeom prst="down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341876" y="2883095"/>
            <a:ext cx="854242" cy="894820"/>
          </a:xfrm>
          <a:prstGeom prst="down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027822" y="2883095"/>
            <a:ext cx="854242" cy="894820"/>
          </a:xfrm>
          <a:prstGeom prst="down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614466" y="2883095"/>
            <a:ext cx="854242" cy="894820"/>
          </a:xfrm>
          <a:prstGeom prst="down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240767" y="4140559"/>
            <a:ext cx="786587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chemeClr val="accent4"/>
                </a:solidFill>
              </a:rPr>
              <a:t>НАСЛІДОК</a:t>
            </a:r>
          </a:p>
          <a:p>
            <a:pPr algn="ctr"/>
            <a:r>
              <a:rPr lang="uk-UA" sz="4000" b="1" dirty="0" smtClean="0">
                <a:solidFill>
                  <a:schemeClr val="accent4"/>
                </a:solidFill>
              </a:rPr>
              <a:t>ПОВСТАННЯ КНЯЗЯ СВИДРИГАЙЛА</a:t>
            </a:r>
          </a:p>
          <a:p>
            <a:pPr algn="ctr"/>
            <a:r>
              <a:rPr lang="uk-UA" sz="4000" b="1" dirty="0" smtClean="0">
                <a:solidFill>
                  <a:schemeClr val="accent4"/>
                </a:solidFill>
              </a:rPr>
              <a:t>1430-1435</a:t>
            </a:r>
            <a:endParaRPr lang="ru-RU" sz="4000" b="1" dirty="0">
              <a:solidFill>
                <a:schemeClr val="accent4"/>
              </a:solidFill>
            </a:endParaRPr>
          </a:p>
        </p:txBody>
      </p:sp>
      <p:pic>
        <p:nvPicPr>
          <p:cNvPr id="3076" name="Picture 4" descr="Свидригайло Ольгердович - Україна Incogni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7" r="18671"/>
          <a:stretch/>
        </p:blipFill>
        <p:spPr bwMode="auto">
          <a:xfrm>
            <a:off x="9208279" y="3922294"/>
            <a:ext cx="2734993" cy="261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19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939" y="197016"/>
            <a:ext cx="5057434" cy="64203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23" y="197016"/>
            <a:ext cx="4901277" cy="2950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58" y="3235227"/>
            <a:ext cx="4942242" cy="338214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439428" y="668228"/>
            <a:ext cx="2161272" cy="289560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73568" y="1618529"/>
            <a:ext cx="2229852" cy="289560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29667" y="2215088"/>
            <a:ext cx="771033" cy="289560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7007" y="2383239"/>
            <a:ext cx="1742393" cy="289560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67566" y="3836838"/>
            <a:ext cx="4733134" cy="445601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16046" y="5303693"/>
            <a:ext cx="4609533" cy="815167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29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chemeClr val="accent4"/>
                </a:solidFill>
              </a:rPr>
              <a:t>В кінці </a:t>
            </a:r>
            <a:r>
              <a:rPr lang="en-US" b="1" dirty="0" smtClean="0">
                <a:solidFill>
                  <a:schemeClr val="accent4"/>
                </a:solidFill>
              </a:rPr>
              <a:t>XV </a:t>
            </a:r>
            <a:r>
              <a:rPr lang="uk-UA" b="1" dirty="0" smtClean="0">
                <a:solidFill>
                  <a:schemeClr val="accent4"/>
                </a:solidFill>
              </a:rPr>
              <a:t>ст. починається ряд </a:t>
            </a:r>
            <a:r>
              <a:rPr lang="uk-UA" b="1" dirty="0" err="1" smtClean="0">
                <a:solidFill>
                  <a:schemeClr val="accent4"/>
                </a:solidFill>
              </a:rPr>
              <a:t>московсько</a:t>
            </a:r>
            <a:r>
              <a:rPr lang="uk-UA" b="1" dirty="0" smtClean="0">
                <a:solidFill>
                  <a:schemeClr val="accent4"/>
                </a:solidFill>
              </a:rPr>
              <a:t>-литовських воєн</a:t>
            </a:r>
            <a:endParaRPr lang="ru-RU" b="1" dirty="0">
              <a:solidFill>
                <a:schemeClr val="accent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818" y="1982787"/>
            <a:ext cx="8190364" cy="4409267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378866" y="3467100"/>
            <a:ext cx="7654134" cy="1155700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27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88" y="143387"/>
            <a:ext cx="7427212" cy="655600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78499" y="3131828"/>
            <a:ext cx="1811694" cy="684392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689719" y="4114860"/>
            <a:ext cx="43221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i="1" dirty="0">
                <a:solidFill>
                  <a:schemeClr val="bg1"/>
                </a:solidFill>
              </a:rPr>
              <a:t>«</a:t>
            </a:r>
            <a:r>
              <a:rPr lang="uk-UA" sz="1600" i="1" dirty="0" err="1">
                <a:solidFill>
                  <a:schemeClr val="bg1"/>
                </a:solidFill>
              </a:rPr>
              <a:t>Великославному</a:t>
            </a:r>
            <a:r>
              <a:rPr lang="uk-UA" sz="1600" i="1" dirty="0">
                <a:solidFill>
                  <a:schemeClr val="bg1"/>
                </a:solidFill>
              </a:rPr>
              <a:t> господарю королю </a:t>
            </a:r>
            <a:r>
              <a:rPr lang="uk-UA" sz="1600" i="1" dirty="0" err="1">
                <a:solidFill>
                  <a:schemeClr val="bg1"/>
                </a:solidFill>
              </a:rPr>
              <a:t>Жигимонту</a:t>
            </a:r>
            <a:r>
              <a:rPr lang="uk-UA" sz="1600" i="1" dirty="0">
                <a:solidFill>
                  <a:schemeClr val="bg1"/>
                </a:solidFill>
              </a:rPr>
              <a:t> Казимировичу буде честь і слава вовіки, що переміг недруга свого - великого </a:t>
            </a:r>
            <a:r>
              <a:rPr lang="uk-UA" sz="1600" i="1" dirty="0" smtClean="0">
                <a:solidFill>
                  <a:schemeClr val="bg1"/>
                </a:solidFill>
              </a:rPr>
              <a:t>князя Василія </a:t>
            </a:r>
            <a:r>
              <a:rPr lang="uk-UA" sz="1600" i="1" dirty="0">
                <a:solidFill>
                  <a:schemeClr val="bg1"/>
                </a:solidFill>
              </a:rPr>
              <a:t>московського! А гетьману його вдатному, князю Костянтину Івановичу Острозькому, дай Боже здоров’я і щастя надалі </a:t>
            </a:r>
            <a:r>
              <a:rPr lang="uk-UA" sz="1600" i="1" dirty="0" err="1">
                <a:solidFill>
                  <a:schemeClr val="bg1"/>
                </a:solidFill>
              </a:rPr>
              <a:t>ліпшеє</a:t>
            </a:r>
            <a:r>
              <a:rPr lang="uk-UA" sz="1600" i="1" dirty="0" smtClean="0">
                <a:solidFill>
                  <a:schemeClr val="bg1"/>
                </a:solidFill>
              </a:rPr>
              <a:t>!..»</a:t>
            </a:r>
            <a:endParaRPr lang="ru-RU" sz="1600" i="1" dirty="0">
              <a:solidFill>
                <a:schemeClr val="bg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743200" y="4114860"/>
            <a:ext cx="9349273" cy="1815882"/>
            <a:chOff x="2743200" y="4114860"/>
            <a:chExt cx="9349273" cy="1815882"/>
          </a:xfrm>
          <a:solidFill>
            <a:srgbClr val="FF0000">
              <a:alpha val="28000"/>
            </a:srgbClr>
          </a:solidFill>
        </p:grpSpPr>
        <p:sp>
          <p:nvSpPr>
            <p:cNvPr id="7" name="Прямоугольник 6"/>
            <p:cNvSpPr/>
            <p:nvPr/>
          </p:nvSpPr>
          <p:spPr>
            <a:xfrm>
              <a:off x="2743200" y="4422710"/>
              <a:ext cx="4946519" cy="8770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607300" y="4114860"/>
              <a:ext cx="4485173" cy="18158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688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TIMELINE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uk-UA" dirty="0" smtClean="0">
                <a:solidFill>
                  <a:srgbClr val="FFC000"/>
                </a:solidFill>
              </a:rPr>
              <a:t>запам’ятайте ці дати (можна на них натискати):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17243727"/>
              </p:ext>
            </p:extLst>
          </p:nvPr>
        </p:nvGraphicFramePr>
        <p:xfrm>
          <a:off x="330200" y="732367"/>
          <a:ext cx="4876800" cy="3712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48704467"/>
              </p:ext>
            </p:extLst>
          </p:nvPr>
        </p:nvGraphicFramePr>
        <p:xfrm>
          <a:off x="5016500" y="732366"/>
          <a:ext cx="4876800" cy="3712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55905830"/>
              </p:ext>
            </p:extLst>
          </p:nvPr>
        </p:nvGraphicFramePr>
        <p:xfrm>
          <a:off x="5207000" y="3187700"/>
          <a:ext cx="4876800" cy="2882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76765027"/>
              </p:ext>
            </p:extLst>
          </p:nvPr>
        </p:nvGraphicFramePr>
        <p:xfrm>
          <a:off x="9893300" y="4015580"/>
          <a:ext cx="1708150" cy="1227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37339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1500" y="177800"/>
            <a:ext cx="297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C000"/>
                </a:solidFill>
              </a:rPr>
              <a:t>ПЕРЕВІР СЕБЕ: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397" y="1155700"/>
            <a:ext cx="10807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3600" dirty="0">
                <a:solidFill>
                  <a:schemeClr val="bg1"/>
                </a:solidFill>
              </a:rPr>
              <a:t>У результаті якої битви Велике князівство Литовське закріпило за собою  Поділля, Київщину, Чернігово-Сіверщину?</a:t>
            </a:r>
            <a:endParaRPr lang="ru-RU" sz="3600" dirty="0">
              <a:solidFill>
                <a:schemeClr val="bg1"/>
              </a:solidFill>
            </a:endParaRPr>
          </a:p>
          <a:p>
            <a:r>
              <a:rPr lang="uk-UA" sz="3600" dirty="0">
                <a:solidFill>
                  <a:schemeClr val="bg1"/>
                </a:solidFill>
              </a:rPr>
              <a:t>А Битви на Синіх Водах</a:t>
            </a:r>
            <a:endParaRPr lang="ru-RU" sz="3600" dirty="0">
              <a:solidFill>
                <a:schemeClr val="bg1"/>
              </a:solidFill>
            </a:endParaRPr>
          </a:p>
          <a:p>
            <a:r>
              <a:rPr lang="uk-UA" sz="3600" dirty="0">
                <a:solidFill>
                  <a:schemeClr val="bg1"/>
                </a:solidFill>
              </a:rPr>
              <a:t>Б Битви на р. Ворскла</a:t>
            </a:r>
            <a:endParaRPr lang="ru-RU" sz="3600" dirty="0">
              <a:solidFill>
                <a:schemeClr val="bg1"/>
              </a:solidFill>
            </a:endParaRPr>
          </a:p>
          <a:p>
            <a:r>
              <a:rPr lang="uk-UA" sz="3600" dirty="0">
                <a:solidFill>
                  <a:schemeClr val="bg1"/>
                </a:solidFill>
              </a:rPr>
              <a:t>В </a:t>
            </a:r>
            <a:r>
              <a:rPr lang="uk-UA" sz="3600" dirty="0" err="1">
                <a:solidFill>
                  <a:schemeClr val="bg1"/>
                </a:solidFill>
              </a:rPr>
              <a:t>Вількомирської</a:t>
            </a:r>
            <a:r>
              <a:rPr lang="uk-UA" sz="3600" dirty="0">
                <a:solidFill>
                  <a:schemeClr val="bg1"/>
                </a:solidFill>
              </a:rPr>
              <a:t> битви</a:t>
            </a:r>
            <a:endParaRPr lang="ru-RU" sz="3600" dirty="0">
              <a:solidFill>
                <a:schemeClr val="bg1"/>
              </a:solidFill>
            </a:endParaRPr>
          </a:p>
          <a:p>
            <a:r>
              <a:rPr lang="uk-UA" sz="3600" dirty="0">
                <a:solidFill>
                  <a:schemeClr val="bg1"/>
                </a:solidFill>
              </a:rPr>
              <a:t>Г </a:t>
            </a:r>
            <a:r>
              <a:rPr lang="uk-UA" sz="3600" dirty="0" err="1">
                <a:solidFill>
                  <a:schemeClr val="bg1"/>
                </a:solidFill>
              </a:rPr>
              <a:t>Грюнвальдської</a:t>
            </a:r>
            <a:r>
              <a:rPr lang="uk-UA" sz="3600" dirty="0">
                <a:solidFill>
                  <a:schemeClr val="bg1"/>
                </a:solidFill>
              </a:rPr>
              <a:t> битви</a:t>
            </a:r>
            <a:endParaRPr lang="ru-RU" sz="3600" dirty="0">
              <a:solidFill>
                <a:schemeClr val="bg1"/>
              </a:solidFill>
            </a:endParaRPr>
          </a:p>
          <a:p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0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1500" y="177800"/>
            <a:ext cx="297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C000"/>
                </a:solidFill>
              </a:rPr>
              <a:t>ПЕРЕВІР СЕБЕ: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397" y="1155700"/>
            <a:ext cx="108077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3200" dirty="0">
                <a:solidFill>
                  <a:schemeClr val="bg1"/>
                </a:solidFill>
              </a:rPr>
              <a:t>Унаслідок якої події відбулися зміни, описані в уривку з історичного джерела?</a:t>
            </a:r>
            <a:endParaRPr lang="ru-RU" sz="3200" dirty="0">
              <a:solidFill>
                <a:schemeClr val="bg1"/>
              </a:solidFill>
            </a:endParaRPr>
          </a:p>
          <a:p>
            <a:r>
              <a:rPr lang="uk-UA" sz="3200" i="1" dirty="0">
                <a:solidFill>
                  <a:schemeClr val="bg1"/>
                </a:solidFill>
              </a:rPr>
              <a:t>«...і відтоді з Поділля вигнано владу татарську. Цей Ольгерд інші руські землі під свою владу взяв, і Київ з-під Федора-князя, ставленика хана, взято і посадив в ньому Володимира, сина свого, і почав над ними володіти</a:t>
            </a:r>
            <a:r>
              <a:rPr lang="uk-UA" sz="3200" i="1" dirty="0" smtClean="0">
                <a:solidFill>
                  <a:schemeClr val="bg1"/>
                </a:solidFill>
              </a:rPr>
              <a:t>...»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r>
              <a:rPr lang="uk-UA" sz="3200" dirty="0">
                <a:solidFill>
                  <a:schemeClr val="bg1"/>
                </a:solidFill>
              </a:rPr>
              <a:t>А битви на р. Сині Води (1362 р.)</a:t>
            </a:r>
            <a:endParaRPr lang="ru-RU" sz="3200" dirty="0">
              <a:solidFill>
                <a:schemeClr val="bg1"/>
              </a:solidFill>
            </a:endParaRPr>
          </a:p>
          <a:p>
            <a:r>
              <a:rPr lang="uk-UA" sz="3200" dirty="0">
                <a:solidFill>
                  <a:schemeClr val="bg1"/>
                </a:solidFill>
              </a:rPr>
              <a:t>Б Кревської унії (1386 р.)</a:t>
            </a:r>
            <a:endParaRPr lang="ru-RU" sz="3200" dirty="0">
              <a:solidFill>
                <a:schemeClr val="bg1"/>
              </a:solidFill>
            </a:endParaRPr>
          </a:p>
          <a:p>
            <a:r>
              <a:rPr lang="uk-UA" sz="3200" dirty="0">
                <a:solidFill>
                  <a:schemeClr val="bg1"/>
                </a:solidFill>
              </a:rPr>
              <a:t>В битви під Грюнвальдом (1410 р.)</a:t>
            </a:r>
            <a:endParaRPr lang="ru-RU" sz="3200" dirty="0">
              <a:solidFill>
                <a:schemeClr val="bg1"/>
              </a:solidFill>
            </a:endParaRPr>
          </a:p>
          <a:p>
            <a:r>
              <a:rPr lang="uk-UA" sz="3200" dirty="0">
                <a:solidFill>
                  <a:schemeClr val="bg1"/>
                </a:solidFill>
              </a:rPr>
              <a:t>Г </a:t>
            </a:r>
            <a:r>
              <a:rPr lang="uk-UA" sz="3200" dirty="0" err="1">
                <a:solidFill>
                  <a:schemeClr val="bg1"/>
                </a:solidFill>
              </a:rPr>
              <a:t>Городельської</a:t>
            </a:r>
            <a:r>
              <a:rPr lang="uk-UA" sz="3200" dirty="0">
                <a:solidFill>
                  <a:schemeClr val="bg1"/>
                </a:solidFill>
              </a:rPr>
              <a:t> унії (1413 р.)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4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1500" y="177800"/>
            <a:ext cx="297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C000"/>
                </a:solidFill>
              </a:rPr>
              <a:t>ПЕРЕВІР СЕБЕ: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397" y="1155700"/>
            <a:ext cx="10807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 err="1" smtClean="0">
                <a:solidFill>
                  <a:schemeClr val="bg1"/>
                </a:solidFill>
              </a:rPr>
              <a:t>Якою</a:t>
            </a:r>
            <a:r>
              <a:rPr lang="ru-RU" sz="3200" dirty="0" smtClean="0">
                <a:solidFill>
                  <a:schemeClr val="bg1"/>
                </a:solidFill>
              </a:rPr>
              <a:t> цифрою на </a:t>
            </a:r>
            <a:r>
              <a:rPr lang="ru-RU" sz="3200" dirty="0" err="1" smtClean="0">
                <a:solidFill>
                  <a:schemeClr val="bg1"/>
                </a:solidFill>
              </a:rPr>
              <a:t>карті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позначено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землі</a:t>
            </a:r>
            <a:r>
              <a:rPr lang="ru-RU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</a:rPr>
              <a:t>що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увійшли</a:t>
            </a:r>
            <a:r>
              <a:rPr lang="ru-RU" sz="3200" dirty="0" smtClean="0">
                <a:solidFill>
                  <a:schemeClr val="bg1"/>
                </a:solidFill>
              </a:rPr>
              <a:t> до  складу  Великого  </a:t>
            </a:r>
            <a:r>
              <a:rPr lang="ru-RU" sz="3200" dirty="0" err="1" smtClean="0">
                <a:solidFill>
                  <a:schemeClr val="bg1"/>
                </a:solidFill>
              </a:rPr>
              <a:t>князівства</a:t>
            </a:r>
            <a:r>
              <a:rPr lang="ru-RU" sz="3200" dirty="0" smtClean="0">
                <a:solidFill>
                  <a:schemeClr val="bg1"/>
                </a:solidFill>
              </a:rPr>
              <a:t>  </a:t>
            </a:r>
            <a:r>
              <a:rPr lang="ru-RU" sz="3200" dirty="0" err="1" smtClean="0">
                <a:solidFill>
                  <a:schemeClr val="bg1"/>
                </a:solidFill>
              </a:rPr>
              <a:t>Литовського</a:t>
            </a:r>
            <a:r>
              <a:rPr lang="ru-RU" sz="3200" dirty="0" smtClean="0">
                <a:solidFill>
                  <a:schemeClr val="bg1"/>
                </a:solidFill>
              </a:rPr>
              <a:t>  за  </a:t>
            </a:r>
            <a:r>
              <a:rPr lang="ru-RU" sz="3200" dirty="0" err="1" smtClean="0">
                <a:solidFill>
                  <a:schemeClr val="bg1"/>
                </a:solidFill>
              </a:rPr>
              <a:t>часів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правління</a:t>
            </a:r>
            <a:r>
              <a:rPr lang="ru-RU" sz="3200" dirty="0" smtClean="0">
                <a:solidFill>
                  <a:schemeClr val="bg1"/>
                </a:solidFill>
              </a:rPr>
              <a:t> князя Ольгерда? 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А  1 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Б  2 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В  3 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Г  4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406650"/>
            <a:ext cx="3862387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6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3334" r="5999" b="2631"/>
          <a:stretch/>
        </p:blipFill>
        <p:spPr>
          <a:xfrm>
            <a:off x="1479884" y="48128"/>
            <a:ext cx="9035716" cy="6745325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4226570" y="294379"/>
            <a:ext cx="5535163" cy="4811094"/>
          </a:xfrm>
          <a:custGeom>
            <a:avLst/>
            <a:gdLst>
              <a:gd name="connsiteX0" fmla="*/ 414010 w 5535163"/>
              <a:gd name="connsiteY0" fmla="*/ 1534421 h 4811094"/>
              <a:gd name="connsiteX1" fmla="*/ 414010 w 5535163"/>
              <a:gd name="connsiteY1" fmla="*/ 1359161 h 4811094"/>
              <a:gd name="connsiteX2" fmla="*/ 459730 w 5535163"/>
              <a:gd name="connsiteY2" fmla="*/ 1061981 h 4811094"/>
              <a:gd name="connsiteX3" fmla="*/ 505450 w 5535163"/>
              <a:gd name="connsiteY3" fmla="*/ 924821 h 4811094"/>
              <a:gd name="connsiteX4" fmla="*/ 292090 w 5535163"/>
              <a:gd name="connsiteY4" fmla="*/ 757181 h 4811094"/>
              <a:gd name="connsiteX5" fmla="*/ 139690 w 5535163"/>
              <a:gd name="connsiteY5" fmla="*/ 604781 h 4811094"/>
              <a:gd name="connsiteX6" fmla="*/ 48250 w 5535163"/>
              <a:gd name="connsiteY6" fmla="*/ 399041 h 4811094"/>
              <a:gd name="connsiteX7" fmla="*/ 10150 w 5535163"/>
              <a:gd name="connsiteY7" fmla="*/ 307601 h 4811094"/>
              <a:gd name="connsiteX8" fmla="*/ 25390 w 5535163"/>
              <a:gd name="connsiteY8" fmla="*/ 223781 h 4811094"/>
              <a:gd name="connsiteX9" fmla="*/ 269230 w 5535163"/>
              <a:gd name="connsiteY9" fmla="*/ 109481 h 4811094"/>
              <a:gd name="connsiteX10" fmla="*/ 673090 w 5535163"/>
              <a:gd name="connsiteY10" fmla="*/ 147581 h 4811094"/>
              <a:gd name="connsiteX11" fmla="*/ 1084570 w 5535163"/>
              <a:gd name="connsiteY11" fmla="*/ 200921 h 4811094"/>
              <a:gd name="connsiteX12" fmla="*/ 1206490 w 5535163"/>
              <a:gd name="connsiteY12" fmla="*/ 132341 h 4811094"/>
              <a:gd name="connsiteX13" fmla="*/ 1336030 w 5535163"/>
              <a:gd name="connsiteY13" fmla="*/ 284741 h 4811094"/>
              <a:gd name="connsiteX14" fmla="*/ 1625590 w 5535163"/>
              <a:gd name="connsiteY14" fmla="*/ 520961 h 4811094"/>
              <a:gd name="connsiteX15" fmla="*/ 1800850 w 5535163"/>
              <a:gd name="connsiteY15" fmla="*/ 498101 h 4811094"/>
              <a:gd name="connsiteX16" fmla="*/ 1869430 w 5535163"/>
              <a:gd name="connsiteY16" fmla="*/ 528581 h 4811094"/>
              <a:gd name="connsiteX17" fmla="*/ 2021830 w 5535163"/>
              <a:gd name="connsiteY17" fmla="*/ 338081 h 4811094"/>
              <a:gd name="connsiteX18" fmla="*/ 2105650 w 5535163"/>
              <a:gd name="connsiteY18" fmla="*/ 231401 h 4811094"/>
              <a:gd name="connsiteX19" fmla="*/ 2029450 w 5535163"/>
              <a:gd name="connsiteY19" fmla="*/ 132341 h 4811094"/>
              <a:gd name="connsiteX20" fmla="*/ 2143750 w 5535163"/>
              <a:gd name="connsiteY20" fmla="*/ 33281 h 4811094"/>
              <a:gd name="connsiteX21" fmla="*/ 2250430 w 5535163"/>
              <a:gd name="connsiteY21" fmla="*/ 109481 h 4811094"/>
              <a:gd name="connsiteX22" fmla="*/ 2319010 w 5535163"/>
              <a:gd name="connsiteY22" fmla="*/ 48521 h 4811094"/>
              <a:gd name="connsiteX23" fmla="*/ 2509510 w 5535163"/>
              <a:gd name="connsiteY23" fmla="*/ 2801 h 4811094"/>
              <a:gd name="connsiteX24" fmla="*/ 2608570 w 5535163"/>
              <a:gd name="connsiteY24" fmla="*/ 132341 h 4811094"/>
              <a:gd name="connsiteX25" fmla="*/ 2760970 w 5535163"/>
              <a:gd name="connsiteY25" fmla="*/ 254261 h 4811094"/>
              <a:gd name="connsiteX26" fmla="*/ 3050530 w 5535163"/>
              <a:gd name="connsiteY26" fmla="*/ 368561 h 4811094"/>
              <a:gd name="connsiteX27" fmla="*/ 3180070 w 5535163"/>
              <a:gd name="connsiteY27" fmla="*/ 574301 h 4811094"/>
              <a:gd name="connsiteX28" fmla="*/ 3081010 w 5535163"/>
              <a:gd name="connsiteY28" fmla="*/ 741941 h 4811094"/>
              <a:gd name="connsiteX29" fmla="*/ 3164830 w 5535163"/>
              <a:gd name="connsiteY29" fmla="*/ 917201 h 4811094"/>
              <a:gd name="connsiteX30" fmla="*/ 3103870 w 5535163"/>
              <a:gd name="connsiteY30" fmla="*/ 1092461 h 4811094"/>
              <a:gd name="connsiteX31" fmla="*/ 3035290 w 5535163"/>
              <a:gd name="connsiteY31" fmla="*/ 1214381 h 4811094"/>
              <a:gd name="connsiteX32" fmla="*/ 3065770 w 5535163"/>
              <a:gd name="connsiteY32" fmla="*/ 1275341 h 4811094"/>
              <a:gd name="connsiteX33" fmla="*/ 3119110 w 5535163"/>
              <a:gd name="connsiteY33" fmla="*/ 1389641 h 4811094"/>
              <a:gd name="connsiteX34" fmla="*/ 3256270 w 5535163"/>
              <a:gd name="connsiteY34" fmla="*/ 1298201 h 4811094"/>
              <a:gd name="connsiteX35" fmla="*/ 3370570 w 5535163"/>
              <a:gd name="connsiteY35" fmla="*/ 1389641 h 4811094"/>
              <a:gd name="connsiteX36" fmla="*/ 3423910 w 5535163"/>
              <a:gd name="connsiteY36" fmla="*/ 1648721 h 4811094"/>
              <a:gd name="connsiteX37" fmla="*/ 3538210 w 5535163"/>
              <a:gd name="connsiteY37" fmla="*/ 1686821 h 4811094"/>
              <a:gd name="connsiteX38" fmla="*/ 3629650 w 5535163"/>
              <a:gd name="connsiteY38" fmla="*/ 1625861 h 4811094"/>
              <a:gd name="connsiteX39" fmla="*/ 3675370 w 5535163"/>
              <a:gd name="connsiteY39" fmla="*/ 1557281 h 4811094"/>
              <a:gd name="connsiteX40" fmla="*/ 3728710 w 5535163"/>
              <a:gd name="connsiteY40" fmla="*/ 1511561 h 4811094"/>
              <a:gd name="connsiteX41" fmla="*/ 3827770 w 5535163"/>
              <a:gd name="connsiteY41" fmla="*/ 1313441 h 4811094"/>
              <a:gd name="connsiteX42" fmla="*/ 3865870 w 5535163"/>
              <a:gd name="connsiteY42" fmla="*/ 1183901 h 4811094"/>
              <a:gd name="connsiteX43" fmla="*/ 3980170 w 5535163"/>
              <a:gd name="connsiteY43" fmla="*/ 1031501 h 4811094"/>
              <a:gd name="connsiteX44" fmla="*/ 4071610 w 5535163"/>
              <a:gd name="connsiteY44" fmla="*/ 1001021 h 4811094"/>
              <a:gd name="connsiteX45" fmla="*/ 4269730 w 5535163"/>
              <a:gd name="connsiteY45" fmla="*/ 1023881 h 4811094"/>
              <a:gd name="connsiteX46" fmla="*/ 4361170 w 5535163"/>
              <a:gd name="connsiteY46" fmla="*/ 1001021 h 4811094"/>
              <a:gd name="connsiteX47" fmla="*/ 4505950 w 5535163"/>
              <a:gd name="connsiteY47" fmla="*/ 1016261 h 4811094"/>
              <a:gd name="connsiteX48" fmla="*/ 4681210 w 5535163"/>
              <a:gd name="connsiteY48" fmla="*/ 1054361 h 4811094"/>
              <a:gd name="connsiteX49" fmla="*/ 4803130 w 5535163"/>
              <a:gd name="connsiteY49" fmla="*/ 1115321 h 4811094"/>
              <a:gd name="connsiteX50" fmla="*/ 4841230 w 5535163"/>
              <a:gd name="connsiteY50" fmla="*/ 1252481 h 4811094"/>
              <a:gd name="connsiteX51" fmla="*/ 4848850 w 5535163"/>
              <a:gd name="connsiteY51" fmla="*/ 1366781 h 4811094"/>
              <a:gd name="connsiteX52" fmla="*/ 4902190 w 5535163"/>
              <a:gd name="connsiteY52" fmla="*/ 1450601 h 4811094"/>
              <a:gd name="connsiteX53" fmla="*/ 4871710 w 5535163"/>
              <a:gd name="connsiteY53" fmla="*/ 1542041 h 4811094"/>
              <a:gd name="connsiteX54" fmla="*/ 4902190 w 5535163"/>
              <a:gd name="connsiteY54" fmla="*/ 1633481 h 4811094"/>
              <a:gd name="connsiteX55" fmla="*/ 5016490 w 5535163"/>
              <a:gd name="connsiteY55" fmla="*/ 1686821 h 4811094"/>
              <a:gd name="connsiteX56" fmla="*/ 5039350 w 5535163"/>
              <a:gd name="connsiteY56" fmla="*/ 1740161 h 4811094"/>
              <a:gd name="connsiteX57" fmla="*/ 5039350 w 5535163"/>
              <a:gd name="connsiteY57" fmla="*/ 1945901 h 4811094"/>
              <a:gd name="connsiteX58" fmla="*/ 4970770 w 5535163"/>
              <a:gd name="connsiteY58" fmla="*/ 2113541 h 4811094"/>
              <a:gd name="connsiteX59" fmla="*/ 4894570 w 5535163"/>
              <a:gd name="connsiteY59" fmla="*/ 2220221 h 4811094"/>
              <a:gd name="connsiteX60" fmla="*/ 5069830 w 5535163"/>
              <a:gd name="connsiteY60" fmla="*/ 2319281 h 4811094"/>
              <a:gd name="connsiteX61" fmla="*/ 5237470 w 5535163"/>
              <a:gd name="connsiteY61" fmla="*/ 2380241 h 4811094"/>
              <a:gd name="connsiteX62" fmla="*/ 5351770 w 5535163"/>
              <a:gd name="connsiteY62" fmla="*/ 2700281 h 4811094"/>
              <a:gd name="connsiteX63" fmla="*/ 5359390 w 5535163"/>
              <a:gd name="connsiteY63" fmla="*/ 3027941 h 4811094"/>
              <a:gd name="connsiteX64" fmla="*/ 5534650 w 5535163"/>
              <a:gd name="connsiteY64" fmla="*/ 3279401 h 4811094"/>
              <a:gd name="connsiteX65" fmla="*/ 5412730 w 5535163"/>
              <a:gd name="connsiteY65" fmla="*/ 3530861 h 4811094"/>
              <a:gd name="connsiteX66" fmla="*/ 5405110 w 5535163"/>
              <a:gd name="connsiteY66" fmla="*/ 3789941 h 4811094"/>
              <a:gd name="connsiteX67" fmla="*/ 5519410 w 5535163"/>
              <a:gd name="connsiteY67" fmla="*/ 3957581 h 4811094"/>
              <a:gd name="connsiteX68" fmla="*/ 5245090 w 5535163"/>
              <a:gd name="connsiteY68" fmla="*/ 4094741 h 4811094"/>
              <a:gd name="connsiteX69" fmla="*/ 5069830 w 5535163"/>
              <a:gd name="connsiteY69" fmla="*/ 4201421 h 4811094"/>
              <a:gd name="connsiteX70" fmla="*/ 4833610 w 5535163"/>
              <a:gd name="connsiteY70" fmla="*/ 4315721 h 4811094"/>
              <a:gd name="connsiteX71" fmla="*/ 4688830 w 5535163"/>
              <a:gd name="connsiteY71" fmla="*/ 4186181 h 4811094"/>
              <a:gd name="connsiteX72" fmla="*/ 4513570 w 5535163"/>
              <a:gd name="connsiteY72" fmla="*/ 4315721 h 4811094"/>
              <a:gd name="connsiteX73" fmla="*/ 4109710 w 5535163"/>
              <a:gd name="connsiteY73" fmla="*/ 4193801 h 4811094"/>
              <a:gd name="connsiteX74" fmla="*/ 3843010 w 5535163"/>
              <a:gd name="connsiteY74" fmla="*/ 4049021 h 4811094"/>
              <a:gd name="connsiteX75" fmla="*/ 3622030 w 5535163"/>
              <a:gd name="connsiteY75" fmla="*/ 4178561 h 4811094"/>
              <a:gd name="connsiteX76" fmla="*/ 3332470 w 5535163"/>
              <a:gd name="connsiteY76" fmla="*/ 4490981 h 4811094"/>
              <a:gd name="connsiteX77" fmla="*/ 3119110 w 5535163"/>
              <a:gd name="connsiteY77" fmla="*/ 4635761 h 4811094"/>
              <a:gd name="connsiteX78" fmla="*/ 2928610 w 5535163"/>
              <a:gd name="connsiteY78" fmla="*/ 4719581 h 4811094"/>
              <a:gd name="connsiteX79" fmla="*/ 2760970 w 5535163"/>
              <a:gd name="connsiteY79" fmla="*/ 4788161 h 4811094"/>
              <a:gd name="connsiteX80" fmla="*/ 2661910 w 5535163"/>
              <a:gd name="connsiteY80" fmla="*/ 4765301 h 4811094"/>
              <a:gd name="connsiteX81" fmla="*/ 2585710 w 5535163"/>
              <a:gd name="connsiteY81" fmla="*/ 4811021 h 4811094"/>
              <a:gd name="connsiteX82" fmla="*/ 2425690 w 5535163"/>
              <a:gd name="connsiteY82" fmla="*/ 4757681 h 4811094"/>
              <a:gd name="connsiteX83" fmla="*/ 2280910 w 5535163"/>
              <a:gd name="connsiteY83" fmla="*/ 4430021 h 4811094"/>
              <a:gd name="connsiteX84" fmla="*/ 1884670 w 5535163"/>
              <a:gd name="connsiteY84" fmla="*/ 4064261 h 4811094"/>
              <a:gd name="connsiteX85" fmla="*/ 1610350 w 5535163"/>
              <a:gd name="connsiteY85" fmla="*/ 3957581 h 4811094"/>
              <a:gd name="connsiteX86" fmla="*/ 1473190 w 5535163"/>
              <a:gd name="connsiteY86" fmla="*/ 3881381 h 4811094"/>
              <a:gd name="connsiteX87" fmla="*/ 1457950 w 5535163"/>
              <a:gd name="connsiteY87" fmla="*/ 3713741 h 4811094"/>
              <a:gd name="connsiteX88" fmla="*/ 1374130 w 5535163"/>
              <a:gd name="connsiteY88" fmla="*/ 3515621 h 4811094"/>
              <a:gd name="connsiteX89" fmla="*/ 1236970 w 5535163"/>
              <a:gd name="connsiteY89" fmla="*/ 3355601 h 4811094"/>
              <a:gd name="connsiteX90" fmla="*/ 1145530 w 5535163"/>
              <a:gd name="connsiteY90" fmla="*/ 3332741 h 4811094"/>
              <a:gd name="connsiteX91" fmla="*/ 1069330 w 5535163"/>
              <a:gd name="connsiteY91" fmla="*/ 3416561 h 4811094"/>
              <a:gd name="connsiteX92" fmla="*/ 962650 w 5535163"/>
              <a:gd name="connsiteY92" fmla="*/ 3401321 h 4811094"/>
              <a:gd name="connsiteX93" fmla="*/ 886450 w 5535163"/>
              <a:gd name="connsiteY93" fmla="*/ 3256541 h 4811094"/>
              <a:gd name="connsiteX94" fmla="*/ 955030 w 5535163"/>
              <a:gd name="connsiteY94" fmla="*/ 3149861 h 4811094"/>
              <a:gd name="connsiteX95" fmla="*/ 1008370 w 5535163"/>
              <a:gd name="connsiteY95" fmla="*/ 2982221 h 4811094"/>
              <a:gd name="connsiteX96" fmla="*/ 993130 w 5535163"/>
              <a:gd name="connsiteY96" fmla="*/ 2837441 h 4811094"/>
              <a:gd name="connsiteX97" fmla="*/ 1160770 w 5535163"/>
              <a:gd name="connsiteY97" fmla="*/ 2776481 h 4811094"/>
              <a:gd name="connsiteX98" fmla="*/ 1221730 w 5535163"/>
              <a:gd name="connsiteY98" fmla="*/ 2738381 h 4811094"/>
              <a:gd name="connsiteX99" fmla="*/ 1137910 w 5535163"/>
              <a:gd name="connsiteY99" fmla="*/ 2616461 h 4811094"/>
              <a:gd name="connsiteX100" fmla="*/ 916930 w 5535163"/>
              <a:gd name="connsiteY100" fmla="*/ 2669801 h 4811094"/>
              <a:gd name="connsiteX101" fmla="*/ 711190 w 5535163"/>
              <a:gd name="connsiteY101" fmla="*/ 2715521 h 4811094"/>
              <a:gd name="connsiteX102" fmla="*/ 543550 w 5535163"/>
              <a:gd name="connsiteY102" fmla="*/ 2654561 h 4811094"/>
              <a:gd name="connsiteX103" fmla="*/ 421630 w 5535163"/>
              <a:gd name="connsiteY103" fmla="*/ 2555501 h 4811094"/>
              <a:gd name="connsiteX104" fmla="*/ 292090 w 5535163"/>
              <a:gd name="connsiteY104" fmla="*/ 2357381 h 4811094"/>
              <a:gd name="connsiteX105" fmla="*/ 170170 w 5535163"/>
              <a:gd name="connsiteY105" fmla="*/ 2296421 h 4811094"/>
              <a:gd name="connsiteX106" fmla="*/ 33010 w 5535163"/>
              <a:gd name="connsiteY106" fmla="*/ 2113541 h 4811094"/>
              <a:gd name="connsiteX107" fmla="*/ 200650 w 5535163"/>
              <a:gd name="connsiteY107" fmla="*/ 2060201 h 4811094"/>
              <a:gd name="connsiteX108" fmla="*/ 375910 w 5535163"/>
              <a:gd name="connsiteY108" fmla="*/ 2113541 h 4811094"/>
              <a:gd name="connsiteX109" fmla="*/ 398770 w 5535163"/>
              <a:gd name="connsiteY109" fmla="*/ 1923041 h 4811094"/>
              <a:gd name="connsiteX110" fmla="*/ 497830 w 5535163"/>
              <a:gd name="connsiteY110" fmla="*/ 1854461 h 4811094"/>
              <a:gd name="connsiteX111" fmla="*/ 581650 w 5535163"/>
              <a:gd name="connsiteY111" fmla="*/ 1808741 h 4811094"/>
              <a:gd name="connsiteX112" fmla="*/ 574030 w 5535163"/>
              <a:gd name="connsiteY112" fmla="*/ 1717301 h 4811094"/>
              <a:gd name="connsiteX113" fmla="*/ 459730 w 5535163"/>
              <a:gd name="connsiteY113" fmla="*/ 1656341 h 4811094"/>
              <a:gd name="connsiteX114" fmla="*/ 414010 w 5535163"/>
              <a:gd name="connsiteY114" fmla="*/ 1465841 h 4811094"/>
              <a:gd name="connsiteX115" fmla="*/ 414010 w 5535163"/>
              <a:gd name="connsiteY115" fmla="*/ 1534421 h 481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5535163" h="4811094">
                <a:moveTo>
                  <a:pt x="414010" y="1534421"/>
                </a:moveTo>
                <a:cubicBezTo>
                  <a:pt x="414010" y="1516641"/>
                  <a:pt x="406390" y="1437901"/>
                  <a:pt x="414010" y="1359161"/>
                </a:cubicBezTo>
                <a:cubicBezTo>
                  <a:pt x="421630" y="1280421"/>
                  <a:pt x="444490" y="1134371"/>
                  <a:pt x="459730" y="1061981"/>
                </a:cubicBezTo>
                <a:cubicBezTo>
                  <a:pt x="474970" y="989591"/>
                  <a:pt x="533390" y="975621"/>
                  <a:pt x="505450" y="924821"/>
                </a:cubicBezTo>
                <a:cubicBezTo>
                  <a:pt x="477510" y="874021"/>
                  <a:pt x="353050" y="810521"/>
                  <a:pt x="292090" y="757181"/>
                </a:cubicBezTo>
                <a:cubicBezTo>
                  <a:pt x="231130" y="703841"/>
                  <a:pt x="180330" y="664471"/>
                  <a:pt x="139690" y="604781"/>
                </a:cubicBezTo>
                <a:cubicBezTo>
                  <a:pt x="99050" y="545091"/>
                  <a:pt x="69840" y="448571"/>
                  <a:pt x="48250" y="399041"/>
                </a:cubicBezTo>
                <a:cubicBezTo>
                  <a:pt x="26660" y="349511"/>
                  <a:pt x="13960" y="336811"/>
                  <a:pt x="10150" y="307601"/>
                </a:cubicBezTo>
                <a:cubicBezTo>
                  <a:pt x="6340" y="278391"/>
                  <a:pt x="-17790" y="256801"/>
                  <a:pt x="25390" y="223781"/>
                </a:cubicBezTo>
                <a:cubicBezTo>
                  <a:pt x="68570" y="190761"/>
                  <a:pt x="161280" y="122181"/>
                  <a:pt x="269230" y="109481"/>
                </a:cubicBezTo>
                <a:cubicBezTo>
                  <a:pt x="377180" y="96781"/>
                  <a:pt x="537200" y="132341"/>
                  <a:pt x="673090" y="147581"/>
                </a:cubicBezTo>
                <a:cubicBezTo>
                  <a:pt x="808980" y="162821"/>
                  <a:pt x="995670" y="203461"/>
                  <a:pt x="1084570" y="200921"/>
                </a:cubicBezTo>
                <a:cubicBezTo>
                  <a:pt x="1173470" y="198381"/>
                  <a:pt x="1164580" y="118371"/>
                  <a:pt x="1206490" y="132341"/>
                </a:cubicBezTo>
                <a:cubicBezTo>
                  <a:pt x="1248400" y="146311"/>
                  <a:pt x="1266180" y="219971"/>
                  <a:pt x="1336030" y="284741"/>
                </a:cubicBezTo>
                <a:cubicBezTo>
                  <a:pt x="1405880" y="349511"/>
                  <a:pt x="1548120" y="485401"/>
                  <a:pt x="1625590" y="520961"/>
                </a:cubicBezTo>
                <a:cubicBezTo>
                  <a:pt x="1703060" y="556521"/>
                  <a:pt x="1760210" y="496831"/>
                  <a:pt x="1800850" y="498101"/>
                </a:cubicBezTo>
                <a:cubicBezTo>
                  <a:pt x="1841490" y="499371"/>
                  <a:pt x="1832600" y="555251"/>
                  <a:pt x="1869430" y="528581"/>
                </a:cubicBezTo>
                <a:cubicBezTo>
                  <a:pt x="1906260" y="501911"/>
                  <a:pt x="1982460" y="387611"/>
                  <a:pt x="2021830" y="338081"/>
                </a:cubicBezTo>
                <a:cubicBezTo>
                  <a:pt x="2061200" y="288551"/>
                  <a:pt x="2104380" y="265691"/>
                  <a:pt x="2105650" y="231401"/>
                </a:cubicBezTo>
                <a:cubicBezTo>
                  <a:pt x="2106920" y="197111"/>
                  <a:pt x="2023100" y="165361"/>
                  <a:pt x="2029450" y="132341"/>
                </a:cubicBezTo>
                <a:cubicBezTo>
                  <a:pt x="2035800" y="99321"/>
                  <a:pt x="2106920" y="37091"/>
                  <a:pt x="2143750" y="33281"/>
                </a:cubicBezTo>
                <a:cubicBezTo>
                  <a:pt x="2180580" y="29471"/>
                  <a:pt x="2221220" y="106941"/>
                  <a:pt x="2250430" y="109481"/>
                </a:cubicBezTo>
                <a:cubicBezTo>
                  <a:pt x="2279640" y="112021"/>
                  <a:pt x="2275830" y="66301"/>
                  <a:pt x="2319010" y="48521"/>
                </a:cubicBezTo>
                <a:cubicBezTo>
                  <a:pt x="2362190" y="30741"/>
                  <a:pt x="2461250" y="-11169"/>
                  <a:pt x="2509510" y="2801"/>
                </a:cubicBezTo>
                <a:cubicBezTo>
                  <a:pt x="2557770" y="16771"/>
                  <a:pt x="2566660" y="90431"/>
                  <a:pt x="2608570" y="132341"/>
                </a:cubicBezTo>
                <a:cubicBezTo>
                  <a:pt x="2650480" y="174251"/>
                  <a:pt x="2687310" y="214891"/>
                  <a:pt x="2760970" y="254261"/>
                </a:cubicBezTo>
                <a:cubicBezTo>
                  <a:pt x="2834630" y="293631"/>
                  <a:pt x="2980680" y="315221"/>
                  <a:pt x="3050530" y="368561"/>
                </a:cubicBezTo>
                <a:cubicBezTo>
                  <a:pt x="3120380" y="421901"/>
                  <a:pt x="3174990" y="512071"/>
                  <a:pt x="3180070" y="574301"/>
                </a:cubicBezTo>
                <a:cubicBezTo>
                  <a:pt x="3185150" y="636531"/>
                  <a:pt x="3083550" y="684791"/>
                  <a:pt x="3081010" y="741941"/>
                </a:cubicBezTo>
                <a:cubicBezTo>
                  <a:pt x="3078470" y="799091"/>
                  <a:pt x="3161020" y="858781"/>
                  <a:pt x="3164830" y="917201"/>
                </a:cubicBezTo>
                <a:cubicBezTo>
                  <a:pt x="3168640" y="975621"/>
                  <a:pt x="3125460" y="1042931"/>
                  <a:pt x="3103870" y="1092461"/>
                </a:cubicBezTo>
                <a:cubicBezTo>
                  <a:pt x="3082280" y="1141991"/>
                  <a:pt x="3041640" y="1183901"/>
                  <a:pt x="3035290" y="1214381"/>
                </a:cubicBezTo>
                <a:cubicBezTo>
                  <a:pt x="3028940" y="1244861"/>
                  <a:pt x="3051800" y="1246131"/>
                  <a:pt x="3065770" y="1275341"/>
                </a:cubicBezTo>
                <a:cubicBezTo>
                  <a:pt x="3079740" y="1304551"/>
                  <a:pt x="3087360" y="1385831"/>
                  <a:pt x="3119110" y="1389641"/>
                </a:cubicBezTo>
                <a:cubicBezTo>
                  <a:pt x="3150860" y="1393451"/>
                  <a:pt x="3214360" y="1298201"/>
                  <a:pt x="3256270" y="1298201"/>
                </a:cubicBezTo>
                <a:cubicBezTo>
                  <a:pt x="3298180" y="1298201"/>
                  <a:pt x="3342630" y="1331221"/>
                  <a:pt x="3370570" y="1389641"/>
                </a:cubicBezTo>
                <a:cubicBezTo>
                  <a:pt x="3398510" y="1448061"/>
                  <a:pt x="3395970" y="1599191"/>
                  <a:pt x="3423910" y="1648721"/>
                </a:cubicBezTo>
                <a:cubicBezTo>
                  <a:pt x="3451850" y="1698251"/>
                  <a:pt x="3503920" y="1690631"/>
                  <a:pt x="3538210" y="1686821"/>
                </a:cubicBezTo>
                <a:cubicBezTo>
                  <a:pt x="3572500" y="1683011"/>
                  <a:pt x="3606790" y="1647451"/>
                  <a:pt x="3629650" y="1625861"/>
                </a:cubicBezTo>
                <a:cubicBezTo>
                  <a:pt x="3652510" y="1604271"/>
                  <a:pt x="3658860" y="1576331"/>
                  <a:pt x="3675370" y="1557281"/>
                </a:cubicBezTo>
                <a:cubicBezTo>
                  <a:pt x="3691880" y="1538231"/>
                  <a:pt x="3703310" y="1552201"/>
                  <a:pt x="3728710" y="1511561"/>
                </a:cubicBezTo>
                <a:cubicBezTo>
                  <a:pt x="3754110" y="1470921"/>
                  <a:pt x="3804910" y="1368051"/>
                  <a:pt x="3827770" y="1313441"/>
                </a:cubicBezTo>
                <a:cubicBezTo>
                  <a:pt x="3850630" y="1258831"/>
                  <a:pt x="3840470" y="1230891"/>
                  <a:pt x="3865870" y="1183901"/>
                </a:cubicBezTo>
                <a:cubicBezTo>
                  <a:pt x="3891270" y="1136911"/>
                  <a:pt x="3945880" y="1061981"/>
                  <a:pt x="3980170" y="1031501"/>
                </a:cubicBezTo>
                <a:cubicBezTo>
                  <a:pt x="4014460" y="1001021"/>
                  <a:pt x="4023350" y="1002291"/>
                  <a:pt x="4071610" y="1001021"/>
                </a:cubicBezTo>
                <a:cubicBezTo>
                  <a:pt x="4119870" y="999751"/>
                  <a:pt x="4221470" y="1023881"/>
                  <a:pt x="4269730" y="1023881"/>
                </a:cubicBezTo>
                <a:cubicBezTo>
                  <a:pt x="4317990" y="1023881"/>
                  <a:pt x="4321800" y="1002291"/>
                  <a:pt x="4361170" y="1001021"/>
                </a:cubicBezTo>
                <a:cubicBezTo>
                  <a:pt x="4400540" y="999751"/>
                  <a:pt x="4452610" y="1007371"/>
                  <a:pt x="4505950" y="1016261"/>
                </a:cubicBezTo>
                <a:cubicBezTo>
                  <a:pt x="4559290" y="1025151"/>
                  <a:pt x="4631680" y="1037851"/>
                  <a:pt x="4681210" y="1054361"/>
                </a:cubicBezTo>
                <a:cubicBezTo>
                  <a:pt x="4730740" y="1070871"/>
                  <a:pt x="4776460" y="1082301"/>
                  <a:pt x="4803130" y="1115321"/>
                </a:cubicBezTo>
                <a:cubicBezTo>
                  <a:pt x="4829800" y="1148341"/>
                  <a:pt x="4833610" y="1210571"/>
                  <a:pt x="4841230" y="1252481"/>
                </a:cubicBezTo>
                <a:cubicBezTo>
                  <a:pt x="4848850" y="1294391"/>
                  <a:pt x="4838690" y="1333761"/>
                  <a:pt x="4848850" y="1366781"/>
                </a:cubicBezTo>
                <a:cubicBezTo>
                  <a:pt x="4859010" y="1399801"/>
                  <a:pt x="4898380" y="1421391"/>
                  <a:pt x="4902190" y="1450601"/>
                </a:cubicBezTo>
                <a:cubicBezTo>
                  <a:pt x="4906000" y="1479811"/>
                  <a:pt x="4871710" y="1511561"/>
                  <a:pt x="4871710" y="1542041"/>
                </a:cubicBezTo>
                <a:cubicBezTo>
                  <a:pt x="4871710" y="1572521"/>
                  <a:pt x="4878060" y="1609351"/>
                  <a:pt x="4902190" y="1633481"/>
                </a:cubicBezTo>
                <a:cubicBezTo>
                  <a:pt x="4926320" y="1657611"/>
                  <a:pt x="4993630" y="1669041"/>
                  <a:pt x="5016490" y="1686821"/>
                </a:cubicBezTo>
                <a:cubicBezTo>
                  <a:pt x="5039350" y="1704601"/>
                  <a:pt x="5035540" y="1696981"/>
                  <a:pt x="5039350" y="1740161"/>
                </a:cubicBezTo>
                <a:cubicBezTo>
                  <a:pt x="5043160" y="1783341"/>
                  <a:pt x="5050780" y="1883671"/>
                  <a:pt x="5039350" y="1945901"/>
                </a:cubicBezTo>
                <a:cubicBezTo>
                  <a:pt x="5027920" y="2008131"/>
                  <a:pt x="4994900" y="2067821"/>
                  <a:pt x="4970770" y="2113541"/>
                </a:cubicBezTo>
                <a:cubicBezTo>
                  <a:pt x="4946640" y="2159261"/>
                  <a:pt x="4878060" y="2185931"/>
                  <a:pt x="4894570" y="2220221"/>
                </a:cubicBezTo>
                <a:cubicBezTo>
                  <a:pt x="4911080" y="2254511"/>
                  <a:pt x="5012680" y="2292611"/>
                  <a:pt x="5069830" y="2319281"/>
                </a:cubicBezTo>
                <a:cubicBezTo>
                  <a:pt x="5126980" y="2345951"/>
                  <a:pt x="5190480" y="2316741"/>
                  <a:pt x="5237470" y="2380241"/>
                </a:cubicBezTo>
                <a:cubicBezTo>
                  <a:pt x="5284460" y="2443741"/>
                  <a:pt x="5331450" y="2592331"/>
                  <a:pt x="5351770" y="2700281"/>
                </a:cubicBezTo>
                <a:cubicBezTo>
                  <a:pt x="5372090" y="2808231"/>
                  <a:pt x="5328910" y="2931421"/>
                  <a:pt x="5359390" y="3027941"/>
                </a:cubicBezTo>
                <a:cubicBezTo>
                  <a:pt x="5389870" y="3124461"/>
                  <a:pt x="5525760" y="3195581"/>
                  <a:pt x="5534650" y="3279401"/>
                </a:cubicBezTo>
                <a:cubicBezTo>
                  <a:pt x="5543540" y="3363221"/>
                  <a:pt x="5434320" y="3445771"/>
                  <a:pt x="5412730" y="3530861"/>
                </a:cubicBezTo>
                <a:cubicBezTo>
                  <a:pt x="5391140" y="3615951"/>
                  <a:pt x="5387330" y="3718821"/>
                  <a:pt x="5405110" y="3789941"/>
                </a:cubicBezTo>
                <a:cubicBezTo>
                  <a:pt x="5422890" y="3861061"/>
                  <a:pt x="5546080" y="3906781"/>
                  <a:pt x="5519410" y="3957581"/>
                </a:cubicBezTo>
                <a:cubicBezTo>
                  <a:pt x="5492740" y="4008381"/>
                  <a:pt x="5320020" y="4054101"/>
                  <a:pt x="5245090" y="4094741"/>
                </a:cubicBezTo>
                <a:cubicBezTo>
                  <a:pt x="5170160" y="4135381"/>
                  <a:pt x="5138410" y="4164591"/>
                  <a:pt x="5069830" y="4201421"/>
                </a:cubicBezTo>
                <a:cubicBezTo>
                  <a:pt x="5001250" y="4238251"/>
                  <a:pt x="4897110" y="4318261"/>
                  <a:pt x="4833610" y="4315721"/>
                </a:cubicBezTo>
                <a:cubicBezTo>
                  <a:pt x="4770110" y="4313181"/>
                  <a:pt x="4742170" y="4186181"/>
                  <a:pt x="4688830" y="4186181"/>
                </a:cubicBezTo>
                <a:cubicBezTo>
                  <a:pt x="4635490" y="4186181"/>
                  <a:pt x="4610090" y="4314451"/>
                  <a:pt x="4513570" y="4315721"/>
                </a:cubicBezTo>
                <a:cubicBezTo>
                  <a:pt x="4417050" y="4316991"/>
                  <a:pt x="4221470" y="4238251"/>
                  <a:pt x="4109710" y="4193801"/>
                </a:cubicBezTo>
                <a:cubicBezTo>
                  <a:pt x="3997950" y="4149351"/>
                  <a:pt x="3924290" y="4051561"/>
                  <a:pt x="3843010" y="4049021"/>
                </a:cubicBezTo>
                <a:cubicBezTo>
                  <a:pt x="3761730" y="4046481"/>
                  <a:pt x="3707120" y="4104901"/>
                  <a:pt x="3622030" y="4178561"/>
                </a:cubicBezTo>
                <a:cubicBezTo>
                  <a:pt x="3536940" y="4252221"/>
                  <a:pt x="3416290" y="4414781"/>
                  <a:pt x="3332470" y="4490981"/>
                </a:cubicBezTo>
                <a:cubicBezTo>
                  <a:pt x="3248650" y="4567181"/>
                  <a:pt x="3186420" y="4597661"/>
                  <a:pt x="3119110" y="4635761"/>
                </a:cubicBezTo>
                <a:cubicBezTo>
                  <a:pt x="3051800" y="4673861"/>
                  <a:pt x="2988300" y="4694181"/>
                  <a:pt x="2928610" y="4719581"/>
                </a:cubicBezTo>
                <a:cubicBezTo>
                  <a:pt x="2868920" y="4744981"/>
                  <a:pt x="2805420" y="4780541"/>
                  <a:pt x="2760970" y="4788161"/>
                </a:cubicBezTo>
                <a:cubicBezTo>
                  <a:pt x="2716520" y="4795781"/>
                  <a:pt x="2691120" y="4761491"/>
                  <a:pt x="2661910" y="4765301"/>
                </a:cubicBezTo>
                <a:cubicBezTo>
                  <a:pt x="2632700" y="4769111"/>
                  <a:pt x="2625080" y="4812291"/>
                  <a:pt x="2585710" y="4811021"/>
                </a:cubicBezTo>
                <a:cubicBezTo>
                  <a:pt x="2546340" y="4809751"/>
                  <a:pt x="2476490" y="4821181"/>
                  <a:pt x="2425690" y="4757681"/>
                </a:cubicBezTo>
                <a:cubicBezTo>
                  <a:pt x="2374890" y="4694181"/>
                  <a:pt x="2371080" y="4545591"/>
                  <a:pt x="2280910" y="4430021"/>
                </a:cubicBezTo>
                <a:cubicBezTo>
                  <a:pt x="2190740" y="4314451"/>
                  <a:pt x="1996430" y="4143001"/>
                  <a:pt x="1884670" y="4064261"/>
                </a:cubicBezTo>
                <a:cubicBezTo>
                  <a:pt x="1772910" y="3985521"/>
                  <a:pt x="1678930" y="3988061"/>
                  <a:pt x="1610350" y="3957581"/>
                </a:cubicBezTo>
                <a:cubicBezTo>
                  <a:pt x="1541770" y="3927101"/>
                  <a:pt x="1498590" y="3922021"/>
                  <a:pt x="1473190" y="3881381"/>
                </a:cubicBezTo>
                <a:cubicBezTo>
                  <a:pt x="1447790" y="3840741"/>
                  <a:pt x="1474460" y="3774701"/>
                  <a:pt x="1457950" y="3713741"/>
                </a:cubicBezTo>
                <a:cubicBezTo>
                  <a:pt x="1441440" y="3652781"/>
                  <a:pt x="1410960" y="3575311"/>
                  <a:pt x="1374130" y="3515621"/>
                </a:cubicBezTo>
                <a:cubicBezTo>
                  <a:pt x="1337300" y="3455931"/>
                  <a:pt x="1275070" y="3386081"/>
                  <a:pt x="1236970" y="3355601"/>
                </a:cubicBezTo>
                <a:cubicBezTo>
                  <a:pt x="1198870" y="3325121"/>
                  <a:pt x="1173470" y="3322581"/>
                  <a:pt x="1145530" y="3332741"/>
                </a:cubicBezTo>
                <a:cubicBezTo>
                  <a:pt x="1117590" y="3342901"/>
                  <a:pt x="1099810" y="3405131"/>
                  <a:pt x="1069330" y="3416561"/>
                </a:cubicBezTo>
                <a:cubicBezTo>
                  <a:pt x="1038850" y="3427991"/>
                  <a:pt x="993130" y="3427991"/>
                  <a:pt x="962650" y="3401321"/>
                </a:cubicBezTo>
                <a:cubicBezTo>
                  <a:pt x="932170" y="3374651"/>
                  <a:pt x="887720" y="3298451"/>
                  <a:pt x="886450" y="3256541"/>
                </a:cubicBezTo>
                <a:cubicBezTo>
                  <a:pt x="885180" y="3214631"/>
                  <a:pt x="934710" y="3195581"/>
                  <a:pt x="955030" y="3149861"/>
                </a:cubicBezTo>
                <a:cubicBezTo>
                  <a:pt x="975350" y="3104141"/>
                  <a:pt x="1002020" y="3034291"/>
                  <a:pt x="1008370" y="2982221"/>
                </a:cubicBezTo>
                <a:cubicBezTo>
                  <a:pt x="1014720" y="2930151"/>
                  <a:pt x="967730" y="2871731"/>
                  <a:pt x="993130" y="2837441"/>
                </a:cubicBezTo>
                <a:cubicBezTo>
                  <a:pt x="1018530" y="2803151"/>
                  <a:pt x="1122670" y="2792991"/>
                  <a:pt x="1160770" y="2776481"/>
                </a:cubicBezTo>
                <a:cubicBezTo>
                  <a:pt x="1198870" y="2759971"/>
                  <a:pt x="1225540" y="2765051"/>
                  <a:pt x="1221730" y="2738381"/>
                </a:cubicBezTo>
                <a:cubicBezTo>
                  <a:pt x="1217920" y="2711711"/>
                  <a:pt x="1188710" y="2627891"/>
                  <a:pt x="1137910" y="2616461"/>
                </a:cubicBezTo>
                <a:cubicBezTo>
                  <a:pt x="1087110" y="2605031"/>
                  <a:pt x="916930" y="2669801"/>
                  <a:pt x="916930" y="2669801"/>
                </a:cubicBezTo>
                <a:cubicBezTo>
                  <a:pt x="845810" y="2686311"/>
                  <a:pt x="773420" y="2718061"/>
                  <a:pt x="711190" y="2715521"/>
                </a:cubicBezTo>
                <a:cubicBezTo>
                  <a:pt x="648960" y="2712981"/>
                  <a:pt x="591810" y="2681231"/>
                  <a:pt x="543550" y="2654561"/>
                </a:cubicBezTo>
                <a:cubicBezTo>
                  <a:pt x="495290" y="2627891"/>
                  <a:pt x="463540" y="2605031"/>
                  <a:pt x="421630" y="2555501"/>
                </a:cubicBezTo>
                <a:cubicBezTo>
                  <a:pt x="379720" y="2505971"/>
                  <a:pt x="334000" y="2400561"/>
                  <a:pt x="292090" y="2357381"/>
                </a:cubicBezTo>
                <a:cubicBezTo>
                  <a:pt x="250180" y="2314201"/>
                  <a:pt x="213350" y="2337061"/>
                  <a:pt x="170170" y="2296421"/>
                </a:cubicBezTo>
                <a:cubicBezTo>
                  <a:pt x="126990" y="2255781"/>
                  <a:pt x="27930" y="2152911"/>
                  <a:pt x="33010" y="2113541"/>
                </a:cubicBezTo>
                <a:cubicBezTo>
                  <a:pt x="38090" y="2074171"/>
                  <a:pt x="143500" y="2060201"/>
                  <a:pt x="200650" y="2060201"/>
                </a:cubicBezTo>
                <a:cubicBezTo>
                  <a:pt x="257800" y="2060201"/>
                  <a:pt x="342890" y="2136401"/>
                  <a:pt x="375910" y="2113541"/>
                </a:cubicBezTo>
                <a:cubicBezTo>
                  <a:pt x="408930" y="2090681"/>
                  <a:pt x="378450" y="1966221"/>
                  <a:pt x="398770" y="1923041"/>
                </a:cubicBezTo>
                <a:cubicBezTo>
                  <a:pt x="419090" y="1879861"/>
                  <a:pt x="467350" y="1873511"/>
                  <a:pt x="497830" y="1854461"/>
                </a:cubicBezTo>
                <a:cubicBezTo>
                  <a:pt x="528310" y="1835411"/>
                  <a:pt x="568950" y="1831601"/>
                  <a:pt x="581650" y="1808741"/>
                </a:cubicBezTo>
                <a:cubicBezTo>
                  <a:pt x="594350" y="1785881"/>
                  <a:pt x="594350" y="1742701"/>
                  <a:pt x="574030" y="1717301"/>
                </a:cubicBezTo>
                <a:cubicBezTo>
                  <a:pt x="553710" y="1691901"/>
                  <a:pt x="486400" y="1698251"/>
                  <a:pt x="459730" y="1656341"/>
                </a:cubicBezTo>
                <a:cubicBezTo>
                  <a:pt x="433060" y="1614431"/>
                  <a:pt x="422900" y="1492511"/>
                  <a:pt x="414010" y="1465841"/>
                </a:cubicBezTo>
                <a:cubicBezTo>
                  <a:pt x="405120" y="1439171"/>
                  <a:pt x="414010" y="1552201"/>
                  <a:pt x="414010" y="153442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7002197" y="19083"/>
            <a:ext cx="3530437" cy="3516620"/>
          </a:xfrm>
          <a:custGeom>
            <a:avLst/>
            <a:gdLst>
              <a:gd name="connsiteX0" fmla="*/ 2187523 w 3530437"/>
              <a:gd name="connsiteY0" fmla="*/ 26637 h 3516620"/>
              <a:gd name="connsiteX1" fmla="*/ 2050363 w 3530437"/>
              <a:gd name="connsiteY1" fmla="*/ 110457 h 3516620"/>
              <a:gd name="connsiteX2" fmla="*/ 2027503 w 3530437"/>
              <a:gd name="connsiteY2" fmla="*/ 217137 h 3516620"/>
              <a:gd name="connsiteX3" fmla="*/ 1974163 w 3530437"/>
              <a:gd name="connsiteY3" fmla="*/ 247617 h 3516620"/>
              <a:gd name="connsiteX4" fmla="*/ 1890343 w 3530437"/>
              <a:gd name="connsiteY4" fmla="*/ 156177 h 3516620"/>
              <a:gd name="connsiteX5" fmla="*/ 1798903 w 3530437"/>
              <a:gd name="connsiteY5" fmla="*/ 308577 h 3516620"/>
              <a:gd name="connsiteX6" fmla="*/ 1676983 w 3530437"/>
              <a:gd name="connsiteY6" fmla="*/ 422877 h 3516620"/>
              <a:gd name="connsiteX7" fmla="*/ 1631263 w 3530437"/>
              <a:gd name="connsiteY7" fmla="*/ 468597 h 3516620"/>
              <a:gd name="connsiteX8" fmla="*/ 1699843 w 3530437"/>
              <a:gd name="connsiteY8" fmla="*/ 575277 h 3516620"/>
              <a:gd name="connsiteX9" fmla="*/ 1623643 w 3530437"/>
              <a:gd name="connsiteY9" fmla="*/ 636237 h 3516620"/>
              <a:gd name="connsiteX10" fmla="*/ 1547443 w 3530437"/>
              <a:gd name="connsiteY10" fmla="*/ 659097 h 3516620"/>
              <a:gd name="connsiteX11" fmla="*/ 1425523 w 3530437"/>
              <a:gd name="connsiteY11" fmla="*/ 620997 h 3516620"/>
              <a:gd name="connsiteX12" fmla="*/ 1303603 w 3530437"/>
              <a:gd name="connsiteY12" fmla="*/ 620997 h 3516620"/>
              <a:gd name="connsiteX13" fmla="*/ 1364563 w 3530437"/>
              <a:gd name="connsiteY13" fmla="*/ 750537 h 3516620"/>
              <a:gd name="connsiteX14" fmla="*/ 1395043 w 3530437"/>
              <a:gd name="connsiteY14" fmla="*/ 880077 h 3516620"/>
              <a:gd name="connsiteX15" fmla="*/ 1532203 w 3530437"/>
              <a:gd name="connsiteY15" fmla="*/ 1268697 h 3516620"/>
              <a:gd name="connsiteX16" fmla="*/ 1356943 w 3530437"/>
              <a:gd name="connsiteY16" fmla="*/ 1291557 h 3516620"/>
              <a:gd name="connsiteX17" fmla="*/ 1235023 w 3530437"/>
              <a:gd name="connsiteY17" fmla="*/ 1238217 h 3516620"/>
              <a:gd name="connsiteX18" fmla="*/ 1029283 w 3530437"/>
              <a:gd name="connsiteY18" fmla="*/ 1367757 h 3516620"/>
              <a:gd name="connsiteX19" fmla="*/ 953083 w 3530437"/>
              <a:gd name="connsiteY19" fmla="*/ 1664937 h 3516620"/>
              <a:gd name="connsiteX20" fmla="*/ 838783 w 3530437"/>
              <a:gd name="connsiteY20" fmla="*/ 1832577 h 3516620"/>
              <a:gd name="connsiteX21" fmla="*/ 686383 w 3530437"/>
              <a:gd name="connsiteY21" fmla="*/ 1710657 h 3516620"/>
              <a:gd name="connsiteX22" fmla="*/ 602563 w 3530437"/>
              <a:gd name="connsiteY22" fmla="*/ 1550637 h 3516620"/>
              <a:gd name="connsiteX23" fmla="*/ 511123 w 3530437"/>
              <a:gd name="connsiteY23" fmla="*/ 1520157 h 3516620"/>
              <a:gd name="connsiteX24" fmla="*/ 320623 w 3530437"/>
              <a:gd name="connsiteY24" fmla="*/ 1543017 h 3516620"/>
              <a:gd name="connsiteX25" fmla="*/ 259663 w 3530437"/>
              <a:gd name="connsiteY25" fmla="*/ 1474437 h 3516620"/>
              <a:gd name="connsiteX26" fmla="*/ 23443 w 3530437"/>
              <a:gd name="connsiteY26" fmla="*/ 1543017 h 3516620"/>
              <a:gd name="connsiteX27" fmla="*/ 8203 w 3530437"/>
              <a:gd name="connsiteY27" fmla="*/ 1908777 h 3516620"/>
              <a:gd name="connsiteX28" fmla="*/ 583 w 3530437"/>
              <a:gd name="connsiteY28" fmla="*/ 2190717 h 3516620"/>
              <a:gd name="connsiteX29" fmla="*/ 23443 w 3530437"/>
              <a:gd name="connsiteY29" fmla="*/ 2495517 h 3516620"/>
              <a:gd name="connsiteX30" fmla="*/ 191083 w 3530437"/>
              <a:gd name="connsiteY30" fmla="*/ 2815557 h 3516620"/>
              <a:gd name="connsiteX31" fmla="*/ 191083 w 3530437"/>
              <a:gd name="connsiteY31" fmla="*/ 2967957 h 3516620"/>
              <a:gd name="connsiteX32" fmla="*/ 99643 w 3530437"/>
              <a:gd name="connsiteY32" fmla="*/ 3051777 h 3516620"/>
              <a:gd name="connsiteX33" fmla="*/ 191083 w 3530437"/>
              <a:gd name="connsiteY33" fmla="*/ 3135597 h 3516620"/>
              <a:gd name="connsiteX34" fmla="*/ 480643 w 3530437"/>
              <a:gd name="connsiteY34" fmla="*/ 3219417 h 3516620"/>
              <a:gd name="connsiteX35" fmla="*/ 1105483 w 3530437"/>
              <a:gd name="connsiteY35" fmla="*/ 3242277 h 3516620"/>
              <a:gd name="connsiteX36" fmla="*/ 1547443 w 3530437"/>
              <a:gd name="connsiteY36" fmla="*/ 3348957 h 3516620"/>
              <a:gd name="connsiteX37" fmla="*/ 1897963 w 3530437"/>
              <a:gd name="connsiteY37" fmla="*/ 3440397 h 3516620"/>
              <a:gd name="connsiteX38" fmla="*/ 2263723 w 3530437"/>
              <a:gd name="connsiteY38" fmla="*/ 3516597 h 3516620"/>
              <a:gd name="connsiteX39" fmla="*/ 2477083 w 3530437"/>
              <a:gd name="connsiteY39" fmla="*/ 3432777 h 3516620"/>
              <a:gd name="connsiteX40" fmla="*/ 2583763 w 3530437"/>
              <a:gd name="connsiteY40" fmla="*/ 3356577 h 3516620"/>
              <a:gd name="connsiteX41" fmla="*/ 2568523 w 3530437"/>
              <a:gd name="connsiteY41" fmla="*/ 3127977 h 3516620"/>
              <a:gd name="connsiteX42" fmla="*/ 2515183 w 3530437"/>
              <a:gd name="connsiteY42" fmla="*/ 2807937 h 3516620"/>
              <a:gd name="connsiteX43" fmla="*/ 2446603 w 3530437"/>
              <a:gd name="connsiteY43" fmla="*/ 2724117 h 3516620"/>
              <a:gd name="connsiteX44" fmla="*/ 2278963 w 3530437"/>
              <a:gd name="connsiteY44" fmla="*/ 2571717 h 3516620"/>
              <a:gd name="connsiteX45" fmla="*/ 2164663 w 3530437"/>
              <a:gd name="connsiteY45" fmla="*/ 2480277 h 3516620"/>
              <a:gd name="connsiteX46" fmla="*/ 2126563 w 3530437"/>
              <a:gd name="connsiteY46" fmla="*/ 2343117 h 3516620"/>
              <a:gd name="connsiteX47" fmla="*/ 2271343 w 3530437"/>
              <a:gd name="connsiteY47" fmla="*/ 2266917 h 3516620"/>
              <a:gd name="connsiteX48" fmla="*/ 2309443 w 3530437"/>
              <a:gd name="connsiteY48" fmla="*/ 2061177 h 3516620"/>
              <a:gd name="connsiteX49" fmla="*/ 2202763 w 3530437"/>
              <a:gd name="connsiteY49" fmla="*/ 1908777 h 3516620"/>
              <a:gd name="connsiteX50" fmla="*/ 2126563 w 3530437"/>
              <a:gd name="connsiteY50" fmla="*/ 1870677 h 3516620"/>
              <a:gd name="connsiteX51" fmla="*/ 2088463 w 3530437"/>
              <a:gd name="connsiteY51" fmla="*/ 1756377 h 3516620"/>
              <a:gd name="connsiteX52" fmla="*/ 2149423 w 3530437"/>
              <a:gd name="connsiteY52" fmla="*/ 1634457 h 3516620"/>
              <a:gd name="connsiteX53" fmla="*/ 2080843 w 3530437"/>
              <a:gd name="connsiteY53" fmla="*/ 1550637 h 3516620"/>
              <a:gd name="connsiteX54" fmla="*/ 2065603 w 3530437"/>
              <a:gd name="connsiteY54" fmla="*/ 1367757 h 3516620"/>
              <a:gd name="connsiteX55" fmla="*/ 1966543 w 3530437"/>
              <a:gd name="connsiteY55" fmla="*/ 1291557 h 3516620"/>
              <a:gd name="connsiteX56" fmla="*/ 2012263 w 3530437"/>
              <a:gd name="connsiteY56" fmla="*/ 1169637 h 3516620"/>
              <a:gd name="connsiteX57" fmla="*/ 2172283 w 3530437"/>
              <a:gd name="connsiteY57" fmla="*/ 1123917 h 3516620"/>
              <a:gd name="connsiteX58" fmla="*/ 2629483 w 3530437"/>
              <a:gd name="connsiteY58" fmla="*/ 963897 h 3516620"/>
              <a:gd name="connsiteX59" fmla="*/ 2743783 w 3530437"/>
              <a:gd name="connsiteY59" fmla="*/ 941037 h 3516620"/>
              <a:gd name="connsiteX60" fmla="*/ 2698063 w 3530437"/>
              <a:gd name="connsiteY60" fmla="*/ 666717 h 3516620"/>
              <a:gd name="connsiteX61" fmla="*/ 2873323 w 3530437"/>
              <a:gd name="connsiteY61" fmla="*/ 514317 h 3516620"/>
              <a:gd name="connsiteX62" fmla="*/ 3071443 w 3530437"/>
              <a:gd name="connsiteY62" fmla="*/ 567657 h 3516620"/>
              <a:gd name="connsiteX63" fmla="*/ 3223843 w 3530437"/>
              <a:gd name="connsiteY63" fmla="*/ 529557 h 3516620"/>
              <a:gd name="connsiteX64" fmla="*/ 3200983 w 3530437"/>
              <a:gd name="connsiteY64" fmla="*/ 323817 h 3516620"/>
              <a:gd name="connsiteX65" fmla="*/ 3368623 w 3530437"/>
              <a:gd name="connsiteY65" fmla="*/ 232377 h 3516620"/>
              <a:gd name="connsiteX66" fmla="*/ 3444823 w 3530437"/>
              <a:gd name="connsiteY66" fmla="*/ 95217 h 3516620"/>
              <a:gd name="connsiteX67" fmla="*/ 3429583 w 3530437"/>
              <a:gd name="connsiteY67" fmla="*/ 3777 h 3516620"/>
              <a:gd name="connsiteX68" fmla="*/ 2187523 w 3530437"/>
              <a:gd name="connsiteY68" fmla="*/ 26637 h 351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530437" h="3516620">
                <a:moveTo>
                  <a:pt x="2187523" y="26637"/>
                </a:moveTo>
                <a:cubicBezTo>
                  <a:pt x="1957653" y="44417"/>
                  <a:pt x="2077033" y="78707"/>
                  <a:pt x="2050363" y="110457"/>
                </a:cubicBezTo>
                <a:cubicBezTo>
                  <a:pt x="2023693" y="142207"/>
                  <a:pt x="2040203" y="194277"/>
                  <a:pt x="2027503" y="217137"/>
                </a:cubicBezTo>
                <a:cubicBezTo>
                  <a:pt x="2014803" y="239997"/>
                  <a:pt x="1997023" y="257777"/>
                  <a:pt x="1974163" y="247617"/>
                </a:cubicBezTo>
                <a:cubicBezTo>
                  <a:pt x="1951303" y="237457"/>
                  <a:pt x="1919553" y="146017"/>
                  <a:pt x="1890343" y="156177"/>
                </a:cubicBezTo>
                <a:cubicBezTo>
                  <a:pt x="1861133" y="166337"/>
                  <a:pt x="1834463" y="264127"/>
                  <a:pt x="1798903" y="308577"/>
                </a:cubicBezTo>
                <a:cubicBezTo>
                  <a:pt x="1763343" y="353027"/>
                  <a:pt x="1704923" y="396207"/>
                  <a:pt x="1676983" y="422877"/>
                </a:cubicBezTo>
                <a:cubicBezTo>
                  <a:pt x="1649043" y="449547"/>
                  <a:pt x="1627453" y="443197"/>
                  <a:pt x="1631263" y="468597"/>
                </a:cubicBezTo>
                <a:cubicBezTo>
                  <a:pt x="1635073" y="493997"/>
                  <a:pt x="1701113" y="547337"/>
                  <a:pt x="1699843" y="575277"/>
                </a:cubicBezTo>
                <a:cubicBezTo>
                  <a:pt x="1698573" y="603217"/>
                  <a:pt x="1649043" y="622267"/>
                  <a:pt x="1623643" y="636237"/>
                </a:cubicBezTo>
                <a:cubicBezTo>
                  <a:pt x="1598243" y="650207"/>
                  <a:pt x="1580463" y="661637"/>
                  <a:pt x="1547443" y="659097"/>
                </a:cubicBezTo>
                <a:cubicBezTo>
                  <a:pt x="1514423" y="656557"/>
                  <a:pt x="1466163" y="627347"/>
                  <a:pt x="1425523" y="620997"/>
                </a:cubicBezTo>
                <a:cubicBezTo>
                  <a:pt x="1384883" y="614647"/>
                  <a:pt x="1313763" y="599407"/>
                  <a:pt x="1303603" y="620997"/>
                </a:cubicBezTo>
                <a:cubicBezTo>
                  <a:pt x="1293443" y="642587"/>
                  <a:pt x="1349323" y="707357"/>
                  <a:pt x="1364563" y="750537"/>
                </a:cubicBezTo>
                <a:cubicBezTo>
                  <a:pt x="1379803" y="793717"/>
                  <a:pt x="1367103" y="793717"/>
                  <a:pt x="1395043" y="880077"/>
                </a:cubicBezTo>
                <a:cubicBezTo>
                  <a:pt x="1422983" y="966437"/>
                  <a:pt x="1538553" y="1200117"/>
                  <a:pt x="1532203" y="1268697"/>
                </a:cubicBezTo>
                <a:cubicBezTo>
                  <a:pt x="1525853" y="1337277"/>
                  <a:pt x="1406473" y="1296637"/>
                  <a:pt x="1356943" y="1291557"/>
                </a:cubicBezTo>
                <a:cubicBezTo>
                  <a:pt x="1307413" y="1286477"/>
                  <a:pt x="1289633" y="1225517"/>
                  <a:pt x="1235023" y="1238217"/>
                </a:cubicBezTo>
                <a:cubicBezTo>
                  <a:pt x="1180413" y="1250917"/>
                  <a:pt x="1076273" y="1296637"/>
                  <a:pt x="1029283" y="1367757"/>
                </a:cubicBezTo>
                <a:cubicBezTo>
                  <a:pt x="982293" y="1438877"/>
                  <a:pt x="984833" y="1587467"/>
                  <a:pt x="953083" y="1664937"/>
                </a:cubicBezTo>
                <a:cubicBezTo>
                  <a:pt x="921333" y="1742407"/>
                  <a:pt x="883233" y="1824957"/>
                  <a:pt x="838783" y="1832577"/>
                </a:cubicBezTo>
                <a:cubicBezTo>
                  <a:pt x="794333" y="1840197"/>
                  <a:pt x="725753" y="1757647"/>
                  <a:pt x="686383" y="1710657"/>
                </a:cubicBezTo>
                <a:cubicBezTo>
                  <a:pt x="647013" y="1663667"/>
                  <a:pt x="631773" y="1582387"/>
                  <a:pt x="602563" y="1550637"/>
                </a:cubicBezTo>
                <a:cubicBezTo>
                  <a:pt x="573353" y="1518887"/>
                  <a:pt x="558113" y="1521427"/>
                  <a:pt x="511123" y="1520157"/>
                </a:cubicBezTo>
                <a:cubicBezTo>
                  <a:pt x="464133" y="1518887"/>
                  <a:pt x="362533" y="1550637"/>
                  <a:pt x="320623" y="1543017"/>
                </a:cubicBezTo>
                <a:cubicBezTo>
                  <a:pt x="278713" y="1535397"/>
                  <a:pt x="309193" y="1474437"/>
                  <a:pt x="259663" y="1474437"/>
                </a:cubicBezTo>
                <a:cubicBezTo>
                  <a:pt x="210133" y="1474437"/>
                  <a:pt x="65353" y="1470627"/>
                  <a:pt x="23443" y="1543017"/>
                </a:cubicBezTo>
                <a:cubicBezTo>
                  <a:pt x="-18467" y="1615407"/>
                  <a:pt x="12013" y="1800827"/>
                  <a:pt x="8203" y="1908777"/>
                </a:cubicBezTo>
                <a:cubicBezTo>
                  <a:pt x="4393" y="2016727"/>
                  <a:pt x="-1957" y="2092927"/>
                  <a:pt x="583" y="2190717"/>
                </a:cubicBezTo>
                <a:cubicBezTo>
                  <a:pt x="3123" y="2288507"/>
                  <a:pt x="-8307" y="2391377"/>
                  <a:pt x="23443" y="2495517"/>
                </a:cubicBezTo>
                <a:cubicBezTo>
                  <a:pt x="55193" y="2599657"/>
                  <a:pt x="163143" y="2736817"/>
                  <a:pt x="191083" y="2815557"/>
                </a:cubicBezTo>
                <a:cubicBezTo>
                  <a:pt x="219023" y="2894297"/>
                  <a:pt x="206323" y="2928587"/>
                  <a:pt x="191083" y="2967957"/>
                </a:cubicBezTo>
                <a:cubicBezTo>
                  <a:pt x="175843" y="3007327"/>
                  <a:pt x="99643" y="3023837"/>
                  <a:pt x="99643" y="3051777"/>
                </a:cubicBezTo>
                <a:cubicBezTo>
                  <a:pt x="99643" y="3079717"/>
                  <a:pt x="127583" y="3107657"/>
                  <a:pt x="191083" y="3135597"/>
                </a:cubicBezTo>
                <a:cubicBezTo>
                  <a:pt x="254583" y="3163537"/>
                  <a:pt x="328243" y="3201637"/>
                  <a:pt x="480643" y="3219417"/>
                </a:cubicBezTo>
                <a:cubicBezTo>
                  <a:pt x="633043" y="3237197"/>
                  <a:pt x="927683" y="3220687"/>
                  <a:pt x="1105483" y="3242277"/>
                </a:cubicBezTo>
                <a:cubicBezTo>
                  <a:pt x="1283283" y="3263867"/>
                  <a:pt x="1415363" y="3315937"/>
                  <a:pt x="1547443" y="3348957"/>
                </a:cubicBezTo>
                <a:cubicBezTo>
                  <a:pt x="1679523" y="3381977"/>
                  <a:pt x="1778583" y="3412457"/>
                  <a:pt x="1897963" y="3440397"/>
                </a:cubicBezTo>
                <a:cubicBezTo>
                  <a:pt x="2017343" y="3468337"/>
                  <a:pt x="2167203" y="3517867"/>
                  <a:pt x="2263723" y="3516597"/>
                </a:cubicBezTo>
                <a:cubicBezTo>
                  <a:pt x="2360243" y="3515327"/>
                  <a:pt x="2423743" y="3459447"/>
                  <a:pt x="2477083" y="3432777"/>
                </a:cubicBezTo>
                <a:cubicBezTo>
                  <a:pt x="2530423" y="3406107"/>
                  <a:pt x="2568523" y="3407377"/>
                  <a:pt x="2583763" y="3356577"/>
                </a:cubicBezTo>
                <a:cubicBezTo>
                  <a:pt x="2599003" y="3305777"/>
                  <a:pt x="2579953" y="3219417"/>
                  <a:pt x="2568523" y="3127977"/>
                </a:cubicBezTo>
                <a:cubicBezTo>
                  <a:pt x="2557093" y="3036537"/>
                  <a:pt x="2535503" y="2875247"/>
                  <a:pt x="2515183" y="2807937"/>
                </a:cubicBezTo>
                <a:cubicBezTo>
                  <a:pt x="2494863" y="2740627"/>
                  <a:pt x="2485973" y="2763487"/>
                  <a:pt x="2446603" y="2724117"/>
                </a:cubicBezTo>
                <a:cubicBezTo>
                  <a:pt x="2407233" y="2684747"/>
                  <a:pt x="2325953" y="2612357"/>
                  <a:pt x="2278963" y="2571717"/>
                </a:cubicBezTo>
                <a:cubicBezTo>
                  <a:pt x="2231973" y="2531077"/>
                  <a:pt x="2190063" y="2518377"/>
                  <a:pt x="2164663" y="2480277"/>
                </a:cubicBezTo>
                <a:cubicBezTo>
                  <a:pt x="2139263" y="2442177"/>
                  <a:pt x="2108783" y="2378677"/>
                  <a:pt x="2126563" y="2343117"/>
                </a:cubicBezTo>
                <a:cubicBezTo>
                  <a:pt x="2144343" y="2307557"/>
                  <a:pt x="2240863" y="2313907"/>
                  <a:pt x="2271343" y="2266917"/>
                </a:cubicBezTo>
                <a:cubicBezTo>
                  <a:pt x="2301823" y="2219927"/>
                  <a:pt x="2320873" y="2120867"/>
                  <a:pt x="2309443" y="2061177"/>
                </a:cubicBezTo>
                <a:cubicBezTo>
                  <a:pt x="2298013" y="2001487"/>
                  <a:pt x="2233243" y="1940527"/>
                  <a:pt x="2202763" y="1908777"/>
                </a:cubicBezTo>
                <a:cubicBezTo>
                  <a:pt x="2172283" y="1877027"/>
                  <a:pt x="2145613" y="1896077"/>
                  <a:pt x="2126563" y="1870677"/>
                </a:cubicBezTo>
                <a:cubicBezTo>
                  <a:pt x="2107513" y="1845277"/>
                  <a:pt x="2084653" y="1795747"/>
                  <a:pt x="2088463" y="1756377"/>
                </a:cubicBezTo>
                <a:cubicBezTo>
                  <a:pt x="2092273" y="1717007"/>
                  <a:pt x="2150693" y="1668747"/>
                  <a:pt x="2149423" y="1634457"/>
                </a:cubicBezTo>
                <a:cubicBezTo>
                  <a:pt x="2148153" y="1600167"/>
                  <a:pt x="2094813" y="1595087"/>
                  <a:pt x="2080843" y="1550637"/>
                </a:cubicBezTo>
                <a:cubicBezTo>
                  <a:pt x="2066873" y="1506187"/>
                  <a:pt x="2084653" y="1410937"/>
                  <a:pt x="2065603" y="1367757"/>
                </a:cubicBezTo>
                <a:cubicBezTo>
                  <a:pt x="2046553" y="1324577"/>
                  <a:pt x="1975433" y="1324577"/>
                  <a:pt x="1966543" y="1291557"/>
                </a:cubicBezTo>
                <a:cubicBezTo>
                  <a:pt x="1957653" y="1258537"/>
                  <a:pt x="1977973" y="1197577"/>
                  <a:pt x="2012263" y="1169637"/>
                </a:cubicBezTo>
                <a:cubicBezTo>
                  <a:pt x="2046553" y="1141697"/>
                  <a:pt x="2069413" y="1158207"/>
                  <a:pt x="2172283" y="1123917"/>
                </a:cubicBezTo>
                <a:cubicBezTo>
                  <a:pt x="2275153" y="1089627"/>
                  <a:pt x="2534233" y="994377"/>
                  <a:pt x="2629483" y="963897"/>
                </a:cubicBezTo>
                <a:cubicBezTo>
                  <a:pt x="2724733" y="933417"/>
                  <a:pt x="2732353" y="990567"/>
                  <a:pt x="2743783" y="941037"/>
                </a:cubicBezTo>
                <a:cubicBezTo>
                  <a:pt x="2755213" y="891507"/>
                  <a:pt x="2676473" y="737837"/>
                  <a:pt x="2698063" y="666717"/>
                </a:cubicBezTo>
                <a:cubicBezTo>
                  <a:pt x="2719653" y="595597"/>
                  <a:pt x="2811093" y="530827"/>
                  <a:pt x="2873323" y="514317"/>
                </a:cubicBezTo>
                <a:cubicBezTo>
                  <a:pt x="2935553" y="497807"/>
                  <a:pt x="3013023" y="565117"/>
                  <a:pt x="3071443" y="567657"/>
                </a:cubicBezTo>
                <a:cubicBezTo>
                  <a:pt x="3129863" y="570197"/>
                  <a:pt x="3202253" y="570197"/>
                  <a:pt x="3223843" y="529557"/>
                </a:cubicBezTo>
                <a:cubicBezTo>
                  <a:pt x="3245433" y="488917"/>
                  <a:pt x="3176853" y="373347"/>
                  <a:pt x="3200983" y="323817"/>
                </a:cubicBezTo>
                <a:cubicBezTo>
                  <a:pt x="3225113" y="274287"/>
                  <a:pt x="3327983" y="270477"/>
                  <a:pt x="3368623" y="232377"/>
                </a:cubicBezTo>
                <a:cubicBezTo>
                  <a:pt x="3409263" y="194277"/>
                  <a:pt x="3434663" y="133317"/>
                  <a:pt x="3444823" y="95217"/>
                </a:cubicBezTo>
                <a:cubicBezTo>
                  <a:pt x="3454983" y="57117"/>
                  <a:pt x="3641673" y="15207"/>
                  <a:pt x="3429583" y="3777"/>
                </a:cubicBezTo>
                <a:cubicBezTo>
                  <a:pt x="3217493" y="-7653"/>
                  <a:pt x="2417393" y="8857"/>
                  <a:pt x="2187523" y="26637"/>
                </a:cubicBez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191349" y="2166046"/>
            <a:ext cx="1800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b="1" dirty="0" smtClean="0"/>
              <a:t>Велике князівство</a:t>
            </a:r>
          </a:p>
          <a:p>
            <a:pPr algn="ctr"/>
            <a:r>
              <a:rPr lang="uk-UA" sz="1600" b="1" dirty="0" smtClean="0"/>
              <a:t>Московське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40161" y="3458788"/>
            <a:ext cx="2335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/>
              <a:t>Велике </a:t>
            </a:r>
          </a:p>
          <a:p>
            <a:pPr algn="ctr"/>
            <a:r>
              <a:rPr lang="uk-UA" b="1" dirty="0" smtClean="0"/>
              <a:t>Князівство Литовське</a:t>
            </a:r>
            <a:endParaRPr lang="ru-RU" b="1" dirty="0"/>
          </a:p>
        </p:txBody>
      </p:sp>
      <p:sp>
        <p:nvSpPr>
          <p:cNvPr id="11" name="Полилиния 10"/>
          <p:cNvSpPr/>
          <p:nvPr/>
        </p:nvSpPr>
        <p:spPr>
          <a:xfrm>
            <a:off x="2948940" y="1712480"/>
            <a:ext cx="3664290" cy="3363050"/>
          </a:xfrm>
          <a:custGeom>
            <a:avLst/>
            <a:gdLst>
              <a:gd name="connsiteX0" fmla="*/ 15240 w 3664290"/>
              <a:gd name="connsiteY0" fmla="*/ 78220 h 3363050"/>
              <a:gd name="connsiteX1" fmla="*/ 144780 w 3664290"/>
              <a:gd name="connsiteY1" fmla="*/ 123940 h 3363050"/>
              <a:gd name="connsiteX2" fmla="*/ 243840 w 3664290"/>
              <a:gd name="connsiteY2" fmla="*/ 207760 h 3363050"/>
              <a:gd name="connsiteX3" fmla="*/ 320040 w 3664290"/>
              <a:gd name="connsiteY3" fmla="*/ 306820 h 3363050"/>
              <a:gd name="connsiteX4" fmla="*/ 327660 w 3664290"/>
              <a:gd name="connsiteY4" fmla="*/ 405880 h 3363050"/>
              <a:gd name="connsiteX5" fmla="*/ 426720 w 3664290"/>
              <a:gd name="connsiteY5" fmla="*/ 436360 h 3363050"/>
              <a:gd name="connsiteX6" fmla="*/ 571500 w 3664290"/>
              <a:gd name="connsiteY6" fmla="*/ 398260 h 3363050"/>
              <a:gd name="connsiteX7" fmla="*/ 777240 w 3664290"/>
              <a:gd name="connsiteY7" fmla="*/ 344920 h 3363050"/>
              <a:gd name="connsiteX8" fmla="*/ 967740 w 3664290"/>
              <a:gd name="connsiteY8" fmla="*/ 314440 h 3363050"/>
              <a:gd name="connsiteX9" fmla="*/ 1112520 w 3664290"/>
              <a:gd name="connsiteY9" fmla="*/ 268720 h 3363050"/>
              <a:gd name="connsiteX10" fmla="*/ 1203960 w 3664290"/>
              <a:gd name="connsiteY10" fmla="*/ 306820 h 3363050"/>
              <a:gd name="connsiteX11" fmla="*/ 1295400 w 3664290"/>
              <a:gd name="connsiteY11" fmla="*/ 215380 h 3363050"/>
              <a:gd name="connsiteX12" fmla="*/ 1424940 w 3664290"/>
              <a:gd name="connsiteY12" fmla="*/ 215380 h 3363050"/>
              <a:gd name="connsiteX13" fmla="*/ 1630680 w 3664290"/>
              <a:gd name="connsiteY13" fmla="*/ 146800 h 3363050"/>
              <a:gd name="connsiteX14" fmla="*/ 1684020 w 3664290"/>
              <a:gd name="connsiteY14" fmla="*/ 139180 h 3363050"/>
              <a:gd name="connsiteX15" fmla="*/ 1821180 w 3664290"/>
              <a:gd name="connsiteY15" fmla="*/ 261100 h 3363050"/>
              <a:gd name="connsiteX16" fmla="*/ 1836420 w 3664290"/>
              <a:gd name="connsiteY16" fmla="*/ 337300 h 3363050"/>
              <a:gd name="connsiteX17" fmla="*/ 1844040 w 3664290"/>
              <a:gd name="connsiteY17" fmla="*/ 383020 h 3363050"/>
              <a:gd name="connsiteX18" fmla="*/ 1691640 w 3664290"/>
              <a:gd name="connsiteY18" fmla="*/ 497320 h 3363050"/>
              <a:gd name="connsiteX19" fmla="*/ 1661160 w 3664290"/>
              <a:gd name="connsiteY19" fmla="*/ 634480 h 3363050"/>
              <a:gd name="connsiteX20" fmla="*/ 1661160 w 3664290"/>
              <a:gd name="connsiteY20" fmla="*/ 687820 h 3363050"/>
              <a:gd name="connsiteX21" fmla="*/ 1554480 w 3664290"/>
              <a:gd name="connsiteY21" fmla="*/ 649720 h 3363050"/>
              <a:gd name="connsiteX22" fmla="*/ 1356360 w 3664290"/>
              <a:gd name="connsiteY22" fmla="*/ 619240 h 3363050"/>
              <a:gd name="connsiteX23" fmla="*/ 1280160 w 3664290"/>
              <a:gd name="connsiteY23" fmla="*/ 741160 h 3363050"/>
              <a:gd name="connsiteX24" fmla="*/ 1333500 w 3664290"/>
              <a:gd name="connsiteY24" fmla="*/ 840220 h 3363050"/>
              <a:gd name="connsiteX25" fmla="*/ 1531620 w 3664290"/>
              <a:gd name="connsiteY25" fmla="*/ 969760 h 3363050"/>
              <a:gd name="connsiteX26" fmla="*/ 1699260 w 3664290"/>
              <a:gd name="connsiteY26" fmla="*/ 1198360 h 3363050"/>
              <a:gd name="connsiteX27" fmla="*/ 1920240 w 3664290"/>
              <a:gd name="connsiteY27" fmla="*/ 1305040 h 3363050"/>
              <a:gd name="connsiteX28" fmla="*/ 2148840 w 3664290"/>
              <a:gd name="connsiteY28" fmla="*/ 1320280 h 3363050"/>
              <a:gd name="connsiteX29" fmla="*/ 2385060 w 3664290"/>
              <a:gd name="connsiteY29" fmla="*/ 1228840 h 3363050"/>
              <a:gd name="connsiteX30" fmla="*/ 2468880 w 3664290"/>
              <a:gd name="connsiteY30" fmla="*/ 1259320 h 3363050"/>
              <a:gd name="connsiteX31" fmla="*/ 2484120 w 3664290"/>
              <a:gd name="connsiteY31" fmla="*/ 1320280 h 3363050"/>
              <a:gd name="connsiteX32" fmla="*/ 2278380 w 3664290"/>
              <a:gd name="connsiteY32" fmla="*/ 1404100 h 3363050"/>
              <a:gd name="connsiteX33" fmla="*/ 2247900 w 3664290"/>
              <a:gd name="connsiteY33" fmla="*/ 1487920 h 3363050"/>
              <a:gd name="connsiteX34" fmla="*/ 2202180 w 3664290"/>
              <a:gd name="connsiteY34" fmla="*/ 1731760 h 3363050"/>
              <a:gd name="connsiteX35" fmla="*/ 2133600 w 3664290"/>
              <a:gd name="connsiteY35" fmla="*/ 1945120 h 3363050"/>
              <a:gd name="connsiteX36" fmla="*/ 2324100 w 3664290"/>
              <a:gd name="connsiteY36" fmla="*/ 2013700 h 3363050"/>
              <a:gd name="connsiteX37" fmla="*/ 2484120 w 3664290"/>
              <a:gd name="connsiteY37" fmla="*/ 1922260 h 3363050"/>
              <a:gd name="connsiteX38" fmla="*/ 2628900 w 3664290"/>
              <a:gd name="connsiteY38" fmla="*/ 2059420 h 3363050"/>
              <a:gd name="connsiteX39" fmla="*/ 2705100 w 3664290"/>
              <a:gd name="connsiteY39" fmla="*/ 2272780 h 3363050"/>
              <a:gd name="connsiteX40" fmla="*/ 2705100 w 3664290"/>
              <a:gd name="connsiteY40" fmla="*/ 2432800 h 3363050"/>
              <a:gd name="connsiteX41" fmla="*/ 2766060 w 3664290"/>
              <a:gd name="connsiteY41" fmla="*/ 2531860 h 3363050"/>
              <a:gd name="connsiteX42" fmla="*/ 3048000 w 3664290"/>
              <a:gd name="connsiteY42" fmla="*/ 2623300 h 3363050"/>
              <a:gd name="connsiteX43" fmla="*/ 3299460 w 3664290"/>
              <a:gd name="connsiteY43" fmla="*/ 2768080 h 3363050"/>
              <a:gd name="connsiteX44" fmla="*/ 3474720 w 3664290"/>
              <a:gd name="connsiteY44" fmla="*/ 2958580 h 3363050"/>
              <a:gd name="connsiteX45" fmla="*/ 3649980 w 3664290"/>
              <a:gd name="connsiteY45" fmla="*/ 3202420 h 3363050"/>
              <a:gd name="connsiteX46" fmla="*/ 3627120 w 3664290"/>
              <a:gd name="connsiteY46" fmla="*/ 3248140 h 3363050"/>
              <a:gd name="connsiteX47" fmla="*/ 3413760 w 3664290"/>
              <a:gd name="connsiteY47" fmla="*/ 3110980 h 3363050"/>
              <a:gd name="connsiteX48" fmla="*/ 3215640 w 3664290"/>
              <a:gd name="connsiteY48" fmla="*/ 2981440 h 3363050"/>
              <a:gd name="connsiteX49" fmla="*/ 3124200 w 3664290"/>
              <a:gd name="connsiteY49" fmla="*/ 2890000 h 3363050"/>
              <a:gd name="connsiteX50" fmla="*/ 2964180 w 3664290"/>
              <a:gd name="connsiteY50" fmla="*/ 2912860 h 3363050"/>
              <a:gd name="connsiteX51" fmla="*/ 2872740 w 3664290"/>
              <a:gd name="connsiteY51" fmla="*/ 2966200 h 3363050"/>
              <a:gd name="connsiteX52" fmla="*/ 2758440 w 3664290"/>
              <a:gd name="connsiteY52" fmla="*/ 2966200 h 3363050"/>
              <a:gd name="connsiteX53" fmla="*/ 2667000 w 3664290"/>
              <a:gd name="connsiteY53" fmla="*/ 2920480 h 3363050"/>
              <a:gd name="connsiteX54" fmla="*/ 2606040 w 3664290"/>
              <a:gd name="connsiteY54" fmla="*/ 2897620 h 3363050"/>
              <a:gd name="connsiteX55" fmla="*/ 2499360 w 3664290"/>
              <a:gd name="connsiteY55" fmla="*/ 2844280 h 3363050"/>
              <a:gd name="connsiteX56" fmla="*/ 2438400 w 3664290"/>
              <a:gd name="connsiteY56" fmla="*/ 2790940 h 3363050"/>
              <a:gd name="connsiteX57" fmla="*/ 2453640 w 3664290"/>
              <a:gd name="connsiteY57" fmla="*/ 2829040 h 3363050"/>
              <a:gd name="connsiteX58" fmla="*/ 2529840 w 3664290"/>
              <a:gd name="connsiteY58" fmla="*/ 3019540 h 3363050"/>
              <a:gd name="connsiteX59" fmla="*/ 2453640 w 3664290"/>
              <a:gd name="connsiteY59" fmla="*/ 3133840 h 3363050"/>
              <a:gd name="connsiteX60" fmla="*/ 2316480 w 3664290"/>
              <a:gd name="connsiteY60" fmla="*/ 3286240 h 3363050"/>
              <a:gd name="connsiteX61" fmla="*/ 2293620 w 3664290"/>
              <a:gd name="connsiteY61" fmla="*/ 3362440 h 3363050"/>
              <a:gd name="connsiteX62" fmla="*/ 2164080 w 3664290"/>
              <a:gd name="connsiteY62" fmla="*/ 3248140 h 3363050"/>
              <a:gd name="connsiteX63" fmla="*/ 2171700 w 3664290"/>
              <a:gd name="connsiteY63" fmla="*/ 3110980 h 3363050"/>
              <a:gd name="connsiteX64" fmla="*/ 2087880 w 3664290"/>
              <a:gd name="connsiteY64" fmla="*/ 3011920 h 3363050"/>
              <a:gd name="connsiteX65" fmla="*/ 1988820 w 3664290"/>
              <a:gd name="connsiteY65" fmla="*/ 2935720 h 3363050"/>
              <a:gd name="connsiteX66" fmla="*/ 1889760 w 3664290"/>
              <a:gd name="connsiteY66" fmla="*/ 2867140 h 3363050"/>
              <a:gd name="connsiteX67" fmla="*/ 1676400 w 3664290"/>
              <a:gd name="connsiteY67" fmla="*/ 2729980 h 3363050"/>
              <a:gd name="connsiteX68" fmla="*/ 1554480 w 3664290"/>
              <a:gd name="connsiteY68" fmla="*/ 2623300 h 3363050"/>
              <a:gd name="connsiteX69" fmla="*/ 1409700 w 3664290"/>
              <a:gd name="connsiteY69" fmla="*/ 2547100 h 3363050"/>
              <a:gd name="connsiteX70" fmla="*/ 1226820 w 3664290"/>
              <a:gd name="connsiteY70" fmla="*/ 2448040 h 3363050"/>
              <a:gd name="connsiteX71" fmla="*/ 1226820 w 3664290"/>
              <a:gd name="connsiteY71" fmla="*/ 2356600 h 3363050"/>
              <a:gd name="connsiteX72" fmla="*/ 990600 w 3664290"/>
              <a:gd name="connsiteY72" fmla="*/ 2364220 h 3363050"/>
              <a:gd name="connsiteX73" fmla="*/ 746760 w 3664290"/>
              <a:gd name="connsiteY73" fmla="*/ 2379460 h 3363050"/>
              <a:gd name="connsiteX74" fmla="*/ 594360 w 3664290"/>
              <a:gd name="connsiteY74" fmla="*/ 2448040 h 3363050"/>
              <a:gd name="connsiteX75" fmla="*/ 510540 w 3664290"/>
              <a:gd name="connsiteY75" fmla="*/ 2326120 h 3363050"/>
              <a:gd name="connsiteX76" fmla="*/ 472440 w 3664290"/>
              <a:gd name="connsiteY76" fmla="*/ 2227060 h 3363050"/>
              <a:gd name="connsiteX77" fmla="*/ 434340 w 3664290"/>
              <a:gd name="connsiteY77" fmla="*/ 2158480 h 3363050"/>
              <a:gd name="connsiteX78" fmla="*/ 480060 w 3664290"/>
              <a:gd name="connsiteY78" fmla="*/ 2044180 h 3363050"/>
              <a:gd name="connsiteX79" fmla="*/ 411480 w 3664290"/>
              <a:gd name="connsiteY79" fmla="*/ 1967980 h 3363050"/>
              <a:gd name="connsiteX80" fmla="*/ 541020 w 3664290"/>
              <a:gd name="connsiteY80" fmla="*/ 1807960 h 3363050"/>
              <a:gd name="connsiteX81" fmla="*/ 563880 w 3664290"/>
              <a:gd name="connsiteY81" fmla="*/ 1762240 h 3363050"/>
              <a:gd name="connsiteX82" fmla="*/ 304800 w 3664290"/>
              <a:gd name="connsiteY82" fmla="*/ 1564120 h 3363050"/>
              <a:gd name="connsiteX83" fmla="*/ 175260 w 3664290"/>
              <a:gd name="connsiteY83" fmla="*/ 1457440 h 3363050"/>
              <a:gd name="connsiteX84" fmla="*/ 45720 w 3664290"/>
              <a:gd name="connsiteY84" fmla="*/ 1335520 h 3363050"/>
              <a:gd name="connsiteX85" fmla="*/ 7620 w 3664290"/>
              <a:gd name="connsiteY85" fmla="*/ 1266940 h 3363050"/>
              <a:gd name="connsiteX86" fmla="*/ 15240 w 3664290"/>
              <a:gd name="connsiteY86" fmla="*/ 78220 h 336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664290" h="3363050">
                <a:moveTo>
                  <a:pt x="15240" y="78220"/>
                </a:moveTo>
                <a:cubicBezTo>
                  <a:pt x="38100" y="-112280"/>
                  <a:pt x="106680" y="102350"/>
                  <a:pt x="144780" y="123940"/>
                </a:cubicBezTo>
                <a:cubicBezTo>
                  <a:pt x="182880" y="145530"/>
                  <a:pt x="214630" y="177280"/>
                  <a:pt x="243840" y="207760"/>
                </a:cubicBezTo>
                <a:cubicBezTo>
                  <a:pt x="273050" y="238240"/>
                  <a:pt x="306070" y="273800"/>
                  <a:pt x="320040" y="306820"/>
                </a:cubicBezTo>
                <a:cubicBezTo>
                  <a:pt x="334010" y="339840"/>
                  <a:pt x="309880" y="384290"/>
                  <a:pt x="327660" y="405880"/>
                </a:cubicBezTo>
                <a:cubicBezTo>
                  <a:pt x="345440" y="427470"/>
                  <a:pt x="386080" y="437630"/>
                  <a:pt x="426720" y="436360"/>
                </a:cubicBezTo>
                <a:cubicBezTo>
                  <a:pt x="467360" y="435090"/>
                  <a:pt x="571500" y="398260"/>
                  <a:pt x="571500" y="398260"/>
                </a:cubicBezTo>
                <a:cubicBezTo>
                  <a:pt x="629920" y="383020"/>
                  <a:pt x="711200" y="358890"/>
                  <a:pt x="777240" y="344920"/>
                </a:cubicBezTo>
                <a:cubicBezTo>
                  <a:pt x="843280" y="330950"/>
                  <a:pt x="911860" y="327140"/>
                  <a:pt x="967740" y="314440"/>
                </a:cubicBezTo>
                <a:cubicBezTo>
                  <a:pt x="1023620" y="301740"/>
                  <a:pt x="1073150" y="269990"/>
                  <a:pt x="1112520" y="268720"/>
                </a:cubicBezTo>
                <a:cubicBezTo>
                  <a:pt x="1151890" y="267450"/>
                  <a:pt x="1173480" y="315710"/>
                  <a:pt x="1203960" y="306820"/>
                </a:cubicBezTo>
                <a:cubicBezTo>
                  <a:pt x="1234440" y="297930"/>
                  <a:pt x="1258570" y="230620"/>
                  <a:pt x="1295400" y="215380"/>
                </a:cubicBezTo>
                <a:cubicBezTo>
                  <a:pt x="1332230" y="200140"/>
                  <a:pt x="1369060" y="226810"/>
                  <a:pt x="1424940" y="215380"/>
                </a:cubicBezTo>
                <a:cubicBezTo>
                  <a:pt x="1480820" y="203950"/>
                  <a:pt x="1587500" y="159500"/>
                  <a:pt x="1630680" y="146800"/>
                </a:cubicBezTo>
                <a:cubicBezTo>
                  <a:pt x="1673860" y="134100"/>
                  <a:pt x="1652270" y="120130"/>
                  <a:pt x="1684020" y="139180"/>
                </a:cubicBezTo>
                <a:cubicBezTo>
                  <a:pt x="1715770" y="158230"/>
                  <a:pt x="1795780" y="228080"/>
                  <a:pt x="1821180" y="261100"/>
                </a:cubicBezTo>
                <a:cubicBezTo>
                  <a:pt x="1846580" y="294120"/>
                  <a:pt x="1832610" y="316980"/>
                  <a:pt x="1836420" y="337300"/>
                </a:cubicBezTo>
                <a:cubicBezTo>
                  <a:pt x="1840230" y="357620"/>
                  <a:pt x="1868170" y="356350"/>
                  <a:pt x="1844040" y="383020"/>
                </a:cubicBezTo>
                <a:cubicBezTo>
                  <a:pt x="1819910" y="409690"/>
                  <a:pt x="1722120" y="455410"/>
                  <a:pt x="1691640" y="497320"/>
                </a:cubicBezTo>
                <a:cubicBezTo>
                  <a:pt x="1661160" y="539230"/>
                  <a:pt x="1666240" y="602730"/>
                  <a:pt x="1661160" y="634480"/>
                </a:cubicBezTo>
                <a:cubicBezTo>
                  <a:pt x="1656080" y="666230"/>
                  <a:pt x="1678940" y="685280"/>
                  <a:pt x="1661160" y="687820"/>
                </a:cubicBezTo>
                <a:cubicBezTo>
                  <a:pt x="1643380" y="690360"/>
                  <a:pt x="1605280" y="661150"/>
                  <a:pt x="1554480" y="649720"/>
                </a:cubicBezTo>
                <a:cubicBezTo>
                  <a:pt x="1503680" y="638290"/>
                  <a:pt x="1402080" y="604000"/>
                  <a:pt x="1356360" y="619240"/>
                </a:cubicBezTo>
                <a:cubicBezTo>
                  <a:pt x="1310640" y="634480"/>
                  <a:pt x="1283970" y="704330"/>
                  <a:pt x="1280160" y="741160"/>
                </a:cubicBezTo>
                <a:cubicBezTo>
                  <a:pt x="1276350" y="777990"/>
                  <a:pt x="1291590" y="802120"/>
                  <a:pt x="1333500" y="840220"/>
                </a:cubicBezTo>
                <a:cubicBezTo>
                  <a:pt x="1375410" y="878320"/>
                  <a:pt x="1470660" y="910070"/>
                  <a:pt x="1531620" y="969760"/>
                </a:cubicBezTo>
                <a:cubicBezTo>
                  <a:pt x="1592580" y="1029450"/>
                  <a:pt x="1634490" y="1142480"/>
                  <a:pt x="1699260" y="1198360"/>
                </a:cubicBezTo>
                <a:cubicBezTo>
                  <a:pt x="1764030" y="1254240"/>
                  <a:pt x="1845310" y="1284720"/>
                  <a:pt x="1920240" y="1305040"/>
                </a:cubicBezTo>
                <a:cubicBezTo>
                  <a:pt x="1995170" y="1325360"/>
                  <a:pt x="2071370" y="1332980"/>
                  <a:pt x="2148840" y="1320280"/>
                </a:cubicBezTo>
                <a:cubicBezTo>
                  <a:pt x="2226310" y="1307580"/>
                  <a:pt x="2331720" y="1239000"/>
                  <a:pt x="2385060" y="1228840"/>
                </a:cubicBezTo>
                <a:cubicBezTo>
                  <a:pt x="2438400" y="1218680"/>
                  <a:pt x="2452370" y="1244080"/>
                  <a:pt x="2468880" y="1259320"/>
                </a:cubicBezTo>
                <a:cubicBezTo>
                  <a:pt x="2485390" y="1274560"/>
                  <a:pt x="2515870" y="1296150"/>
                  <a:pt x="2484120" y="1320280"/>
                </a:cubicBezTo>
                <a:cubicBezTo>
                  <a:pt x="2452370" y="1344410"/>
                  <a:pt x="2317750" y="1376160"/>
                  <a:pt x="2278380" y="1404100"/>
                </a:cubicBezTo>
                <a:cubicBezTo>
                  <a:pt x="2239010" y="1432040"/>
                  <a:pt x="2260600" y="1433310"/>
                  <a:pt x="2247900" y="1487920"/>
                </a:cubicBezTo>
                <a:cubicBezTo>
                  <a:pt x="2235200" y="1542530"/>
                  <a:pt x="2221230" y="1655560"/>
                  <a:pt x="2202180" y="1731760"/>
                </a:cubicBezTo>
                <a:cubicBezTo>
                  <a:pt x="2183130" y="1807960"/>
                  <a:pt x="2113280" y="1898130"/>
                  <a:pt x="2133600" y="1945120"/>
                </a:cubicBezTo>
                <a:cubicBezTo>
                  <a:pt x="2153920" y="1992110"/>
                  <a:pt x="2265680" y="2017510"/>
                  <a:pt x="2324100" y="2013700"/>
                </a:cubicBezTo>
                <a:cubicBezTo>
                  <a:pt x="2382520" y="2009890"/>
                  <a:pt x="2433320" y="1914640"/>
                  <a:pt x="2484120" y="1922260"/>
                </a:cubicBezTo>
                <a:cubicBezTo>
                  <a:pt x="2534920" y="1929880"/>
                  <a:pt x="2592070" y="2001000"/>
                  <a:pt x="2628900" y="2059420"/>
                </a:cubicBezTo>
                <a:cubicBezTo>
                  <a:pt x="2665730" y="2117840"/>
                  <a:pt x="2692400" y="2210550"/>
                  <a:pt x="2705100" y="2272780"/>
                </a:cubicBezTo>
                <a:cubicBezTo>
                  <a:pt x="2717800" y="2335010"/>
                  <a:pt x="2694940" y="2389620"/>
                  <a:pt x="2705100" y="2432800"/>
                </a:cubicBezTo>
                <a:cubicBezTo>
                  <a:pt x="2715260" y="2475980"/>
                  <a:pt x="2708910" y="2500110"/>
                  <a:pt x="2766060" y="2531860"/>
                </a:cubicBezTo>
                <a:cubicBezTo>
                  <a:pt x="2823210" y="2563610"/>
                  <a:pt x="2959100" y="2583930"/>
                  <a:pt x="3048000" y="2623300"/>
                </a:cubicBezTo>
                <a:cubicBezTo>
                  <a:pt x="3136900" y="2662670"/>
                  <a:pt x="3228340" y="2712200"/>
                  <a:pt x="3299460" y="2768080"/>
                </a:cubicBezTo>
                <a:cubicBezTo>
                  <a:pt x="3370580" y="2823960"/>
                  <a:pt x="3416300" y="2886190"/>
                  <a:pt x="3474720" y="2958580"/>
                </a:cubicBezTo>
                <a:cubicBezTo>
                  <a:pt x="3533140" y="3030970"/>
                  <a:pt x="3624580" y="3154160"/>
                  <a:pt x="3649980" y="3202420"/>
                </a:cubicBezTo>
                <a:cubicBezTo>
                  <a:pt x="3675380" y="3250680"/>
                  <a:pt x="3666490" y="3263380"/>
                  <a:pt x="3627120" y="3248140"/>
                </a:cubicBezTo>
                <a:cubicBezTo>
                  <a:pt x="3587750" y="3232900"/>
                  <a:pt x="3413760" y="3110980"/>
                  <a:pt x="3413760" y="3110980"/>
                </a:cubicBezTo>
                <a:cubicBezTo>
                  <a:pt x="3345180" y="3066530"/>
                  <a:pt x="3263900" y="3018270"/>
                  <a:pt x="3215640" y="2981440"/>
                </a:cubicBezTo>
                <a:cubicBezTo>
                  <a:pt x="3167380" y="2944610"/>
                  <a:pt x="3166110" y="2901430"/>
                  <a:pt x="3124200" y="2890000"/>
                </a:cubicBezTo>
                <a:cubicBezTo>
                  <a:pt x="3082290" y="2878570"/>
                  <a:pt x="3006090" y="2900160"/>
                  <a:pt x="2964180" y="2912860"/>
                </a:cubicBezTo>
                <a:cubicBezTo>
                  <a:pt x="2922270" y="2925560"/>
                  <a:pt x="2907030" y="2957310"/>
                  <a:pt x="2872740" y="2966200"/>
                </a:cubicBezTo>
                <a:cubicBezTo>
                  <a:pt x="2838450" y="2975090"/>
                  <a:pt x="2792730" y="2973820"/>
                  <a:pt x="2758440" y="2966200"/>
                </a:cubicBezTo>
                <a:cubicBezTo>
                  <a:pt x="2724150" y="2958580"/>
                  <a:pt x="2692400" y="2931910"/>
                  <a:pt x="2667000" y="2920480"/>
                </a:cubicBezTo>
                <a:cubicBezTo>
                  <a:pt x="2641600" y="2909050"/>
                  <a:pt x="2633980" y="2910320"/>
                  <a:pt x="2606040" y="2897620"/>
                </a:cubicBezTo>
                <a:cubicBezTo>
                  <a:pt x="2578100" y="2884920"/>
                  <a:pt x="2527300" y="2862060"/>
                  <a:pt x="2499360" y="2844280"/>
                </a:cubicBezTo>
                <a:cubicBezTo>
                  <a:pt x="2471420" y="2826500"/>
                  <a:pt x="2446020" y="2793480"/>
                  <a:pt x="2438400" y="2790940"/>
                </a:cubicBezTo>
                <a:cubicBezTo>
                  <a:pt x="2430780" y="2788400"/>
                  <a:pt x="2453640" y="2829040"/>
                  <a:pt x="2453640" y="2829040"/>
                </a:cubicBezTo>
                <a:cubicBezTo>
                  <a:pt x="2468880" y="2867140"/>
                  <a:pt x="2529840" y="2968740"/>
                  <a:pt x="2529840" y="3019540"/>
                </a:cubicBezTo>
                <a:cubicBezTo>
                  <a:pt x="2529840" y="3070340"/>
                  <a:pt x="2489200" y="3089390"/>
                  <a:pt x="2453640" y="3133840"/>
                </a:cubicBezTo>
                <a:cubicBezTo>
                  <a:pt x="2418080" y="3178290"/>
                  <a:pt x="2343150" y="3248140"/>
                  <a:pt x="2316480" y="3286240"/>
                </a:cubicBezTo>
                <a:cubicBezTo>
                  <a:pt x="2289810" y="3324340"/>
                  <a:pt x="2319020" y="3368790"/>
                  <a:pt x="2293620" y="3362440"/>
                </a:cubicBezTo>
                <a:cubicBezTo>
                  <a:pt x="2268220" y="3356090"/>
                  <a:pt x="2184400" y="3290050"/>
                  <a:pt x="2164080" y="3248140"/>
                </a:cubicBezTo>
                <a:cubicBezTo>
                  <a:pt x="2143760" y="3206230"/>
                  <a:pt x="2184400" y="3150350"/>
                  <a:pt x="2171700" y="3110980"/>
                </a:cubicBezTo>
                <a:cubicBezTo>
                  <a:pt x="2159000" y="3071610"/>
                  <a:pt x="2118360" y="3041130"/>
                  <a:pt x="2087880" y="3011920"/>
                </a:cubicBezTo>
                <a:cubicBezTo>
                  <a:pt x="2057400" y="2982710"/>
                  <a:pt x="2021840" y="2959850"/>
                  <a:pt x="1988820" y="2935720"/>
                </a:cubicBezTo>
                <a:cubicBezTo>
                  <a:pt x="1955800" y="2911590"/>
                  <a:pt x="1941830" y="2901430"/>
                  <a:pt x="1889760" y="2867140"/>
                </a:cubicBezTo>
                <a:cubicBezTo>
                  <a:pt x="1837690" y="2832850"/>
                  <a:pt x="1732280" y="2770620"/>
                  <a:pt x="1676400" y="2729980"/>
                </a:cubicBezTo>
                <a:cubicBezTo>
                  <a:pt x="1620520" y="2689340"/>
                  <a:pt x="1598930" y="2653780"/>
                  <a:pt x="1554480" y="2623300"/>
                </a:cubicBezTo>
                <a:cubicBezTo>
                  <a:pt x="1510030" y="2592820"/>
                  <a:pt x="1409700" y="2547100"/>
                  <a:pt x="1409700" y="2547100"/>
                </a:cubicBezTo>
                <a:cubicBezTo>
                  <a:pt x="1355090" y="2517890"/>
                  <a:pt x="1257300" y="2479790"/>
                  <a:pt x="1226820" y="2448040"/>
                </a:cubicBezTo>
                <a:cubicBezTo>
                  <a:pt x="1196340" y="2416290"/>
                  <a:pt x="1266190" y="2370570"/>
                  <a:pt x="1226820" y="2356600"/>
                </a:cubicBezTo>
                <a:cubicBezTo>
                  <a:pt x="1187450" y="2342630"/>
                  <a:pt x="1070610" y="2360410"/>
                  <a:pt x="990600" y="2364220"/>
                </a:cubicBezTo>
                <a:cubicBezTo>
                  <a:pt x="910590" y="2368030"/>
                  <a:pt x="812800" y="2365490"/>
                  <a:pt x="746760" y="2379460"/>
                </a:cubicBezTo>
                <a:cubicBezTo>
                  <a:pt x="680720" y="2393430"/>
                  <a:pt x="633730" y="2456930"/>
                  <a:pt x="594360" y="2448040"/>
                </a:cubicBezTo>
                <a:cubicBezTo>
                  <a:pt x="554990" y="2439150"/>
                  <a:pt x="530860" y="2362950"/>
                  <a:pt x="510540" y="2326120"/>
                </a:cubicBezTo>
                <a:cubicBezTo>
                  <a:pt x="490220" y="2289290"/>
                  <a:pt x="485140" y="2255000"/>
                  <a:pt x="472440" y="2227060"/>
                </a:cubicBezTo>
                <a:cubicBezTo>
                  <a:pt x="459740" y="2199120"/>
                  <a:pt x="433070" y="2188960"/>
                  <a:pt x="434340" y="2158480"/>
                </a:cubicBezTo>
                <a:cubicBezTo>
                  <a:pt x="435610" y="2128000"/>
                  <a:pt x="483870" y="2075930"/>
                  <a:pt x="480060" y="2044180"/>
                </a:cubicBezTo>
                <a:cubicBezTo>
                  <a:pt x="476250" y="2012430"/>
                  <a:pt x="401320" y="2007350"/>
                  <a:pt x="411480" y="1967980"/>
                </a:cubicBezTo>
                <a:cubicBezTo>
                  <a:pt x="421640" y="1928610"/>
                  <a:pt x="515620" y="1842250"/>
                  <a:pt x="541020" y="1807960"/>
                </a:cubicBezTo>
                <a:cubicBezTo>
                  <a:pt x="566420" y="1773670"/>
                  <a:pt x="603250" y="1802880"/>
                  <a:pt x="563880" y="1762240"/>
                </a:cubicBezTo>
                <a:cubicBezTo>
                  <a:pt x="524510" y="1721600"/>
                  <a:pt x="369570" y="1614920"/>
                  <a:pt x="304800" y="1564120"/>
                </a:cubicBezTo>
                <a:cubicBezTo>
                  <a:pt x="240030" y="1513320"/>
                  <a:pt x="218440" y="1495540"/>
                  <a:pt x="175260" y="1457440"/>
                </a:cubicBezTo>
                <a:cubicBezTo>
                  <a:pt x="132080" y="1419340"/>
                  <a:pt x="73660" y="1367270"/>
                  <a:pt x="45720" y="1335520"/>
                </a:cubicBezTo>
                <a:cubicBezTo>
                  <a:pt x="17780" y="1303770"/>
                  <a:pt x="15240" y="1476490"/>
                  <a:pt x="7620" y="1266940"/>
                </a:cubicBezTo>
                <a:cubicBezTo>
                  <a:pt x="0" y="1057390"/>
                  <a:pt x="-7620" y="268720"/>
                  <a:pt x="15240" y="7822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 rot="1420941">
            <a:off x="2866640" y="2744654"/>
            <a:ext cx="238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Королівство Польське</a:t>
            </a:r>
            <a:endParaRPr lang="ru-RU" b="1" dirty="0"/>
          </a:p>
        </p:txBody>
      </p:sp>
      <p:sp>
        <p:nvSpPr>
          <p:cNvPr id="14" name="Полилиния 13"/>
          <p:cNvSpPr/>
          <p:nvPr/>
        </p:nvSpPr>
        <p:spPr>
          <a:xfrm>
            <a:off x="2959656" y="3940245"/>
            <a:ext cx="2780093" cy="2275396"/>
          </a:xfrm>
          <a:custGeom>
            <a:avLst/>
            <a:gdLst>
              <a:gd name="connsiteX0" fmla="*/ 4524 w 2780093"/>
              <a:gd name="connsiteY0" fmla="*/ 166935 h 2275396"/>
              <a:gd name="connsiteX1" fmla="*/ 111204 w 2780093"/>
              <a:gd name="connsiteY1" fmla="*/ 45015 h 2275396"/>
              <a:gd name="connsiteX2" fmla="*/ 316944 w 2780093"/>
              <a:gd name="connsiteY2" fmla="*/ 29775 h 2275396"/>
              <a:gd name="connsiteX3" fmla="*/ 431244 w 2780093"/>
              <a:gd name="connsiteY3" fmla="*/ 14535 h 2275396"/>
              <a:gd name="connsiteX4" fmla="*/ 537924 w 2780093"/>
              <a:gd name="connsiteY4" fmla="*/ 258375 h 2275396"/>
              <a:gd name="connsiteX5" fmla="*/ 728424 w 2780093"/>
              <a:gd name="connsiteY5" fmla="*/ 235515 h 2275396"/>
              <a:gd name="connsiteX6" fmla="*/ 873204 w 2780093"/>
              <a:gd name="connsiteY6" fmla="*/ 182175 h 2275396"/>
              <a:gd name="connsiteX7" fmla="*/ 1056084 w 2780093"/>
              <a:gd name="connsiteY7" fmla="*/ 212655 h 2275396"/>
              <a:gd name="connsiteX8" fmla="*/ 1193244 w 2780093"/>
              <a:gd name="connsiteY8" fmla="*/ 166935 h 2275396"/>
              <a:gd name="connsiteX9" fmla="*/ 1269444 w 2780093"/>
              <a:gd name="connsiteY9" fmla="*/ 250755 h 2275396"/>
              <a:gd name="connsiteX10" fmla="*/ 1559004 w 2780093"/>
              <a:gd name="connsiteY10" fmla="*/ 479355 h 2275396"/>
              <a:gd name="connsiteX11" fmla="*/ 1741884 w 2780093"/>
              <a:gd name="connsiteY11" fmla="*/ 586035 h 2275396"/>
              <a:gd name="connsiteX12" fmla="*/ 1917144 w 2780093"/>
              <a:gd name="connsiteY12" fmla="*/ 715575 h 2275396"/>
              <a:gd name="connsiteX13" fmla="*/ 2054304 w 2780093"/>
              <a:gd name="connsiteY13" fmla="*/ 860355 h 2275396"/>
              <a:gd name="connsiteX14" fmla="*/ 2130504 w 2780093"/>
              <a:gd name="connsiteY14" fmla="*/ 928935 h 2275396"/>
              <a:gd name="connsiteX15" fmla="*/ 2229564 w 2780093"/>
              <a:gd name="connsiteY15" fmla="*/ 1066095 h 2275396"/>
              <a:gd name="connsiteX16" fmla="*/ 2305764 w 2780093"/>
              <a:gd name="connsiteY16" fmla="*/ 1233735 h 2275396"/>
              <a:gd name="connsiteX17" fmla="*/ 2351484 w 2780093"/>
              <a:gd name="connsiteY17" fmla="*/ 1416615 h 2275396"/>
              <a:gd name="connsiteX18" fmla="*/ 2412444 w 2780093"/>
              <a:gd name="connsiteY18" fmla="*/ 1523295 h 2275396"/>
              <a:gd name="connsiteX19" fmla="*/ 2541984 w 2780093"/>
              <a:gd name="connsiteY19" fmla="*/ 1561395 h 2275396"/>
              <a:gd name="connsiteX20" fmla="*/ 2602944 w 2780093"/>
              <a:gd name="connsiteY20" fmla="*/ 1881435 h 2275396"/>
              <a:gd name="connsiteX21" fmla="*/ 2770584 w 2780093"/>
              <a:gd name="connsiteY21" fmla="*/ 2110035 h 2275396"/>
              <a:gd name="connsiteX22" fmla="*/ 2740104 w 2780093"/>
              <a:gd name="connsiteY22" fmla="*/ 2270055 h 2275396"/>
              <a:gd name="connsiteX23" fmla="*/ 2580084 w 2780093"/>
              <a:gd name="connsiteY23" fmla="*/ 1911915 h 2275396"/>
              <a:gd name="connsiteX24" fmla="*/ 2237184 w 2780093"/>
              <a:gd name="connsiteY24" fmla="*/ 1515675 h 2275396"/>
              <a:gd name="connsiteX25" fmla="*/ 2016204 w 2780093"/>
              <a:gd name="connsiteY25" fmla="*/ 1370895 h 2275396"/>
              <a:gd name="connsiteX26" fmla="*/ 1871424 w 2780093"/>
              <a:gd name="connsiteY26" fmla="*/ 1157535 h 2275396"/>
              <a:gd name="connsiteX27" fmla="*/ 1658064 w 2780093"/>
              <a:gd name="connsiteY27" fmla="*/ 997515 h 2275396"/>
              <a:gd name="connsiteX28" fmla="*/ 1528524 w 2780093"/>
              <a:gd name="connsiteY28" fmla="*/ 875595 h 2275396"/>
              <a:gd name="connsiteX29" fmla="*/ 1459944 w 2780093"/>
              <a:gd name="connsiteY29" fmla="*/ 822255 h 2275396"/>
              <a:gd name="connsiteX30" fmla="*/ 1086564 w 2780093"/>
              <a:gd name="connsiteY30" fmla="*/ 867975 h 2275396"/>
              <a:gd name="connsiteX31" fmla="*/ 736044 w 2780093"/>
              <a:gd name="connsiteY31" fmla="*/ 807015 h 2275396"/>
              <a:gd name="connsiteX32" fmla="*/ 454104 w 2780093"/>
              <a:gd name="connsiteY32" fmla="*/ 860355 h 2275396"/>
              <a:gd name="connsiteX33" fmla="*/ 126444 w 2780093"/>
              <a:gd name="connsiteY33" fmla="*/ 845115 h 2275396"/>
              <a:gd name="connsiteX34" fmla="*/ 27384 w 2780093"/>
              <a:gd name="connsiteY34" fmla="*/ 845115 h 2275396"/>
              <a:gd name="connsiteX35" fmla="*/ 19764 w 2780093"/>
              <a:gd name="connsiteY35" fmla="*/ 494595 h 2275396"/>
              <a:gd name="connsiteX36" fmla="*/ 4524 w 2780093"/>
              <a:gd name="connsiteY36" fmla="*/ 166935 h 227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80093" h="2275396">
                <a:moveTo>
                  <a:pt x="4524" y="166935"/>
                </a:moveTo>
                <a:cubicBezTo>
                  <a:pt x="19764" y="92005"/>
                  <a:pt x="59134" y="67875"/>
                  <a:pt x="111204" y="45015"/>
                </a:cubicBezTo>
                <a:cubicBezTo>
                  <a:pt x="163274" y="22155"/>
                  <a:pt x="263604" y="34855"/>
                  <a:pt x="316944" y="29775"/>
                </a:cubicBezTo>
                <a:cubicBezTo>
                  <a:pt x="370284" y="24695"/>
                  <a:pt x="394414" y="-23565"/>
                  <a:pt x="431244" y="14535"/>
                </a:cubicBezTo>
                <a:cubicBezTo>
                  <a:pt x="468074" y="52635"/>
                  <a:pt x="488394" y="221545"/>
                  <a:pt x="537924" y="258375"/>
                </a:cubicBezTo>
                <a:cubicBezTo>
                  <a:pt x="587454" y="295205"/>
                  <a:pt x="672544" y="248215"/>
                  <a:pt x="728424" y="235515"/>
                </a:cubicBezTo>
                <a:cubicBezTo>
                  <a:pt x="784304" y="222815"/>
                  <a:pt x="818594" y="185985"/>
                  <a:pt x="873204" y="182175"/>
                </a:cubicBezTo>
                <a:cubicBezTo>
                  <a:pt x="927814" y="178365"/>
                  <a:pt x="1002744" y="215195"/>
                  <a:pt x="1056084" y="212655"/>
                </a:cubicBezTo>
                <a:cubicBezTo>
                  <a:pt x="1109424" y="210115"/>
                  <a:pt x="1157684" y="160585"/>
                  <a:pt x="1193244" y="166935"/>
                </a:cubicBezTo>
                <a:cubicBezTo>
                  <a:pt x="1228804" y="173285"/>
                  <a:pt x="1208484" y="198685"/>
                  <a:pt x="1269444" y="250755"/>
                </a:cubicBezTo>
                <a:cubicBezTo>
                  <a:pt x="1330404" y="302825"/>
                  <a:pt x="1480264" y="423475"/>
                  <a:pt x="1559004" y="479355"/>
                </a:cubicBezTo>
                <a:cubicBezTo>
                  <a:pt x="1637744" y="535235"/>
                  <a:pt x="1682194" y="546665"/>
                  <a:pt x="1741884" y="586035"/>
                </a:cubicBezTo>
                <a:cubicBezTo>
                  <a:pt x="1801574" y="625405"/>
                  <a:pt x="1865074" y="669855"/>
                  <a:pt x="1917144" y="715575"/>
                </a:cubicBezTo>
                <a:cubicBezTo>
                  <a:pt x="1969214" y="761295"/>
                  <a:pt x="2018744" y="824795"/>
                  <a:pt x="2054304" y="860355"/>
                </a:cubicBezTo>
                <a:cubicBezTo>
                  <a:pt x="2089864" y="895915"/>
                  <a:pt x="2101294" y="894645"/>
                  <a:pt x="2130504" y="928935"/>
                </a:cubicBezTo>
                <a:cubicBezTo>
                  <a:pt x="2159714" y="963225"/>
                  <a:pt x="2200354" y="1015295"/>
                  <a:pt x="2229564" y="1066095"/>
                </a:cubicBezTo>
                <a:cubicBezTo>
                  <a:pt x="2258774" y="1116895"/>
                  <a:pt x="2285444" y="1175315"/>
                  <a:pt x="2305764" y="1233735"/>
                </a:cubicBezTo>
                <a:cubicBezTo>
                  <a:pt x="2326084" y="1292155"/>
                  <a:pt x="2333704" y="1368355"/>
                  <a:pt x="2351484" y="1416615"/>
                </a:cubicBezTo>
                <a:cubicBezTo>
                  <a:pt x="2369264" y="1464875"/>
                  <a:pt x="2380694" y="1499165"/>
                  <a:pt x="2412444" y="1523295"/>
                </a:cubicBezTo>
                <a:cubicBezTo>
                  <a:pt x="2444194" y="1547425"/>
                  <a:pt x="2510234" y="1501705"/>
                  <a:pt x="2541984" y="1561395"/>
                </a:cubicBezTo>
                <a:cubicBezTo>
                  <a:pt x="2573734" y="1621085"/>
                  <a:pt x="2564844" y="1789995"/>
                  <a:pt x="2602944" y="1881435"/>
                </a:cubicBezTo>
                <a:cubicBezTo>
                  <a:pt x="2641044" y="1972875"/>
                  <a:pt x="2747724" y="2045265"/>
                  <a:pt x="2770584" y="2110035"/>
                </a:cubicBezTo>
                <a:cubicBezTo>
                  <a:pt x="2793444" y="2174805"/>
                  <a:pt x="2771854" y="2303075"/>
                  <a:pt x="2740104" y="2270055"/>
                </a:cubicBezTo>
                <a:cubicBezTo>
                  <a:pt x="2708354" y="2237035"/>
                  <a:pt x="2663904" y="2037645"/>
                  <a:pt x="2580084" y="1911915"/>
                </a:cubicBezTo>
                <a:cubicBezTo>
                  <a:pt x="2496264" y="1786185"/>
                  <a:pt x="2331164" y="1605845"/>
                  <a:pt x="2237184" y="1515675"/>
                </a:cubicBezTo>
                <a:cubicBezTo>
                  <a:pt x="2143204" y="1425505"/>
                  <a:pt x="2077164" y="1430585"/>
                  <a:pt x="2016204" y="1370895"/>
                </a:cubicBezTo>
                <a:cubicBezTo>
                  <a:pt x="1955244" y="1311205"/>
                  <a:pt x="1931114" y="1219765"/>
                  <a:pt x="1871424" y="1157535"/>
                </a:cubicBezTo>
                <a:cubicBezTo>
                  <a:pt x="1811734" y="1095305"/>
                  <a:pt x="1715214" y="1044505"/>
                  <a:pt x="1658064" y="997515"/>
                </a:cubicBezTo>
                <a:cubicBezTo>
                  <a:pt x="1600914" y="950525"/>
                  <a:pt x="1561544" y="904805"/>
                  <a:pt x="1528524" y="875595"/>
                </a:cubicBezTo>
                <a:cubicBezTo>
                  <a:pt x="1495504" y="846385"/>
                  <a:pt x="1533604" y="823525"/>
                  <a:pt x="1459944" y="822255"/>
                </a:cubicBezTo>
                <a:cubicBezTo>
                  <a:pt x="1386284" y="820985"/>
                  <a:pt x="1207214" y="870515"/>
                  <a:pt x="1086564" y="867975"/>
                </a:cubicBezTo>
                <a:cubicBezTo>
                  <a:pt x="965914" y="865435"/>
                  <a:pt x="841454" y="808285"/>
                  <a:pt x="736044" y="807015"/>
                </a:cubicBezTo>
                <a:cubicBezTo>
                  <a:pt x="630634" y="805745"/>
                  <a:pt x="555704" y="854005"/>
                  <a:pt x="454104" y="860355"/>
                </a:cubicBezTo>
                <a:cubicBezTo>
                  <a:pt x="352504" y="866705"/>
                  <a:pt x="197564" y="847655"/>
                  <a:pt x="126444" y="845115"/>
                </a:cubicBezTo>
                <a:cubicBezTo>
                  <a:pt x="55324" y="842575"/>
                  <a:pt x="45164" y="903535"/>
                  <a:pt x="27384" y="845115"/>
                </a:cubicBezTo>
                <a:cubicBezTo>
                  <a:pt x="9604" y="786695"/>
                  <a:pt x="22304" y="602545"/>
                  <a:pt x="19764" y="494595"/>
                </a:cubicBezTo>
                <a:cubicBezTo>
                  <a:pt x="17224" y="386645"/>
                  <a:pt x="-10716" y="241865"/>
                  <a:pt x="4524" y="166935"/>
                </a:cubicBezTo>
                <a:close/>
              </a:path>
            </a:pathLst>
          </a:custGeom>
          <a:solidFill>
            <a:srgbClr val="FFC000">
              <a:alpha val="64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5234940" y="4480560"/>
            <a:ext cx="2065020" cy="1973580"/>
          </a:xfrm>
          <a:custGeom>
            <a:avLst/>
            <a:gdLst>
              <a:gd name="connsiteX0" fmla="*/ 7620 w 2065020"/>
              <a:gd name="connsiteY0" fmla="*/ 594360 h 1973580"/>
              <a:gd name="connsiteX1" fmla="*/ 121920 w 2065020"/>
              <a:gd name="connsiteY1" fmla="*/ 457200 h 1973580"/>
              <a:gd name="connsiteX2" fmla="*/ 190500 w 2065020"/>
              <a:gd name="connsiteY2" fmla="*/ 342900 h 1973580"/>
              <a:gd name="connsiteX3" fmla="*/ 236220 w 2065020"/>
              <a:gd name="connsiteY3" fmla="*/ 243840 h 1973580"/>
              <a:gd name="connsiteX4" fmla="*/ 175260 w 2065020"/>
              <a:gd name="connsiteY4" fmla="*/ 68580 h 1973580"/>
              <a:gd name="connsiteX5" fmla="*/ 160020 w 2065020"/>
              <a:gd name="connsiteY5" fmla="*/ 0 h 1973580"/>
              <a:gd name="connsiteX6" fmla="*/ 198120 w 2065020"/>
              <a:gd name="connsiteY6" fmla="*/ 15240 h 1973580"/>
              <a:gd name="connsiteX7" fmla="*/ 312420 w 2065020"/>
              <a:gd name="connsiteY7" fmla="*/ 160020 h 1973580"/>
              <a:gd name="connsiteX8" fmla="*/ 441960 w 2065020"/>
              <a:gd name="connsiteY8" fmla="*/ 190500 h 1973580"/>
              <a:gd name="connsiteX9" fmla="*/ 533400 w 2065020"/>
              <a:gd name="connsiteY9" fmla="*/ 281940 h 1973580"/>
              <a:gd name="connsiteX10" fmla="*/ 624840 w 2065020"/>
              <a:gd name="connsiteY10" fmla="*/ 205740 h 1973580"/>
              <a:gd name="connsiteX11" fmla="*/ 746760 w 2065020"/>
              <a:gd name="connsiteY11" fmla="*/ 190500 h 1973580"/>
              <a:gd name="connsiteX12" fmla="*/ 845820 w 2065020"/>
              <a:gd name="connsiteY12" fmla="*/ 160020 h 1973580"/>
              <a:gd name="connsiteX13" fmla="*/ 967740 w 2065020"/>
              <a:gd name="connsiteY13" fmla="*/ 220980 h 1973580"/>
              <a:gd name="connsiteX14" fmla="*/ 1181100 w 2065020"/>
              <a:gd name="connsiteY14" fmla="*/ 388620 h 1973580"/>
              <a:gd name="connsiteX15" fmla="*/ 1409700 w 2065020"/>
              <a:gd name="connsiteY15" fmla="*/ 563880 h 1973580"/>
              <a:gd name="connsiteX16" fmla="*/ 1485900 w 2065020"/>
              <a:gd name="connsiteY16" fmla="*/ 792480 h 1973580"/>
              <a:gd name="connsiteX17" fmla="*/ 1478280 w 2065020"/>
              <a:gd name="connsiteY17" fmla="*/ 922020 h 1973580"/>
              <a:gd name="connsiteX18" fmla="*/ 1592580 w 2065020"/>
              <a:gd name="connsiteY18" fmla="*/ 1005840 h 1973580"/>
              <a:gd name="connsiteX19" fmla="*/ 1661160 w 2065020"/>
              <a:gd name="connsiteY19" fmla="*/ 1120140 h 1973580"/>
              <a:gd name="connsiteX20" fmla="*/ 1836420 w 2065020"/>
              <a:gd name="connsiteY20" fmla="*/ 1272540 h 1973580"/>
              <a:gd name="connsiteX21" fmla="*/ 1981200 w 2065020"/>
              <a:gd name="connsiteY21" fmla="*/ 1417320 h 1973580"/>
              <a:gd name="connsiteX22" fmla="*/ 2065020 w 2065020"/>
              <a:gd name="connsiteY22" fmla="*/ 1485900 h 1973580"/>
              <a:gd name="connsiteX23" fmla="*/ 1866900 w 2065020"/>
              <a:gd name="connsiteY23" fmla="*/ 1684020 h 1973580"/>
              <a:gd name="connsiteX24" fmla="*/ 1630680 w 2065020"/>
              <a:gd name="connsiteY24" fmla="*/ 1790700 h 1973580"/>
              <a:gd name="connsiteX25" fmla="*/ 1600200 w 2065020"/>
              <a:gd name="connsiteY25" fmla="*/ 1859280 h 1973580"/>
              <a:gd name="connsiteX26" fmla="*/ 1318260 w 2065020"/>
              <a:gd name="connsiteY26" fmla="*/ 1912620 h 1973580"/>
              <a:gd name="connsiteX27" fmla="*/ 1295400 w 2065020"/>
              <a:gd name="connsiteY27" fmla="*/ 1973580 h 1973580"/>
              <a:gd name="connsiteX28" fmla="*/ 1097280 w 2065020"/>
              <a:gd name="connsiteY28" fmla="*/ 1943100 h 1973580"/>
              <a:gd name="connsiteX29" fmla="*/ 1097280 w 2065020"/>
              <a:gd name="connsiteY29" fmla="*/ 1943100 h 1973580"/>
              <a:gd name="connsiteX30" fmla="*/ 845820 w 2065020"/>
              <a:gd name="connsiteY30" fmla="*/ 1836420 h 1973580"/>
              <a:gd name="connsiteX31" fmla="*/ 723900 w 2065020"/>
              <a:gd name="connsiteY31" fmla="*/ 1798320 h 1973580"/>
              <a:gd name="connsiteX32" fmla="*/ 518160 w 2065020"/>
              <a:gd name="connsiteY32" fmla="*/ 1783080 h 1973580"/>
              <a:gd name="connsiteX33" fmla="*/ 441960 w 2065020"/>
              <a:gd name="connsiteY33" fmla="*/ 1729740 h 1973580"/>
              <a:gd name="connsiteX34" fmla="*/ 480060 w 2065020"/>
              <a:gd name="connsiteY34" fmla="*/ 1546860 h 1973580"/>
              <a:gd name="connsiteX35" fmla="*/ 457200 w 2065020"/>
              <a:gd name="connsiteY35" fmla="*/ 1402080 h 1973580"/>
              <a:gd name="connsiteX36" fmla="*/ 381000 w 2065020"/>
              <a:gd name="connsiteY36" fmla="*/ 1325880 h 1973580"/>
              <a:gd name="connsiteX37" fmla="*/ 350520 w 2065020"/>
              <a:gd name="connsiteY37" fmla="*/ 1158240 h 1973580"/>
              <a:gd name="connsiteX38" fmla="*/ 274320 w 2065020"/>
              <a:gd name="connsiteY38" fmla="*/ 1036320 h 1973580"/>
              <a:gd name="connsiteX39" fmla="*/ 236220 w 2065020"/>
              <a:gd name="connsiteY39" fmla="*/ 944880 h 1973580"/>
              <a:gd name="connsiteX40" fmla="*/ 121920 w 2065020"/>
              <a:gd name="connsiteY40" fmla="*/ 937260 h 1973580"/>
              <a:gd name="connsiteX41" fmla="*/ 0 w 2065020"/>
              <a:gd name="connsiteY41" fmla="*/ 792480 h 1973580"/>
              <a:gd name="connsiteX42" fmla="*/ 7620 w 2065020"/>
              <a:gd name="connsiteY42" fmla="*/ 594360 h 197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065020" h="1973580">
                <a:moveTo>
                  <a:pt x="7620" y="594360"/>
                </a:moveTo>
                <a:lnTo>
                  <a:pt x="121920" y="457200"/>
                </a:lnTo>
                <a:lnTo>
                  <a:pt x="190500" y="342900"/>
                </a:lnTo>
                <a:lnTo>
                  <a:pt x="236220" y="243840"/>
                </a:lnTo>
                <a:lnTo>
                  <a:pt x="175260" y="68580"/>
                </a:lnTo>
                <a:lnTo>
                  <a:pt x="160020" y="0"/>
                </a:lnTo>
                <a:lnTo>
                  <a:pt x="198120" y="15240"/>
                </a:lnTo>
                <a:lnTo>
                  <a:pt x="312420" y="160020"/>
                </a:lnTo>
                <a:lnTo>
                  <a:pt x="441960" y="190500"/>
                </a:lnTo>
                <a:lnTo>
                  <a:pt x="533400" y="281940"/>
                </a:lnTo>
                <a:lnTo>
                  <a:pt x="624840" y="205740"/>
                </a:lnTo>
                <a:lnTo>
                  <a:pt x="746760" y="190500"/>
                </a:lnTo>
                <a:lnTo>
                  <a:pt x="845820" y="160020"/>
                </a:lnTo>
                <a:lnTo>
                  <a:pt x="967740" y="220980"/>
                </a:lnTo>
                <a:lnTo>
                  <a:pt x="1181100" y="388620"/>
                </a:lnTo>
                <a:lnTo>
                  <a:pt x="1409700" y="563880"/>
                </a:lnTo>
                <a:lnTo>
                  <a:pt x="1485900" y="792480"/>
                </a:lnTo>
                <a:lnTo>
                  <a:pt x="1478280" y="922020"/>
                </a:lnTo>
                <a:lnTo>
                  <a:pt x="1592580" y="1005840"/>
                </a:lnTo>
                <a:lnTo>
                  <a:pt x="1661160" y="1120140"/>
                </a:lnTo>
                <a:lnTo>
                  <a:pt x="1836420" y="1272540"/>
                </a:lnTo>
                <a:lnTo>
                  <a:pt x="1981200" y="1417320"/>
                </a:lnTo>
                <a:lnTo>
                  <a:pt x="2065020" y="1485900"/>
                </a:lnTo>
                <a:lnTo>
                  <a:pt x="1866900" y="1684020"/>
                </a:lnTo>
                <a:lnTo>
                  <a:pt x="1630680" y="1790700"/>
                </a:lnTo>
                <a:lnTo>
                  <a:pt x="1600200" y="1859280"/>
                </a:lnTo>
                <a:lnTo>
                  <a:pt x="1318260" y="1912620"/>
                </a:lnTo>
                <a:lnTo>
                  <a:pt x="1295400" y="1973580"/>
                </a:lnTo>
                <a:lnTo>
                  <a:pt x="1097280" y="1943100"/>
                </a:lnTo>
                <a:lnTo>
                  <a:pt x="1097280" y="1943100"/>
                </a:lnTo>
                <a:lnTo>
                  <a:pt x="845820" y="1836420"/>
                </a:lnTo>
                <a:lnTo>
                  <a:pt x="723900" y="1798320"/>
                </a:lnTo>
                <a:lnTo>
                  <a:pt x="518160" y="1783080"/>
                </a:lnTo>
                <a:lnTo>
                  <a:pt x="441960" y="1729740"/>
                </a:lnTo>
                <a:lnTo>
                  <a:pt x="480060" y="1546860"/>
                </a:lnTo>
                <a:lnTo>
                  <a:pt x="457200" y="1402080"/>
                </a:lnTo>
                <a:lnTo>
                  <a:pt x="381000" y="1325880"/>
                </a:lnTo>
                <a:lnTo>
                  <a:pt x="350520" y="1158240"/>
                </a:lnTo>
                <a:lnTo>
                  <a:pt x="274320" y="1036320"/>
                </a:lnTo>
                <a:lnTo>
                  <a:pt x="236220" y="944880"/>
                </a:lnTo>
                <a:lnTo>
                  <a:pt x="121920" y="937260"/>
                </a:lnTo>
                <a:lnTo>
                  <a:pt x="0" y="792480"/>
                </a:lnTo>
                <a:lnTo>
                  <a:pt x="7620" y="594360"/>
                </a:lnTo>
                <a:close/>
              </a:path>
            </a:pathLst>
          </a:custGeom>
          <a:solidFill>
            <a:schemeClr val="accent2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6705600" y="4229100"/>
            <a:ext cx="3757613" cy="2552700"/>
          </a:xfrm>
          <a:custGeom>
            <a:avLst/>
            <a:gdLst>
              <a:gd name="connsiteX0" fmla="*/ 523875 w 3757613"/>
              <a:gd name="connsiteY0" fmla="*/ 1666875 h 2552700"/>
              <a:gd name="connsiteX1" fmla="*/ 419100 w 3757613"/>
              <a:gd name="connsiteY1" fmla="*/ 1543050 h 2552700"/>
              <a:gd name="connsiteX2" fmla="*/ 266700 w 3757613"/>
              <a:gd name="connsiteY2" fmla="*/ 1466850 h 2552700"/>
              <a:gd name="connsiteX3" fmla="*/ 176213 w 3757613"/>
              <a:gd name="connsiteY3" fmla="*/ 1309688 h 2552700"/>
              <a:gd name="connsiteX4" fmla="*/ 104775 w 3757613"/>
              <a:gd name="connsiteY4" fmla="*/ 1285875 h 2552700"/>
              <a:gd name="connsiteX5" fmla="*/ 76200 w 3757613"/>
              <a:gd name="connsiteY5" fmla="*/ 1176338 h 2552700"/>
              <a:gd name="connsiteX6" fmla="*/ 19050 w 3757613"/>
              <a:gd name="connsiteY6" fmla="*/ 1219200 h 2552700"/>
              <a:gd name="connsiteX7" fmla="*/ 0 w 3757613"/>
              <a:gd name="connsiteY7" fmla="*/ 1014413 h 2552700"/>
              <a:gd name="connsiteX8" fmla="*/ 95250 w 3757613"/>
              <a:gd name="connsiteY8" fmla="*/ 819150 h 2552700"/>
              <a:gd name="connsiteX9" fmla="*/ 204788 w 3757613"/>
              <a:gd name="connsiteY9" fmla="*/ 804863 h 2552700"/>
              <a:gd name="connsiteX10" fmla="*/ 385763 w 3757613"/>
              <a:gd name="connsiteY10" fmla="*/ 790575 h 2552700"/>
              <a:gd name="connsiteX11" fmla="*/ 552450 w 3757613"/>
              <a:gd name="connsiteY11" fmla="*/ 752475 h 2552700"/>
              <a:gd name="connsiteX12" fmla="*/ 676275 w 3757613"/>
              <a:gd name="connsiteY12" fmla="*/ 685800 h 2552700"/>
              <a:gd name="connsiteX13" fmla="*/ 852488 w 3757613"/>
              <a:gd name="connsiteY13" fmla="*/ 481013 h 2552700"/>
              <a:gd name="connsiteX14" fmla="*/ 1109663 w 3757613"/>
              <a:gd name="connsiteY14" fmla="*/ 257175 h 2552700"/>
              <a:gd name="connsiteX15" fmla="*/ 1247775 w 3757613"/>
              <a:gd name="connsiteY15" fmla="*/ 104775 h 2552700"/>
              <a:gd name="connsiteX16" fmla="*/ 1385888 w 3757613"/>
              <a:gd name="connsiteY16" fmla="*/ 57150 h 2552700"/>
              <a:gd name="connsiteX17" fmla="*/ 1628775 w 3757613"/>
              <a:gd name="connsiteY17" fmla="*/ 171450 h 2552700"/>
              <a:gd name="connsiteX18" fmla="*/ 1933575 w 3757613"/>
              <a:gd name="connsiteY18" fmla="*/ 352425 h 2552700"/>
              <a:gd name="connsiteX19" fmla="*/ 2109788 w 3757613"/>
              <a:gd name="connsiteY19" fmla="*/ 361950 h 2552700"/>
              <a:gd name="connsiteX20" fmla="*/ 2152650 w 3757613"/>
              <a:gd name="connsiteY20" fmla="*/ 209550 h 2552700"/>
              <a:gd name="connsiteX21" fmla="*/ 2290763 w 3757613"/>
              <a:gd name="connsiteY21" fmla="*/ 295275 h 2552700"/>
              <a:gd name="connsiteX22" fmla="*/ 2443163 w 3757613"/>
              <a:gd name="connsiteY22" fmla="*/ 342900 h 2552700"/>
              <a:gd name="connsiteX23" fmla="*/ 2576513 w 3757613"/>
              <a:gd name="connsiteY23" fmla="*/ 295275 h 2552700"/>
              <a:gd name="connsiteX24" fmla="*/ 2671763 w 3757613"/>
              <a:gd name="connsiteY24" fmla="*/ 157163 h 2552700"/>
              <a:gd name="connsiteX25" fmla="*/ 2800350 w 3757613"/>
              <a:gd name="connsiteY25" fmla="*/ 138113 h 2552700"/>
              <a:gd name="connsiteX26" fmla="*/ 2981325 w 3757613"/>
              <a:gd name="connsiteY26" fmla="*/ 9525 h 2552700"/>
              <a:gd name="connsiteX27" fmla="*/ 3052763 w 3757613"/>
              <a:gd name="connsiteY27" fmla="*/ 0 h 2552700"/>
              <a:gd name="connsiteX28" fmla="*/ 3214688 w 3757613"/>
              <a:gd name="connsiteY28" fmla="*/ 76200 h 2552700"/>
              <a:gd name="connsiteX29" fmla="*/ 3486150 w 3757613"/>
              <a:gd name="connsiteY29" fmla="*/ 19050 h 2552700"/>
              <a:gd name="connsiteX30" fmla="*/ 3662363 w 3757613"/>
              <a:gd name="connsiteY30" fmla="*/ 38100 h 2552700"/>
              <a:gd name="connsiteX31" fmla="*/ 3757613 w 3757613"/>
              <a:gd name="connsiteY31" fmla="*/ 161925 h 2552700"/>
              <a:gd name="connsiteX32" fmla="*/ 3752850 w 3757613"/>
              <a:gd name="connsiteY32" fmla="*/ 309563 h 2552700"/>
              <a:gd name="connsiteX33" fmla="*/ 3748088 w 3757613"/>
              <a:gd name="connsiteY33" fmla="*/ 452438 h 2552700"/>
              <a:gd name="connsiteX34" fmla="*/ 3743325 w 3757613"/>
              <a:gd name="connsiteY34" fmla="*/ 776288 h 2552700"/>
              <a:gd name="connsiteX35" fmla="*/ 3476625 w 3757613"/>
              <a:gd name="connsiteY35" fmla="*/ 838200 h 2552700"/>
              <a:gd name="connsiteX36" fmla="*/ 3243263 w 3757613"/>
              <a:gd name="connsiteY36" fmla="*/ 981075 h 2552700"/>
              <a:gd name="connsiteX37" fmla="*/ 2986088 w 3757613"/>
              <a:gd name="connsiteY37" fmla="*/ 1042988 h 2552700"/>
              <a:gd name="connsiteX38" fmla="*/ 2557463 w 3757613"/>
              <a:gd name="connsiteY38" fmla="*/ 1285875 h 2552700"/>
              <a:gd name="connsiteX39" fmla="*/ 2295525 w 3757613"/>
              <a:gd name="connsiteY39" fmla="*/ 1423988 h 2552700"/>
              <a:gd name="connsiteX40" fmla="*/ 2100263 w 3757613"/>
              <a:gd name="connsiteY40" fmla="*/ 1514475 h 2552700"/>
              <a:gd name="connsiteX41" fmla="*/ 2062163 w 3757613"/>
              <a:gd name="connsiteY41" fmla="*/ 1671638 h 2552700"/>
              <a:gd name="connsiteX42" fmla="*/ 2171700 w 3757613"/>
              <a:gd name="connsiteY42" fmla="*/ 1800225 h 2552700"/>
              <a:gd name="connsiteX43" fmla="*/ 2286000 w 3757613"/>
              <a:gd name="connsiteY43" fmla="*/ 1919288 h 2552700"/>
              <a:gd name="connsiteX44" fmla="*/ 2309813 w 3757613"/>
              <a:gd name="connsiteY44" fmla="*/ 1990725 h 2552700"/>
              <a:gd name="connsiteX45" fmla="*/ 2514600 w 3757613"/>
              <a:gd name="connsiteY45" fmla="*/ 1938338 h 2552700"/>
              <a:gd name="connsiteX46" fmla="*/ 2781300 w 3757613"/>
              <a:gd name="connsiteY46" fmla="*/ 1895475 h 2552700"/>
              <a:gd name="connsiteX47" fmla="*/ 2809875 w 3757613"/>
              <a:gd name="connsiteY47" fmla="*/ 2043113 h 2552700"/>
              <a:gd name="connsiteX48" fmla="*/ 2667000 w 3757613"/>
              <a:gd name="connsiteY48" fmla="*/ 2166938 h 2552700"/>
              <a:gd name="connsiteX49" fmla="*/ 2414588 w 3757613"/>
              <a:gd name="connsiteY49" fmla="*/ 2147888 h 2552700"/>
              <a:gd name="connsiteX50" fmla="*/ 2271713 w 3757613"/>
              <a:gd name="connsiteY50" fmla="*/ 2271713 h 2552700"/>
              <a:gd name="connsiteX51" fmla="*/ 2162175 w 3757613"/>
              <a:gd name="connsiteY51" fmla="*/ 2290763 h 2552700"/>
              <a:gd name="connsiteX52" fmla="*/ 2028825 w 3757613"/>
              <a:gd name="connsiteY52" fmla="*/ 2443163 h 2552700"/>
              <a:gd name="connsiteX53" fmla="*/ 2000250 w 3757613"/>
              <a:gd name="connsiteY53" fmla="*/ 2486025 h 2552700"/>
              <a:gd name="connsiteX54" fmla="*/ 1876425 w 3757613"/>
              <a:gd name="connsiteY54" fmla="*/ 2552700 h 2552700"/>
              <a:gd name="connsiteX55" fmla="*/ 1628775 w 3757613"/>
              <a:gd name="connsiteY55" fmla="*/ 2533650 h 2552700"/>
              <a:gd name="connsiteX56" fmla="*/ 1552575 w 3757613"/>
              <a:gd name="connsiteY56" fmla="*/ 2400300 h 2552700"/>
              <a:gd name="connsiteX57" fmla="*/ 1614488 w 3757613"/>
              <a:gd name="connsiteY57" fmla="*/ 2238375 h 2552700"/>
              <a:gd name="connsiteX58" fmla="*/ 1457325 w 3757613"/>
              <a:gd name="connsiteY58" fmla="*/ 2152650 h 2552700"/>
              <a:gd name="connsiteX59" fmla="*/ 1219200 w 3757613"/>
              <a:gd name="connsiteY59" fmla="*/ 2057400 h 2552700"/>
              <a:gd name="connsiteX60" fmla="*/ 1376363 w 3757613"/>
              <a:gd name="connsiteY60" fmla="*/ 1890713 h 2552700"/>
              <a:gd name="connsiteX61" fmla="*/ 1571625 w 3757613"/>
              <a:gd name="connsiteY61" fmla="*/ 1724025 h 2552700"/>
              <a:gd name="connsiteX62" fmla="*/ 1514475 w 3757613"/>
              <a:gd name="connsiteY62" fmla="*/ 1676400 h 2552700"/>
              <a:gd name="connsiteX63" fmla="*/ 1219200 w 3757613"/>
              <a:gd name="connsiteY63" fmla="*/ 1738313 h 2552700"/>
              <a:gd name="connsiteX64" fmla="*/ 1047750 w 3757613"/>
              <a:gd name="connsiteY64" fmla="*/ 1647825 h 2552700"/>
              <a:gd name="connsiteX65" fmla="*/ 933450 w 3757613"/>
              <a:gd name="connsiteY65" fmla="*/ 1562100 h 2552700"/>
              <a:gd name="connsiteX66" fmla="*/ 809625 w 3757613"/>
              <a:gd name="connsiteY66" fmla="*/ 1471613 h 2552700"/>
              <a:gd name="connsiteX67" fmla="*/ 666750 w 3757613"/>
              <a:gd name="connsiteY67" fmla="*/ 1500188 h 2552700"/>
              <a:gd name="connsiteX68" fmla="*/ 623888 w 3757613"/>
              <a:gd name="connsiteY68" fmla="*/ 1557338 h 2552700"/>
              <a:gd name="connsiteX69" fmla="*/ 523875 w 3757613"/>
              <a:gd name="connsiteY69" fmla="*/ 1666875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757613" h="2552700">
                <a:moveTo>
                  <a:pt x="523875" y="1666875"/>
                </a:moveTo>
                <a:lnTo>
                  <a:pt x="419100" y="1543050"/>
                </a:lnTo>
                <a:lnTo>
                  <a:pt x="266700" y="1466850"/>
                </a:lnTo>
                <a:lnTo>
                  <a:pt x="176213" y="1309688"/>
                </a:lnTo>
                <a:lnTo>
                  <a:pt x="104775" y="1285875"/>
                </a:lnTo>
                <a:lnTo>
                  <a:pt x="76200" y="1176338"/>
                </a:lnTo>
                <a:lnTo>
                  <a:pt x="19050" y="1219200"/>
                </a:lnTo>
                <a:lnTo>
                  <a:pt x="0" y="1014413"/>
                </a:lnTo>
                <a:lnTo>
                  <a:pt x="95250" y="819150"/>
                </a:lnTo>
                <a:lnTo>
                  <a:pt x="204788" y="804863"/>
                </a:lnTo>
                <a:lnTo>
                  <a:pt x="385763" y="790575"/>
                </a:lnTo>
                <a:lnTo>
                  <a:pt x="552450" y="752475"/>
                </a:lnTo>
                <a:lnTo>
                  <a:pt x="676275" y="685800"/>
                </a:lnTo>
                <a:lnTo>
                  <a:pt x="852488" y="481013"/>
                </a:lnTo>
                <a:lnTo>
                  <a:pt x="1109663" y="257175"/>
                </a:lnTo>
                <a:lnTo>
                  <a:pt x="1247775" y="104775"/>
                </a:lnTo>
                <a:lnTo>
                  <a:pt x="1385888" y="57150"/>
                </a:lnTo>
                <a:lnTo>
                  <a:pt x="1628775" y="171450"/>
                </a:lnTo>
                <a:lnTo>
                  <a:pt x="1933575" y="352425"/>
                </a:lnTo>
                <a:lnTo>
                  <a:pt x="2109788" y="361950"/>
                </a:lnTo>
                <a:lnTo>
                  <a:pt x="2152650" y="209550"/>
                </a:lnTo>
                <a:lnTo>
                  <a:pt x="2290763" y="295275"/>
                </a:lnTo>
                <a:lnTo>
                  <a:pt x="2443163" y="342900"/>
                </a:lnTo>
                <a:lnTo>
                  <a:pt x="2576513" y="295275"/>
                </a:lnTo>
                <a:lnTo>
                  <a:pt x="2671763" y="157163"/>
                </a:lnTo>
                <a:lnTo>
                  <a:pt x="2800350" y="138113"/>
                </a:lnTo>
                <a:lnTo>
                  <a:pt x="2981325" y="9525"/>
                </a:lnTo>
                <a:lnTo>
                  <a:pt x="3052763" y="0"/>
                </a:lnTo>
                <a:lnTo>
                  <a:pt x="3214688" y="76200"/>
                </a:lnTo>
                <a:lnTo>
                  <a:pt x="3486150" y="19050"/>
                </a:lnTo>
                <a:lnTo>
                  <a:pt x="3662363" y="38100"/>
                </a:lnTo>
                <a:lnTo>
                  <a:pt x="3757613" y="161925"/>
                </a:lnTo>
                <a:lnTo>
                  <a:pt x="3752850" y="309563"/>
                </a:lnTo>
                <a:lnTo>
                  <a:pt x="3748088" y="452438"/>
                </a:lnTo>
                <a:cubicBezTo>
                  <a:pt x="3746500" y="560388"/>
                  <a:pt x="3744913" y="668338"/>
                  <a:pt x="3743325" y="776288"/>
                </a:cubicBezTo>
                <a:lnTo>
                  <a:pt x="3476625" y="838200"/>
                </a:lnTo>
                <a:lnTo>
                  <a:pt x="3243263" y="981075"/>
                </a:lnTo>
                <a:lnTo>
                  <a:pt x="2986088" y="1042988"/>
                </a:lnTo>
                <a:lnTo>
                  <a:pt x="2557463" y="1285875"/>
                </a:lnTo>
                <a:lnTo>
                  <a:pt x="2295525" y="1423988"/>
                </a:lnTo>
                <a:lnTo>
                  <a:pt x="2100263" y="1514475"/>
                </a:lnTo>
                <a:lnTo>
                  <a:pt x="2062163" y="1671638"/>
                </a:lnTo>
                <a:lnTo>
                  <a:pt x="2171700" y="1800225"/>
                </a:lnTo>
                <a:lnTo>
                  <a:pt x="2286000" y="1919288"/>
                </a:lnTo>
                <a:lnTo>
                  <a:pt x="2309813" y="1990725"/>
                </a:lnTo>
                <a:lnTo>
                  <a:pt x="2514600" y="1938338"/>
                </a:lnTo>
                <a:lnTo>
                  <a:pt x="2781300" y="1895475"/>
                </a:lnTo>
                <a:lnTo>
                  <a:pt x="2809875" y="2043113"/>
                </a:lnTo>
                <a:lnTo>
                  <a:pt x="2667000" y="2166938"/>
                </a:lnTo>
                <a:lnTo>
                  <a:pt x="2414588" y="2147888"/>
                </a:lnTo>
                <a:lnTo>
                  <a:pt x="2271713" y="2271713"/>
                </a:lnTo>
                <a:lnTo>
                  <a:pt x="2162175" y="2290763"/>
                </a:lnTo>
                <a:lnTo>
                  <a:pt x="2028825" y="2443163"/>
                </a:lnTo>
                <a:cubicBezTo>
                  <a:pt x="2002950" y="2479389"/>
                  <a:pt x="2011121" y="2464286"/>
                  <a:pt x="2000250" y="2486025"/>
                </a:cubicBezTo>
                <a:lnTo>
                  <a:pt x="1876425" y="2552700"/>
                </a:lnTo>
                <a:lnTo>
                  <a:pt x="1628775" y="2533650"/>
                </a:lnTo>
                <a:lnTo>
                  <a:pt x="1552575" y="2400300"/>
                </a:lnTo>
                <a:lnTo>
                  <a:pt x="1614488" y="2238375"/>
                </a:lnTo>
                <a:lnTo>
                  <a:pt x="1457325" y="2152650"/>
                </a:lnTo>
                <a:lnTo>
                  <a:pt x="1219200" y="2057400"/>
                </a:lnTo>
                <a:lnTo>
                  <a:pt x="1376363" y="1890713"/>
                </a:lnTo>
                <a:lnTo>
                  <a:pt x="1571625" y="1724025"/>
                </a:lnTo>
                <a:lnTo>
                  <a:pt x="1514475" y="1676400"/>
                </a:lnTo>
                <a:lnTo>
                  <a:pt x="1219200" y="1738313"/>
                </a:lnTo>
                <a:lnTo>
                  <a:pt x="1047750" y="1647825"/>
                </a:lnTo>
                <a:lnTo>
                  <a:pt x="933450" y="1562100"/>
                </a:lnTo>
                <a:lnTo>
                  <a:pt x="809625" y="1471613"/>
                </a:lnTo>
                <a:lnTo>
                  <a:pt x="666750" y="1500188"/>
                </a:lnTo>
                <a:lnTo>
                  <a:pt x="623888" y="1557338"/>
                </a:lnTo>
                <a:lnTo>
                  <a:pt x="523875" y="1666875"/>
                </a:lnTo>
                <a:close/>
              </a:path>
            </a:pathLst>
          </a:custGeom>
          <a:solidFill>
            <a:schemeClr val="accent2">
              <a:lumMod val="50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549529" y="5097345"/>
            <a:ext cx="1989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Кримське ханство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30714" y="4320036"/>
            <a:ext cx="118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Угорщина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526838" y="5254290"/>
            <a:ext cx="116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Молдавія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0241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/>
      <p:bldP spid="11" grpId="0" animBg="1"/>
      <p:bldP spid="12" grpId="0"/>
      <p:bldP spid="14" grpId="0" animBg="1"/>
      <p:bldP spid="16" grpId="0" animBg="1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1500" y="177800"/>
            <a:ext cx="297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C000"/>
                </a:solidFill>
              </a:rPr>
              <a:t>ПЕРЕВІР СЕБЕ: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397" y="1155700"/>
            <a:ext cx="10807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 err="1" smtClean="0">
                <a:solidFill>
                  <a:schemeClr val="bg1"/>
                </a:solidFill>
              </a:rPr>
              <a:t>Загальна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назва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міського</a:t>
            </a:r>
            <a:r>
              <a:rPr lang="ru-RU" sz="3200" dirty="0" smtClean="0">
                <a:solidFill>
                  <a:schemeClr val="bg1"/>
                </a:solidFill>
              </a:rPr>
              <a:t> уряду, </a:t>
            </a:r>
            <a:r>
              <a:rPr lang="ru-RU" sz="3200" dirty="0" err="1" smtClean="0">
                <a:solidFill>
                  <a:schemeClr val="bg1"/>
                </a:solidFill>
              </a:rPr>
              <a:t>що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набула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поширення</a:t>
            </a:r>
            <a:r>
              <a:rPr lang="ru-RU" sz="3200" dirty="0" smtClean="0">
                <a:solidFill>
                  <a:schemeClr val="bg1"/>
                </a:solidFill>
              </a:rPr>
              <a:t> на початку XIV ст. в </a:t>
            </a:r>
            <a:r>
              <a:rPr lang="ru-RU" sz="3200" dirty="0" err="1" smtClean="0">
                <a:solidFill>
                  <a:schemeClr val="bg1"/>
                </a:solidFill>
              </a:rPr>
              <a:t>українських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містах</a:t>
            </a:r>
            <a:r>
              <a:rPr lang="ru-RU" sz="3200" dirty="0" smtClean="0">
                <a:solidFill>
                  <a:schemeClr val="bg1"/>
                </a:solidFill>
              </a:rPr>
              <a:t>, де </a:t>
            </a:r>
            <a:r>
              <a:rPr lang="ru-RU" sz="3200" dirty="0" err="1" smtClean="0">
                <a:solidFill>
                  <a:schemeClr val="bg1"/>
                </a:solidFill>
              </a:rPr>
              <a:t>функціонувало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міське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самоврядування</a:t>
            </a:r>
            <a:r>
              <a:rPr lang="ru-RU" sz="3200" dirty="0" smtClean="0">
                <a:solidFill>
                  <a:schemeClr val="bg1"/>
                </a:solidFill>
              </a:rPr>
              <a:t>, – </a:t>
            </a:r>
            <a:r>
              <a:rPr lang="ru-RU" sz="3200" dirty="0" err="1" smtClean="0">
                <a:solidFill>
                  <a:schemeClr val="bg1"/>
                </a:solidFill>
              </a:rPr>
              <a:t>це</a:t>
            </a:r>
            <a:r>
              <a:rPr lang="ru-RU" sz="3200" dirty="0" smtClean="0">
                <a:solidFill>
                  <a:schemeClr val="bg1"/>
                </a:solidFill>
              </a:rPr>
              <a:t> (</a:t>
            </a:r>
            <a:r>
              <a:rPr lang="ru-RU" sz="3200" dirty="0" err="1" smtClean="0">
                <a:solidFill>
                  <a:schemeClr val="bg1"/>
                </a:solidFill>
              </a:rPr>
              <a:t>згадайте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всесвітню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історію</a:t>
            </a:r>
            <a:r>
              <a:rPr lang="ru-RU" sz="3200" dirty="0" smtClean="0">
                <a:solidFill>
                  <a:schemeClr val="bg1"/>
                </a:solidFill>
              </a:rPr>
              <a:t>)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А «цех».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Б «</a:t>
            </a:r>
            <a:r>
              <a:rPr lang="ru-RU" sz="3200" dirty="0" err="1" smtClean="0">
                <a:solidFill>
                  <a:schemeClr val="bg1"/>
                </a:solidFill>
              </a:rPr>
              <a:t>віче</a:t>
            </a:r>
            <a:r>
              <a:rPr lang="ru-RU" sz="3200" dirty="0" smtClean="0">
                <a:solidFill>
                  <a:schemeClr val="bg1"/>
                </a:solidFill>
              </a:rPr>
              <a:t>».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В «вотчина».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Г «</a:t>
            </a:r>
            <a:r>
              <a:rPr lang="ru-RU" sz="3200" dirty="0" err="1" smtClean="0">
                <a:solidFill>
                  <a:schemeClr val="bg1"/>
                </a:solidFill>
              </a:rPr>
              <a:t>магістрат</a:t>
            </a:r>
            <a:r>
              <a:rPr lang="ru-RU" sz="3200" dirty="0" smtClean="0">
                <a:solidFill>
                  <a:schemeClr val="bg1"/>
                </a:solidFill>
              </a:rPr>
              <a:t>».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1500" y="177800"/>
            <a:ext cx="297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C000"/>
                </a:solidFill>
              </a:rPr>
              <a:t>ПЕРЕВІР СЕБЕ: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397" y="1346200"/>
            <a:ext cx="10807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 err="1" smtClean="0">
                <a:solidFill>
                  <a:schemeClr val="bg1"/>
                </a:solidFill>
              </a:rPr>
              <a:t>Укладення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Кревської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унії</a:t>
            </a:r>
            <a:r>
              <a:rPr lang="ru-RU" sz="3200" dirty="0" smtClean="0">
                <a:solidFill>
                  <a:schemeClr val="bg1"/>
                </a:solidFill>
              </a:rPr>
              <a:t> (1385 р.) </a:t>
            </a:r>
            <a:r>
              <a:rPr lang="ru-RU" sz="3200" dirty="0" err="1" smtClean="0">
                <a:solidFill>
                  <a:schemeClr val="bg1"/>
                </a:solidFill>
              </a:rPr>
              <a:t>призвело</a:t>
            </a:r>
            <a:r>
              <a:rPr lang="ru-RU" sz="3200" dirty="0" smtClean="0">
                <a:solidFill>
                  <a:schemeClr val="bg1"/>
                </a:solidFill>
              </a:rPr>
              <a:t> до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А </a:t>
            </a:r>
            <a:r>
              <a:rPr lang="ru-RU" sz="3200" dirty="0" err="1" smtClean="0">
                <a:solidFill>
                  <a:schemeClr val="bg1"/>
                </a:solidFill>
              </a:rPr>
              <a:t>появи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вотчинної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форми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землеволодіння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Б </a:t>
            </a:r>
            <a:r>
              <a:rPr lang="ru-RU" sz="3200" dirty="0" err="1" smtClean="0">
                <a:solidFill>
                  <a:schemeClr val="bg1"/>
                </a:solidFill>
              </a:rPr>
              <a:t>поширення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впливу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католицької</a:t>
            </a:r>
            <a:r>
              <a:rPr lang="ru-RU" sz="3200" dirty="0" smtClean="0">
                <a:solidFill>
                  <a:schemeClr val="bg1"/>
                </a:solidFill>
              </a:rPr>
              <a:t> церкви.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В </a:t>
            </a:r>
            <a:r>
              <a:rPr lang="ru-RU" sz="3200" dirty="0" err="1" smtClean="0">
                <a:solidFill>
                  <a:schemeClr val="bg1"/>
                </a:solidFill>
              </a:rPr>
              <a:t>виникнення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українського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козацтва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Г </a:t>
            </a:r>
            <a:r>
              <a:rPr lang="ru-RU" sz="3200" dirty="0" err="1" smtClean="0">
                <a:solidFill>
                  <a:schemeClr val="bg1"/>
                </a:solidFill>
              </a:rPr>
              <a:t>ліквідації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удільного</a:t>
            </a:r>
            <a:r>
              <a:rPr lang="ru-RU" sz="3200" dirty="0" smtClean="0">
                <a:solidFill>
                  <a:schemeClr val="bg1"/>
                </a:solidFill>
              </a:rPr>
              <a:t> устрою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3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1500" y="177800"/>
            <a:ext cx="297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C000"/>
                </a:solidFill>
              </a:rPr>
              <a:t>ПЕРЕВІР СЕБЕ: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397" y="1346200"/>
            <a:ext cx="10807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 err="1" smtClean="0">
                <a:solidFill>
                  <a:schemeClr val="bg1"/>
                </a:solidFill>
              </a:rPr>
              <a:t>Адміністративно-територіальна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одиниця</a:t>
            </a:r>
            <a:r>
              <a:rPr lang="ru-RU" sz="3200" dirty="0" smtClean="0">
                <a:solidFill>
                  <a:schemeClr val="bg1"/>
                </a:solidFill>
              </a:rPr>
              <a:t> на </a:t>
            </a:r>
            <a:r>
              <a:rPr lang="ru-RU" sz="3200" dirty="0" err="1" smtClean="0">
                <a:solidFill>
                  <a:schemeClr val="bg1"/>
                </a:solidFill>
              </a:rPr>
              <a:t>українських</a:t>
            </a:r>
            <a:r>
              <a:rPr lang="ru-RU" sz="3200" dirty="0" smtClean="0">
                <a:solidFill>
                  <a:schemeClr val="bg1"/>
                </a:solidFill>
              </a:rPr>
              <a:t> землях у </a:t>
            </a:r>
            <a:r>
              <a:rPr lang="ru-RU" sz="3200" dirty="0" err="1" smtClean="0">
                <a:solidFill>
                  <a:schemeClr val="bg1"/>
                </a:solidFill>
              </a:rPr>
              <a:t>складі</a:t>
            </a:r>
            <a:r>
              <a:rPr lang="ru-RU" sz="3200" dirty="0" smtClean="0">
                <a:solidFill>
                  <a:schemeClr val="bg1"/>
                </a:solidFill>
              </a:rPr>
              <a:t> Великого </a:t>
            </a:r>
            <a:r>
              <a:rPr lang="ru-RU" sz="3200" dirty="0" err="1" smtClean="0">
                <a:solidFill>
                  <a:schemeClr val="bg1"/>
                </a:solidFill>
              </a:rPr>
              <a:t>князівства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Литовського</a:t>
            </a:r>
            <a:r>
              <a:rPr lang="ru-RU" sz="3200" dirty="0" smtClean="0">
                <a:solidFill>
                  <a:schemeClr val="bg1"/>
                </a:solidFill>
              </a:rPr>
              <a:t> та </a:t>
            </a:r>
            <a:r>
              <a:rPr lang="ru-RU" sz="3200" dirty="0" err="1" smtClean="0">
                <a:solidFill>
                  <a:schemeClr val="bg1"/>
                </a:solidFill>
              </a:rPr>
              <a:t>Корони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Польської</a:t>
            </a:r>
            <a:r>
              <a:rPr lang="ru-RU" sz="3200" dirty="0" smtClean="0">
                <a:solidFill>
                  <a:schemeClr val="bg1"/>
                </a:solidFill>
              </a:rPr>
              <a:t> в XV–XVIII ст. – </a:t>
            </a:r>
            <a:r>
              <a:rPr lang="ru-RU" sz="3200" dirty="0" err="1" smtClean="0">
                <a:solidFill>
                  <a:schemeClr val="bg1"/>
                </a:solidFill>
              </a:rPr>
              <a:t>це</a:t>
            </a:r>
            <a:endParaRPr lang="ru-RU" sz="3200" dirty="0" smtClean="0">
              <a:solidFill>
                <a:schemeClr val="bg1"/>
              </a:solidFill>
            </a:endParaRP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А «</a:t>
            </a:r>
            <a:r>
              <a:rPr lang="ru-RU" sz="3200" dirty="0" err="1" smtClean="0">
                <a:solidFill>
                  <a:schemeClr val="bg1"/>
                </a:solidFill>
              </a:rPr>
              <a:t>губернія</a:t>
            </a:r>
            <a:r>
              <a:rPr lang="ru-RU" sz="3200" dirty="0" smtClean="0">
                <a:solidFill>
                  <a:schemeClr val="bg1"/>
                </a:solidFill>
              </a:rPr>
              <a:t>».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Б «</a:t>
            </a:r>
            <a:r>
              <a:rPr lang="ru-RU" sz="3200" dirty="0" err="1" smtClean="0">
                <a:solidFill>
                  <a:schemeClr val="bg1"/>
                </a:solidFill>
              </a:rPr>
              <a:t>воєводство</a:t>
            </a:r>
            <a:r>
              <a:rPr lang="ru-RU" sz="3200" dirty="0" smtClean="0">
                <a:solidFill>
                  <a:schemeClr val="bg1"/>
                </a:solidFill>
              </a:rPr>
              <a:t>».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В «</a:t>
            </a:r>
            <a:r>
              <a:rPr lang="ru-RU" sz="3200" dirty="0" err="1" smtClean="0">
                <a:solidFill>
                  <a:schemeClr val="bg1"/>
                </a:solidFill>
              </a:rPr>
              <a:t>князівство</a:t>
            </a:r>
            <a:r>
              <a:rPr lang="ru-RU" sz="3200" dirty="0" smtClean="0">
                <a:solidFill>
                  <a:schemeClr val="bg1"/>
                </a:solidFill>
              </a:rPr>
              <a:t>».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Г «</a:t>
            </a:r>
            <a:r>
              <a:rPr lang="ru-RU" sz="3200" dirty="0" err="1" smtClean="0">
                <a:solidFill>
                  <a:schemeClr val="bg1"/>
                </a:solidFill>
              </a:rPr>
              <a:t>намісництво</a:t>
            </a:r>
            <a:r>
              <a:rPr lang="ru-RU" sz="3200" dirty="0" smtClean="0">
                <a:solidFill>
                  <a:schemeClr val="bg1"/>
                </a:solidFill>
              </a:rPr>
              <a:t>».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7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1500" y="177800"/>
            <a:ext cx="297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C000"/>
                </a:solidFill>
              </a:rPr>
              <a:t>ПЕРЕВІР СЕБЕ: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397" y="1346200"/>
            <a:ext cx="10807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 err="1" smtClean="0">
                <a:solidFill>
                  <a:schemeClr val="bg1"/>
                </a:solidFill>
              </a:rPr>
              <a:t>Яким</a:t>
            </a:r>
            <a:r>
              <a:rPr lang="ru-RU" sz="3200" dirty="0" smtClean="0">
                <a:solidFill>
                  <a:schemeClr val="bg1"/>
                </a:solidFill>
              </a:rPr>
              <a:t> роком </a:t>
            </a:r>
            <a:r>
              <a:rPr lang="ru-RU" sz="3200" dirty="0" err="1" smtClean="0">
                <a:solidFill>
                  <a:schemeClr val="bg1"/>
                </a:solidFill>
              </a:rPr>
              <a:t>датується</a:t>
            </a:r>
            <a:r>
              <a:rPr lang="ru-RU" sz="3200" dirty="0" smtClean="0">
                <a:solidFill>
                  <a:schemeClr val="bg1"/>
                </a:solidFill>
              </a:rPr>
              <a:t> лист, </a:t>
            </a:r>
            <a:r>
              <a:rPr lang="ru-RU" sz="3200" dirty="0" err="1" smtClean="0">
                <a:solidFill>
                  <a:schemeClr val="bg1"/>
                </a:solidFill>
              </a:rPr>
              <a:t>уривок</a:t>
            </a:r>
            <a:r>
              <a:rPr lang="ru-RU" sz="3200" dirty="0" smtClean="0">
                <a:solidFill>
                  <a:schemeClr val="bg1"/>
                </a:solidFill>
              </a:rPr>
              <a:t> з </a:t>
            </a:r>
            <a:r>
              <a:rPr lang="ru-RU" sz="3200" dirty="0" err="1" smtClean="0">
                <a:solidFill>
                  <a:schemeClr val="bg1"/>
                </a:solidFill>
              </a:rPr>
              <a:t>якого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процитовано</a:t>
            </a:r>
            <a:r>
              <a:rPr lang="ru-RU" sz="3200" dirty="0" smtClean="0">
                <a:solidFill>
                  <a:schemeClr val="bg1"/>
                </a:solidFill>
              </a:rPr>
              <a:t>: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«</a:t>
            </a:r>
            <a:r>
              <a:rPr lang="ru-RU" sz="3200" dirty="0" err="1" smtClean="0">
                <a:solidFill>
                  <a:schemeClr val="bg1"/>
                </a:solidFill>
              </a:rPr>
              <a:t>Великославному</a:t>
            </a:r>
            <a:r>
              <a:rPr lang="ru-RU" sz="3200" dirty="0" smtClean="0">
                <a:solidFill>
                  <a:schemeClr val="bg1"/>
                </a:solidFill>
              </a:rPr>
              <a:t> господарю королю </a:t>
            </a:r>
            <a:r>
              <a:rPr lang="ru-RU" sz="3200" dirty="0" err="1" smtClean="0">
                <a:solidFill>
                  <a:schemeClr val="bg1"/>
                </a:solidFill>
              </a:rPr>
              <a:t>Жигимонту</a:t>
            </a:r>
            <a:r>
              <a:rPr lang="ru-RU" sz="3200" dirty="0" smtClean="0">
                <a:solidFill>
                  <a:schemeClr val="bg1"/>
                </a:solidFill>
              </a:rPr>
              <a:t> Казимировичу буде честь і слава </a:t>
            </a:r>
            <a:r>
              <a:rPr lang="ru-RU" sz="3200" dirty="0" err="1" smtClean="0">
                <a:solidFill>
                  <a:schemeClr val="bg1"/>
                </a:solidFill>
              </a:rPr>
              <a:t>вовіки</a:t>
            </a:r>
            <a:r>
              <a:rPr lang="ru-RU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</a:rPr>
              <a:t>що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переміг</a:t>
            </a:r>
            <a:r>
              <a:rPr lang="ru-RU" sz="3200" dirty="0" smtClean="0">
                <a:solidFill>
                  <a:schemeClr val="bg1"/>
                </a:solidFill>
              </a:rPr>
              <a:t> недруга </a:t>
            </a:r>
            <a:r>
              <a:rPr lang="ru-RU" sz="3200" dirty="0" err="1" smtClean="0">
                <a:solidFill>
                  <a:schemeClr val="bg1"/>
                </a:solidFill>
              </a:rPr>
              <a:t>свого</a:t>
            </a:r>
            <a:r>
              <a:rPr lang="ru-RU" sz="3200" dirty="0" smtClean="0">
                <a:solidFill>
                  <a:schemeClr val="bg1"/>
                </a:solidFill>
              </a:rPr>
              <a:t> - великого князя </a:t>
            </a:r>
            <a:r>
              <a:rPr lang="ru-RU" sz="3200" dirty="0" err="1" smtClean="0">
                <a:solidFill>
                  <a:schemeClr val="bg1"/>
                </a:solidFill>
              </a:rPr>
              <a:t>Василія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московського</a:t>
            </a:r>
            <a:r>
              <a:rPr lang="ru-RU" sz="3200" dirty="0" smtClean="0">
                <a:solidFill>
                  <a:schemeClr val="bg1"/>
                </a:solidFill>
              </a:rPr>
              <a:t>! А </a:t>
            </a:r>
            <a:r>
              <a:rPr lang="ru-RU" sz="3200" dirty="0" err="1" smtClean="0">
                <a:solidFill>
                  <a:schemeClr val="bg1"/>
                </a:solidFill>
              </a:rPr>
              <a:t>гетьману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його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вдатному</a:t>
            </a:r>
            <a:r>
              <a:rPr lang="ru-RU" sz="3200" dirty="0" smtClean="0">
                <a:solidFill>
                  <a:schemeClr val="bg1"/>
                </a:solidFill>
              </a:rPr>
              <a:t>, князю </a:t>
            </a:r>
            <a:r>
              <a:rPr lang="ru-RU" sz="3200" dirty="0" err="1" smtClean="0">
                <a:solidFill>
                  <a:schemeClr val="bg1"/>
                </a:solidFill>
              </a:rPr>
              <a:t>Костянтину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Івановичу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Острозькому</a:t>
            </a:r>
            <a:r>
              <a:rPr lang="ru-RU" sz="3200" dirty="0" smtClean="0">
                <a:solidFill>
                  <a:schemeClr val="bg1"/>
                </a:solidFill>
              </a:rPr>
              <a:t>, дай Боже </a:t>
            </a:r>
            <a:r>
              <a:rPr lang="ru-RU" sz="3200" dirty="0" err="1" smtClean="0">
                <a:solidFill>
                  <a:schemeClr val="bg1"/>
                </a:solidFill>
              </a:rPr>
              <a:t>здоров’я</a:t>
            </a:r>
            <a:r>
              <a:rPr lang="ru-RU" sz="3200" dirty="0" smtClean="0">
                <a:solidFill>
                  <a:schemeClr val="bg1"/>
                </a:solidFill>
              </a:rPr>
              <a:t> і </a:t>
            </a:r>
            <a:r>
              <a:rPr lang="ru-RU" sz="3200" dirty="0" err="1" smtClean="0">
                <a:solidFill>
                  <a:schemeClr val="bg1"/>
                </a:solidFill>
              </a:rPr>
              <a:t>щастя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надалі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ліпшеє</a:t>
            </a:r>
            <a:r>
              <a:rPr lang="ru-RU" sz="3200" dirty="0" smtClean="0">
                <a:solidFill>
                  <a:schemeClr val="bg1"/>
                </a:solidFill>
              </a:rPr>
              <a:t>!..»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А 1223 р.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Б 1362 р.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В 1514 р.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Г 1621 р.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1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1500" y="177800"/>
            <a:ext cx="297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C000"/>
                </a:solidFill>
              </a:rPr>
              <a:t>ПЕРЕВІР СЕБЕ: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397" y="1346200"/>
            <a:ext cx="10807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smtClean="0">
                <a:solidFill>
                  <a:schemeClr val="bg1"/>
                </a:solidFill>
              </a:rPr>
              <a:t>Коли відбулася подія, наслідки якої описано в уривку з історичного джерела: «Магнати і шляхта змусили юну королеву [Ядвігу] в державних інтересах Польщі відмовитися від нареченого з австрійського дому і вийти заміж за литовського князя Ягайла...»?</a:t>
            </a:r>
          </a:p>
          <a:p>
            <a:pPr lvl="0"/>
            <a:r>
              <a:rPr lang="ru-RU" sz="3200" smtClean="0">
                <a:solidFill>
                  <a:schemeClr val="bg1"/>
                </a:solidFill>
              </a:rPr>
              <a:t>А 1385 р.</a:t>
            </a:r>
          </a:p>
          <a:p>
            <a:pPr lvl="0"/>
            <a:r>
              <a:rPr lang="ru-RU" sz="3200" smtClean="0">
                <a:solidFill>
                  <a:schemeClr val="bg1"/>
                </a:solidFill>
              </a:rPr>
              <a:t>Б 1413 р.</a:t>
            </a:r>
          </a:p>
          <a:p>
            <a:pPr lvl="0"/>
            <a:r>
              <a:rPr lang="ru-RU" sz="3200" smtClean="0">
                <a:solidFill>
                  <a:schemeClr val="bg1"/>
                </a:solidFill>
              </a:rPr>
              <a:t>В 1569 р.</a:t>
            </a:r>
          </a:p>
          <a:p>
            <a:pPr lvl="0"/>
            <a:r>
              <a:rPr lang="ru-RU" sz="3200" smtClean="0">
                <a:solidFill>
                  <a:schemeClr val="bg1"/>
                </a:solidFill>
              </a:rPr>
              <a:t>Г 1596 р.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4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1500" y="177800"/>
            <a:ext cx="297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C000"/>
                </a:solidFill>
              </a:rPr>
              <a:t>ПЕРЕВІР СЕБЕ: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397" y="1346200"/>
            <a:ext cx="10807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smtClean="0">
                <a:solidFill>
                  <a:schemeClr val="bg1"/>
                </a:solidFill>
              </a:rPr>
              <a:t>На фото зображено башти</a:t>
            </a:r>
          </a:p>
          <a:p>
            <a:pPr lvl="0"/>
            <a:r>
              <a:rPr lang="ru-RU" sz="3200" smtClean="0">
                <a:solidFill>
                  <a:schemeClr val="bg1"/>
                </a:solidFill>
              </a:rPr>
              <a:t>  </a:t>
            </a:r>
          </a:p>
          <a:p>
            <a:pPr lvl="0"/>
            <a:r>
              <a:rPr lang="ru-RU" sz="3200" smtClean="0">
                <a:solidFill>
                  <a:schemeClr val="bg1"/>
                </a:solidFill>
              </a:rPr>
              <a:t>А Хотинської фортеці.</a:t>
            </a:r>
          </a:p>
          <a:p>
            <a:pPr lvl="0"/>
            <a:r>
              <a:rPr lang="ru-RU" sz="3200" smtClean="0">
                <a:solidFill>
                  <a:schemeClr val="bg1"/>
                </a:solidFill>
              </a:rPr>
              <a:t>Б Меджибізького замку.</a:t>
            </a:r>
          </a:p>
          <a:p>
            <a:pPr lvl="0"/>
            <a:r>
              <a:rPr lang="ru-RU" sz="3200" smtClean="0">
                <a:solidFill>
                  <a:schemeClr val="bg1"/>
                </a:solidFill>
              </a:rPr>
              <a:t>В Острозького замку.</a:t>
            </a:r>
          </a:p>
          <a:p>
            <a:pPr lvl="0"/>
            <a:r>
              <a:rPr lang="ru-RU" sz="3200" smtClean="0">
                <a:solidFill>
                  <a:schemeClr val="bg1"/>
                </a:solidFill>
              </a:rPr>
              <a:t>Г Кам’янець-Подільської фортеці.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https://zno.osvita.ua/doc/images/znotest/101/10132/37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588" y="698262"/>
            <a:ext cx="3431244" cy="2756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zno.osvita.ua/doc/images/znotest/101/10132/37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916" y="3708400"/>
            <a:ext cx="2704323" cy="3056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58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1500" y="177800"/>
            <a:ext cx="297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C000"/>
                </a:solidFill>
              </a:rPr>
              <a:t>ПЕРЕВІР СЕБЕ: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397" y="1346200"/>
            <a:ext cx="10807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smtClean="0">
                <a:solidFill>
                  <a:schemeClr val="bg1"/>
                </a:solidFill>
              </a:rPr>
              <a:t>На фото зображено</a:t>
            </a:r>
          </a:p>
          <a:p>
            <a:pPr lvl="0"/>
            <a:endParaRPr lang="ru-RU" sz="3200" smtClean="0">
              <a:solidFill>
                <a:schemeClr val="bg1"/>
              </a:solidFill>
            </a:endParaRPr>
          </a:p>
          <a:p>
            <a:pPr lvl="0"/>
            <a:endParaRPr lang="ru-RU" sz="3200" smtClean="0">
              <a:solidFill>
                <a:schemeClr val="bg1"/>
              </a:solidFill>
            </a:endParaRPr>
          </a:p>
          <a:p>
            <a:pPr lvl="0"/>
            <a:r>
              <a:rPr lang="ru-RU" sz="3200" smtClean="0">
                <a:solidFill>
                  <a:schemeClr val="bg1"/>
                </a:solidFill>
              </a:rPr>
              <a:t>А Меджибі́зький замок.</a:t>
            </a:r>
          </a:p>
          <a:p>
            <a:pPr lvl="0"/>
            <a:r>
              <a:rPr lang="ru-RU" sz="3200" smtClean="0">
                <a:solidFill>
                  <a:schemeClr val="bg1"/>
                </a:solidFill>
              </a:rPr>
              <a:t>Б Верхній замок у Луцьку.</a:t>
            </a:r>
          </a:p>
          <a:p>
            <a:pPr lvl="0"/>
            <a:r>
              <a:rPr lang="ru-RU" sz="3200" smtClean="0">
                <a:solidFill>
                  <a:schemeClr val="bg1"/>
                </a:solidFill>
              </a:rPr>
              <a:t>В Кам’янець-Подільську фортецю.</a:t>
            </a:r>
          </a:p>
          <a:p>
            <a:pPr lvl="0"/>
            <a:r>
              <a:rPr lang="ru-RU" sz="3200" smtClean="0">
                <a:solidFill>
                  <a:schemeClr val="bg1"/>
                </a:solidFill>
              </a:rPr>
              <a:t>Г Хотинську фортецю.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https://zno.osvita.ua/doc/images/znotest/78/7880/9_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247" y="1725830"/>
            <a:ext cx="5469558" cy="3557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28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1500" y="177800"/>
            <a:ext cx="297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C000"/>
                </a:solidFill>
              </a:rPr>
              <a:t>ПЕРЕВІР СЕБЕ: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500" y="1346200"/>
            <a:ext cx="117855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 err="1" smtClean="0">
                <a:solidFill>
                  <a:schemeClr val="bg1"/>
                </a:solidFill>
              </a:rPr>
              <a:t>Установіть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послідовність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подій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періоду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перебування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українських</a:t>
            </a:r>
            <a:r>
              <a:rPr lang="ru-RU" sz="3200" dirty="0" smtClean="0">
                <a:solidFill>
                  <a:schemeClr val="bg1"/>
                </a:solidFill>
              </a:rPr>
              <a:t> земель у </a:t>
            </a:r>
            <a:r>
              <a:rPr lang="ru-RU" sz="3200" dirty="0" err="1" smtClean="0">
                <a:solidFill>
                  <a:schemeClr val="bg1"/>
                </a:solidFill>
              </a:rPr>
              <a:t>складі</a:t>
            </a:r>
            <a:r>
              <a:rPr lang="ru-RU" sz="3200" dirty="0" smtClean="0">
                <a:solidFill>
                  <a:schemeClr val="bg1"/>
                </a:solidFill>
              </a:rPr>
              <a:t> Великого </a:t>
            </a:r>
            <a:r>
              <a:rPr lang="ru-RU" sz="3200" dirty="0" err="1" smtClean="0">
                <a:solidFill>
                  <a:schemeClr val="bg1"/>
                </a:solidFill>
              </a:rPr>
              <a:t>князівства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Литовського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А </a:t>
            </a:r>
            <a:r>
              <a:rPr lang="ru-RU" sz="3200" dirty="0" err="1" smtClean="0">
                <a:solidFill>
                  <a:schemeClr val="bg1"/>
                </a:solidFill>
              </a:rPr>
              <a:t>перемога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литовсько-руського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війська</a:t>
            </a:r>
            <a:r>
              <a:rPr lang="ru-RU" sz="3200" dirty="0" smtClean="0">
                <a:solidFill>
                  <a:schemeClr val="bg1"/>
                </a:solidFill>
              </a:rPr>
              <a:t> над монголами в </a:t>
            </a:r>
            <a:r>
              <a:rPr lang="ru-RU" sz="3200" dirty="0" err="1" smtClean="0">
                <a:solidFill>
                  <a:schemeClr val="bg1"/>
                </a:solidFill>
              </a:rPr>
              <a:t>битві</a:t>
            </a:r>
            <a:r>
              <a:rPr lang="ru-RU" sz="3200" dirty="0" smtClean="0">
                <a:solidFill>
                  <a:schemeClr val="bg1"/>
                </a:solidFill>
              </a:rPr>
              <a:t> на </a:t>
            </a:r>
            <a:r>
              <a:rPr lang="ru-RU" sz="3200" dirty="0" err="1" smtClean="0">
                <a:solidFill>
                  <a:schemeClr val="bg1"/>
                </a:solidFill>
              </a:rPr>
              <a:t>Синіх</a:t>
            </a:r>
            <a:r>
              <a:rPr lang="ru-RU" sz="3200" dirty="0" smtClean="0">
                <a:solidFill>
                  <a:schemeClr val="bg1"/>
                </a:solidFill>
              </a:rPr>
              <a:t> Водах</a:t>
            </a: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Б </a:t>
            </a:r>
            <a:r>
              <a:rPr lang="ru-RU" sz="3200" dirty="0" err="1" smtClean="0">
                <a:solidFill>
                  <a:schemeClr val="bg1"/>
                </a:solidFill>
              </a:rPr>
              <a:t>правління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Любарта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Гедиміновича</a:t>
            </a:r>
            <a:endParaRPr lang="ru-RU" sz="3200" dirty="0" smtClean="0">
              <a:solidFill>
                <a:schemeClr val="bg1"/>
              </a:solidFill>
            </a:endParaRP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В </a:t>
            </a:r>
            <a:r>
              <a:rPr lang="ru-RU" sz="3200" dirty="0" err="1" smtClean="0">
                <a:solidFill>
                  <a:schemeClr val="bg1"/>
                </a:solidFill>
              </a:rPr>
              <a:t>перемога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литовського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війська</a:t>
            </a:r>
            <a:r>
              <a:rPr lang="ru-RU" sz="3200" dirty="0" smtClean="0">
                <a:solidFill>
                  <a:schemeClr val="bg1"/>
                </a:solidFill>
              </a:rPr>
              <a:t> над </a:t>
            </a:r>
            <a:r>
              <a:rPr lang="ru-RU" sz="3200" dirty="0" err="1" smtClean="0">
                <a:solidFill>
                  <a:schemeClr val="bg1"/>
                </a:solidFill>
              </a:rPr>
              <a:t>московським</a:t>
            </a:r>
            <a:r>
              <a:rPr lang="ru-RU" sz="3200" dirty="0" smtClean="0">
                <a:solidFill>
                  <a:schemeClr val="bg1"/>
                </a:solidFill>
              </a:rPr>
              <a:t> у </a:t>
            </a:r>
            <a:r>
              <a:rPr lang="ru-RU" sz="3200" dirty="0" err="1" smtClean="0">
                <a:solidFill>
                  <a:schemeClr val="bg1"/>
                </a:solidFill>
              </a:rPr>
              <a:t>битві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під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Оршею</a:t>
            </a:r>
            <a:endParaRPr lang="ru-RU" sz="3200" dirty="0" smtClean="0">
              <a:solidFill>
                <a:schemeClr val="bg1"/>
              </a:solidFill>
            </a:endParaRPr>
          </a:p>
          <a:p>
            <a:pPr lvl="0"/>
            <a:r>
              <a:rPr lang="ru-RU" sz="3200" dirty="0" smtClean="0">
                <a:solidFill>
                  <a:schemeClr val="bg1"/>
                </a:solidFill>
              </a:rPr>
              <a:t>Г </a:t>
            </a:r>
            <a:r>
              <a:rPr lang="ru-RU" sz="3200" dirty="0" err="1" smtClean="0">
                <a:solidFill>
                  <a:schemeClr val="bg1"/>
                </a:solidFill>
              </a:rPr>
              <a:t>остаточна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ліквідація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Київського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удільного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князівства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16575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РЕЗУЛЬТАТИ ЦИХ ПЕРЕВІРОЧНИХ ТЕСТІВ НАДСИЛАТИ НЕ ПОТРІБНО.</a:t>
            </a:r>
            <a:br>
              <a:rPr lang="uk-UA" b="1" dirty="0" smtClean="0">
                <a:solidFill>
                  <a:schemeClr val="bg1"/>
                </a:solidFill>
              </a:rPr>
            </a:br>
            <a:r>
              <a:rPr lang="uk-UA" b="1" dirty="0" smtClean="0">
                <a:solidFill>
                  <a:schemeClr val="bg1"/>
                </a:solidFill>
              </a:rPr>
              <a:t>ВОНИ ДОПОМОЖУТЬ ДОБІ ПРИ ПІДГОТОВЦІ ДО КОНТРОЛЬНОЇ РОБОТИ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35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3334" r="5999" b="2631"/>
          <a:stretch/>
        </p:blipFill>
        <p:spPr>
          <a:xfrm>
            <a:off x="1479884" y="48128"/>
            <a:ext cx="9035716" cy="6745325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4226570" y="294379"/>
            <a:ext cx="5535163" cy="4811094"/>
          </a:xfrm>
          <a:custGeom>
            <a:avLst/>
            <a:gdLst>
              <a:gd name="connsiteX0" fmla="*/ 414010 w 5535163"/>
              <a:gd name="connsiteY0" fmla="*/ 1534421 h 4811094"/>
              <a:gd name="connsiteX1" fmla="*/ 414010 w 5535163"/>
              <a:gd name="connsiteY1" fmla="*/ 1359161 h 4811094"/>
              <a:gd name="connsiteX2" fmla="*/ 459730 w 5535163"/>
              <a:gd name="connsiteY2" fmla="*/ 1061981 h 4811094"/>
              <a:gd name="connsiteX3" fmla="*/ 505450 w 5535163"/>
              <a:gd name="connsiteY3" fmla="*/ 924821 h 4811094"/>
              <a:gd name="connsiteX4" fmla="*/ 292090 w 5535163"/>
              <a:gd name="connsiteY4" fmla="*/ 757181 h 4811094"/>
              <a:gd name="connsiteX5" fmla="*/ 139690 w 5535163"/>
              <a:gd name="connsiteY5" fmla="*/ 604781 h 4811094"/>
              <a:gd name="connsiteX6" fmla="*/ 48250 w 5535163"/>
              <a:gd name="connsiteY6" fmla="*/ 399041 h 4811094"/>
              <a:gd name="connsiteX7" fmla="*/ 10150 w 5535163"/>
              <a:gd name="connsiteY7" fmla="*/ 307601 h 4811094"/>
              <a:gd name="connsiteX8" fmla="*/ 25390 w 5535163"/>
              <a:gd name="connsiteY8" fmla="*/ 223781 h 4811094"/>
              <a:gd name="connsiteX9" fmla="*/ 269230 w 5535163"/>
              <a:gd name="connsiteY9" fmla="*/ 109481 h 4811094"/>
              <a:gd name="connsiteX10" fmla="*/ 673090 w 5535163"/>
              <a:gd name="connsiteY10" fmla="*/ 147581 h 4811094"/>
              <a:gd name="connsiteX11" fmla="*/ 1084570 w 5535163"/>
              <a:gd name="connsiteY11" fmla="*/ 200921 h 4811094"/>
              <a:gd name="connsiteX12" fmla="*/ 1206490 w 5535163"/>
              <a:gd name="connsiteY12" fmla="*/ 132341 h 4811094"/>
              <a:gd name="connsiteX13" fmla="*/ 1336030 w 5535163"/>
              <a:gd name="connsiteY13" fmla="*/ 284741 h 4811094"/>
              <a:gd name="connsiteX14" fmla="*/ 1625590 w 5535163"/>
              <a:gd name="connsiteY14" fmla="*/ 520961 h 4811094"/>
              <a:gd name="connsiteX15" fmla="*/ 1800850 w 5535163"/>
              <a:gd name="connsiteY15" fmla="*/ 498101 h 4811094"/>
              <a:gd name="connsiteX16" fmla="*/ 1869430 w 5535163"/>
              <a:gd name="connsiteY16" fmla="*/ 528581 h 4811094"/>
              <a:gd name="connsiteX17" fmla="*/ 2021830 w 5535163"/>
              <a:gd name="connsiteY17" fmla="*/ 338081 h 4811094"/>
              <a:gd name="connsiteX18" fmla="*/ 2105650 w 5535163"/>
              <a:gd name="connsiteY18" fmla="*/ 231401 h 4811094"/>
              <a:gd name="connsiteX19" fmla="*/ 2029450 w 5535163"/>
              <a:gd name="connsiteY19" fmla="*/ 132341 h 4811094"/>
              <a:gd name="connsiteX20" fmla="*/ 2143750 w 5535163"/>
              <a:gd name="connsiteY20" fmla="*/ 33281 h 4811094"/>
              <a:gd name="connsiteX21" fmla="*/ 2250430 w 5535163"/>
              <a:gd name="connsiteY21" fmla="*/ 109481 h 4811094"/>
              <a:gd name="connsiteX22" fmla="*/ 2319010 w 5535163"/>
              <a:gd name="connsiteY22" fmla="*/ 48521 h 4811094"/>
              <a:gd name="connsiteX23" fmla="*/ 2509510 w 5535163"/>
              <a:gd name="connsiteY23" fmla="*/ 2801 h 4811094"/>
              <a:gd name="connsiteX24" fmla="*/ 2608570 w 5535163"/>
              <a:gd name="connsiteY24" fmla="*/ 132341 h 4811094"/>
              <a:gd name="connsiteX25" fmla="*/ 2760970 w 5535163"/>
              <a:gd name="connsiteY25" fmla="*/ 254261 h 4811094"/>
              <a:gd name="connsiteX26" fmla="*/ 3050530 w 5535163"/>
              <a:gd name="connsiteY26" fmla="*/ 368561 h 4811094"/>
              <a:gd name="connsiteX27" fmla="*/ 3180070 w 5535163"/>
              <a:gd name="connsiteY27" fmla="*/ 574301 h 4811094"/>
              <a:gd name="connsiteX28" fmla="*/ 3081010 w 5535163"/>
              <a:gd name="connsiteY28" fmla="*/ 741941 h 4811094"/>
              <a:gd name="connsiteX29" fmla="*/ 3164830 w 5535163"/>
              <a:gd name="connsiteY29" fmla="*/ 917201 h 4811094"/>
              <a:gd name="connsiteX30" fmla="*/ 3103870 w 5535163"/>
              <a:gd name="connsiteY30" fmla="*/ 1092461 h 4811094"/>
              <a:gd name="connsiteX31" fmla="*/ 3035290 w 5535163"/>
              <a:gd name="connsiteY31" fmla="*/ 1214381 h 4811094"/>
              <a:gd name="connsiteX32" fmla="*/ 3065770 w 5535163"/>
              <a:gd name="connsiteY32" fmla="*/ 1275341 h 4811094"/>
              <a:gd name="connsiteX33" fmla="*/ 3119110 w 5535163"/>
              <a:gd name="connsiteY33" fmla="*/ 1389641 h 4811094"/>
              <a:gd name="connsiteX34" fmla="*/ 3256270 w 5535163"/>
              <a:gd name="connsiteY34" fmla="*/ 1298201 h 4811094"/>
              <a:gd name="connsiteX35" fmla="*/ 3370570 w 5535163"/>
              <a:gd name="connsiteY35" fmla="*/ 1389641 h 4811094"/>
              <a:gd name="connsiteX36" fmla="*/ 3423910 w 5535163"/>
              <a:gd name="connsiteY36" fmla="*/ 1648721 h 4811094"/>
              <a:gd name="connsiteX37" fmla="*/ 3538210 w 5535163"/>
              <a:gd name="connsiteY37" fmla="*/ 1686821 h 4811094"/>
              <a:gd name="connsiteX38" fmla="*/ 3629650 w 5535163"/>
              <a:gd name="connsiteY38" fmla="*/ 1625861 h 4811094"/>
              <a:gd name="connsiteX39" fmla="*/ 3675370 w 5535163"/>
              <a:gd name="connsiteY39" fmla="*/ 1557281 h 4811094"/>
              <a:gd name="connsiteX40" fmla="*/ 3728710 w 5535163"/>
              <a:gd name="connsiteY40" fmla="*/ 1511561 h 4811094"/>
              <a:gd name="connsiteX41" fmla="*/ 3827770 w 5535163"/>
              <a:gd name="connsiteY41" fmla="*/ 1313441 h 4811094"/>
              <a:gd name="connsiteX42" fmla="*/ 3865870 w 5535163"/>
              <a:gd name="connsiteY42" fmla="*/ 1183901 h 4811094"/>
              <a:gd name="connsiteX43" fmla="*/ 3980170 w 5535163"/>
              <a:gd name="connsiteY43" fmla="*/ 1031501 h 4811094"/>
              <a:gd name="connsiteX44" fmla="*/ 4071610 w 5535163"/>
              <a:gd name="connsiteY44" fmla="*/ 1001021 h 4811094"/>
              <a:gd name="connsiteX45" fmla="*/ 4269730 w 5535163"/>
              <a:gd name="connsiteY45" fmla="*/ 1023881 h 4811094"/>
              <a:gd name="connsiteX46" fmla="*/ 4361170 w 5535163"/>
              <a:gd name="connsiteY46" fmla="*/ 1001021 h 4811094"/>
              <a:gd name="connsiteX47" fmla="*/ 4505950 w 5535163"/>
              <a:gd name="connsiteY47" fmla="*/ 1016261 h 4811094"/>
              <a:gd name="connsiteX48" fmla="*/ 4681210 w 5535163"/>
              <a:gd name="connsiteY48" fmla="*/ 1054361 h 4811094"/>
              <a:gd name="connsiteX49" fmla="*/ 4803130 w 5535163"/>
              <a:gd name="connsiteY49" fmla="*/ 1115321 h 4811094"/>
              <a:gd name="connsiteX50" fmla="*/ 4841230 w 5535163"/>
              <a:gd name="connsiteY50" fmla="*/ 1252481 h 4811094"/>
              <a:gd name="connsiteX51" fmla="*/ 4848850 w 5535163"/>
              <a:gd name="connsiteY51" fmla="*/ 1366781 h 4811094"/>
              <a:gd name="connsiteX52" fmla="*/ 4902190 w 5535163"/>
              <a:gd name="connsiteY52" fmla="*/ 1450601 h 4811094"/>
              <a:gd name="connsiteX53" fmla="*/ 4871710 w 5535163"/>
              <a:gd name="connsiteY53" fmla="*/ 1542041 h 4811094"/>
              <a:gd name="connsiteX54" fmla="*/ 4902190 w 5535163"/>
              <a:gd name="connsiteY54" fmla="*/ 1633481 h 4811094"/>
              <a:gd name="connsiteX55" fmla="*/ 5016490 w 5535163"/>
              <a:gd name="connsiteY55" fmla="*/ 1686821 h 4811094"/>
              <a:gd name="connsiteX56" fmla="*/ 5039350 w 5535163"/>
              <a:gd name="connsiteY56" fmla="*/ 1740161 h 4811094"/>
              <a:gd name="connsiteX57" fmla="*/ 5039350 w 5535163"/>
              <a:gd name="connsiteY57" fmla="*/ 1945901 h 4811094"/>
              <a:gd name="connsiteX58" fmla="*/ 4970770 w 5535163"/>
              <a:gd name="connsiteY58" fmla="*/ 2113541 h 4811094"/>
              <a:gd name="connsiteX59" fmla="*/ 4894570 w 5535163"/>
              <a:gd name="connsiteY59" fmla="*/ 2220221 h 4811094"/>
              <a:gd name="connsiteX60" fmla="*/ 5069830 w 5535163"/>
              <a:gd name="connsiteY60" fmla="*/ 2319281 h 4811094"/>
              <a:gd name="connsiteX61" fmla="*/ 5237470 w 5535163"/>
              <a:gd name="connsiteY61" fmla="*/ 2380241 h 4811094"/>
              <a:gd name="connsiteX62" fmla="*/ 5351770 w 5535163"/>
              <a:gd name="connsiteY62" fmla="*/ 2700281 h 4811094"/>
              <a:gd name="connsiteX63" fmla="*/ 5359390 w 5535163"/>
              <a:gd name="connsiteY63" fmla="*/ 3027941 h 4811094"/>
              <a:gd name="connsiteX64" fmla="*/ 5534650 w 5535163"/>
              <a:gd name="connsiteY64" fmla="*/ 3279401 h 4811094"/>
              <a:gd name="connsiteX65" fmla="*/ 5412730 w 5535163"/>
              <a:gd name="connsiteY65" fmla="*/ 3530861 h 4811094"/>
              <a:gd name="connsiteX66" fmla="*/ 5405110 w 5535163"/>
              <a:gd name="connsiteY66" fmla="*/ 3789941 h 4811094"/>
              <a:gd name="connsiteX67" fmla="*/ 5519410 w 5535163"/>
              <a:gd name="connsiteY67" fmla="*/ 3957581 h 4811094"/>
              <a:gd name="connsiteX68" fmla="*/ 5245090 w 5535163"/>
              <a:gd name="connsiteY68" fmla="*/ 4094741 h 4811094"/>
              <a:gd name="connsiteX69" fmla="*/ 5069830 w 5535163"/>
              <a:gd name="connsiteY69" fmla="*/ 4201421 h 4811094"/>
              <a:gd name="connsiteX70" fmla="*/ 4833610 w 5535163"/>
              <a:gd name="connsiteY70" fmla="*/ 4315721 h 4811094"/>
              <a:gd name="connsiteX71" fmla="*/ 4688830 w 5535163"/>
              <a:gd name="connsiteY71" fmla="*/ 4186181 h 4811094"/>
              <a:gd name="connsiteX72" fmla="*/ 4513570 w 5535163"/>
              <a:gd name="connsiteY72" fmla="*/ 4315721 h 4811094"/>
              <a:gd name="connsiteX73" fmla="*/ 4109710 w 5535163"/>
              <a:gd name="connsiteY73" fmla="*/ 4193801 h 4811094"/>
              <a:gd name="connsiteX74" fmla="*/ 3843010 w 5535163"/>
              <a:gd name="connsiteY74" fmla="*/ 4049021 h 4811094"/>
              <a:gd name="connsiteX75" fmla="*/ 3622030 w 5535163"/>
              <a:gd name="connsiteY75" fmla="*/ 4178561 h 4811094"/>
              <a:gd name="connsiteX76" fmla="*/ 3332470 w 5535163"/>
              <a:gd name="connsiteY76" fmla="*/ 4490981 h 4811094"/>
              <a:gd name="connsiteX77" fmla="*/ 3119110 w 5535163"/>
              <a:gd name="connsiteY77" fmla="*/ 4635761 h 4811094"/>
              <a:gd name="connsiteX78" fmla="*/ 2928610 w 5535163"/>
              <a:gd name="connsiteY78" fmla="*/ 4719581 h 4811094"/>
              <a:gd name="connsiteX79" fmla="*/ 2760970 w 5535163"/>
              <a:gd name="connsiteY79" fmla="*/ 4788161 h 4811094"/>
              <a:gd name="connsiteX80" fmla="*/ 2661910 w 5535163"/>
              <a:gd name="connsiteY80" fmla="*/ 4765301 h 4811094"/>
              <a:gd name="connsiteX81" fmla="*/ 2585710 w 5535163"/>
              <a:gd name="connsiteY81" fmla="*/ 4811021 h 4811094"/>
              <a:gd name="connsiteX82" fmla="*/ 2425690 w 5535163"/>
              <a:gd name="connsiteY82" fmla="*/ 4757681 h 4811094"/>
              <a:gd name="connsiteX83" fmla="*/ 2280910 w 5535163"/>
              <a:gd name="connsiteY83" fmla="*/ 4430021 h 4811094"/>
              <a:gd name="connsiteX84" fmla="*/ 1884670 w 5535163"/>
              <a:gd name="connsiteY84" fmla="*/ 4064261 h 4811094"/>
              <a:gd name="connsiteX85" fmla="*/ 1610350 w 5535163"/>
              <a:gd name="connsiteY85" fmla="*/ 3957581 h 4811094"/>
              <a:gd name="connsiteX86" fmla="*/ 1473190 w 5535163"/>
              <a:gd name="connsiteY86" fmla="*/ 3881381 h 4811094"/>
              <a:gd name="connsiteX87" fmla="*/ 1457950 w 5535163"/>
              <a:gd name="connsiteY87" fmla="*/ 3713741 h 4811094"/>
              <a:gd name="connsiteX88" fmla="*/ 1374130 w 5535163"/>
              <a:gd name="connsiteY88" fmla="*/ 3515621 h 4811094"/>
              <a:gd name="connsiteX89" fmla="*/ 1236970 w 5535163"/>
              <a:gd name="connsiteY89" fmla="*/ 3355601 h 4811094"/>
              <a:gd name="connsiteX90" fmla="*/ 1145530 w 5535163"/>
              <a:gd name="connsiteY90" fmla="*/ 3332741 h 4811094"/>
              <a:gd name="connsiteX91" fmla="*/ 1069330 w 5535163"/>
              <a:gd name="connsiteY91" fmla="*/ 3416561 h 4811094"/>
              <a:gd name="connsiteX92" fmla="*/ 962650 w 5535163"/>
              <a:gd name="connsiteY92" fmla="*/ 3401321 h 4811094"/>
              <a:gd name="connsiteX93" fmla="*/ 886450 w 5535163"/>
              <a:gd name="connsiteY93" fmla="*/ 3256541 h 4811094"/>
              <a:gd name="connsiteX94" fmla="*/ 955030 w 5535163"/>
              <a:gd name="connsiteY94" fmla="*/ 3149861 h 4811094"/>
              <a:gd name="connsiteX95" fmla="*/ 1008370 w 5535163"/>
              <a:gd name="connsiteY95" fmla="*/ 2982221 h 4811094"/>
              <a:gd name="connsiteX96" fmla="*/ 993130 w 5535163"/>
              <a:gd name="connsiteY96" fmla="*/ 2837441 h 4811094"/>
              <a:gd name="connsiteX97" fmla="*/ 1160770 w 5535163"/>
              <a:gd name="connsiteY97" fmla="*/ 2776481 h 4811094"/>
              <a:gd name="connsiteX98" fmla="*/ 1221730 w 5535163"/>
              <a:gd name="connsiteY98" fmla="*/ 2738381 h 4811094"/>
              <a:gd name="connsiteX99" fmla="*/ 1137910 w 5535163"/>
              <a:gd name="connsiteY99" fmla="*/ 2616461 h 4811094"/>
              <a:gd name="connsiteX100" fmla="*/ 916930 w 5535163"/>
              <a:gd name="connsiteY100" fmla="*/ 2669801 h 4811094"/>
              <a:gd name="connsiteX101" fmla="*/ 711190 w 5535163"/>
              <a:gd name="connsiteY101" fmla="*/ 2715521 h 4811094"/>
              <a:gd name="connsiteX102" fmla="*/ 543550 w 5535163"/>
              <a:gd name="connsiteY102" fmla="*/ 2654561 h 4811094"/>
              <a:gd name="connsiteX103" fmla="*/ 421630 w 5535163"/>
              <a:gd name="connsiteY103" fmla="*/ 2555501 h 4811094"/>
              <a:gd name="connsiteX104" fmla="*/ 292090 w 5535163"/>
              <a:gd name="connsiteY104" fmla="*/ 2357381 h 4811094"/>
              <a:gd name="connsiteX105" fmla="*/ 170170 w 5535163"/>
              <a:gd name="connsiteY105" fmla="*/ 2296421 h 4811094"/>
              <a:gd name="connsiteX106" fmla="*/ 33010 w 5535163"/>
              <a:gd name="connsiteY106" fmla="*/ 2113541 h 4811094"/>
              <a:gd name="connsiteX107" fmla="*/ 200650 w 5535163"/>
              <a:gd name="connsiteY107" fmla="*/ 2060201 h 4811094"/>
              <a:gd name="connsiteX108" fmla="*/ 375910 w 5535163"/>
              <a:gd name="connsiteY108" fmla="*/ 2113541 h 4811094"/>
              <a:gd name="connsiteX109" fmla="*/ 398770 w 5535163"/>
              <a:gd name="connsiteY109" fmla="*/ 1923041 h 4811094"/>
              <a:gd name="connsiteX110" fmla="*/ 497830 w 5535163"/>
              <a:gd name="connsiteY110" fmla="*/ 1854461 h 4811094"/>
              <a:gd name="connsiteX111" fmla="*/ 581650 w 5535163"/>
              <a:gd name="connsiteY111" fmla="*/ 1808741 h 4811094"/>
              <a:gd name="connsiteX112" fmla="*/ 574030 w 5535163"/>
              <a:gd name="connsiteY112" fmla="*/ 1717301 h 4811094"/>
              <a:gd name="connsiteX113" fmla="*/ 459730 w 5535163"/>
              <a:gd name="connsiteY113" fmla="*/ 1656341 h 4811094"/>
              <a:gd name="connsiteX114" fmla="*/ 414010 w 5535163"/>
              <a:gd name="connsiteY114" fmla="*/ 1465841 h 4811094"/>
              <a:gd name="connsiteX115" fmla="*/ 414010 w 5535163"/>
              <a:gd name="connsiteY115" fmla="*/ 1534421 h 481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5535163" h="4811094">
                <a:moveTo>
                  <a:pt x="414010" y="1534421"/>
                </a:moveTo>
                <a:cubicBezTo>
                  <a:pt x="414010" y="1516641"/>
                  <a:pt x="406390" y="1437901"/>
                  <a:pt x="414010" y="1359161"/>
                </a:cubicBezTo>
                <a:cubicBezTo>
                  <a:pt x="421630" y="1280421"/>
                  <a:pt x="444490" y="1134371"/>
                  <a:pt x="459730" y="1061981"/>
                </a:cubicBezTo>
                <a:cubicBezTo>
                  <a:pt x="474970" y="989591"/>
                  <a:pt x="533390" y="975621"/>
                  <a:pt x="505450" y="924821"/>
                </a:cubicBezTo>
                <a:cubicBezTo>
                  <a:pt x="477510" y="874021"/>
                  <a:pt x="353050" y="810521"/>
                  <a:pt x="292090" y="757181"/>
                </a:cubicBezTo>
                <a:cubicBezTo>
                  <a:pt x="231130" y="703841"/>
                  <a:pt x="180330" y="664471"/>
                  <a:pt x="139690" y="604781"/>
                </a:cubicBezTo>
                <a:cubicBezTo>
                  <a:pt x="99050" y="545091"/>
                  <a:pt x="69840" y="448571"/>
                  <a:pt x="48250" y="399041"/>
                </a:cubicBezTo>
                <a:cubicBezTo>
                  <a:pt x="26660" y="349511"/>
                  <a:pt x="13960" y="336811"/>
                  <a:pt x="10150" y="307601"/>
                </a:cubicBezTo>
                <a:cubicBezTo>
                  <a:pt x="6340" y="278391"/>
                  <a:pt x="-17790" y="256801"/>
                  <a:pt x="25390" y="223781"/>
                </a:cubicBezTo>
                <a:cubicBezTo>
                  <a:pt x="68570" y="190761"/>
                  <a:pt x="161280" y="122181"/>
                  <a:pt x="269230" y="109481"/>
                </a:cubicBezTo>
                <a:cubicBezTo>
                  <a:pt x="377180" y="96781"/>
                  <a:pt x="537200" y="132341"/>
                  <a:pt x="673090" y="147581"/>
                </a:cubicBezTo>
                <a:cubicBezTo>
                  <a:pt x="808980" y="162821"/>
                  <a:pt x="995670" y="203461"/>
                  <a:pt x="1084570" y="200921"/>
                </a:cubicBezTo>
                <a:cubicBezTo>
                  <a:pt x="1173470" y="198381"/>
                  <a:pt x="1164580" y="118371"/>
                  <a:pt x="1206490" y="132341"/>
                </a:cubicBezTo>
                <a:cubicBezTo>
                  <a:pt x="1248400" y="146311"/>
                  <a:pt x="1266180" y="219971"/>
                  <a:pt x="1336030" y="284741"/>
                </a:cubicBezTo>
                <a:cubicBezTo>
                  <a:pt x="1405880" y="349511"/>
                  <a:pt x="1548120" y="485401"/>
                  <a:pt x="1625590" y="520961"/>
                </a:cubicBezTo>
                <a:cubicBezTo>
                  <a:pt x="1703060" y="556521"/>
                  <a:pt x="1760210" y="496831"/>
                  <a:pt x="1800850" y="498101"/>
                </a:cubicBezTo>
                <a:cubicBezTo>
                  <a:pt x="1841490" y="499371"/>
                  <a:pt x="1832600" y="555251"/>
                  <a:pt x="1869430" y="528581"/>
                </a:cubicBezTo>
                <a:cubicBezTo>
                  <a:pt x="1906260" y="501911"/>
                  <a:pt x="1982460" y="387611"/>
                  <a:pt x="2021830" y="338081"/>
                </a:cubicBezTo>
                <a:cubicBezTo>
                  <a:pt x="2061200" y="288551"/>
                  <a:pt x="2104380" y="265691"/>
                  <a:pt x="2105650" y="231401"/>
                </a:cubicBezTo>
                <a:cubicBezTo>
                  <a:pt x="2106920" y="197111"/>
                  <a:pt x="2023100" y="165361"/>
                  <a:pt x="2029450" y="132341"/>
                </a:cubicBezTo>
                <a:cubicBezTo>
                  <a:pt x="2035800" y="99321"/>
                  <a:pt x="2106920" y="37091"/>
                  <a:pt x="2143750" y="33281"/>
                </a:cubicBezTo>
                <a:cubicBezTo>
                  <a:pt x="2180580" y="29471"/>
                  <a:pt x="2221220" y="106941"/>
                  <a:pt x="2250430" y="109481"/>
                </a:cubicBezTo>
                <a:cubicBezTo>
                  <a:pt x="2279640" y="112021"/>
                  <a:pt x="2275830" y="66301"/>
                  <a:pt x="2319010" y="48521"/>
                </a:cubicBezTo>
                <a:cubicBezTo>
                  <a:pt x="2362190" y="30741"/>
                  <a:pt x="2461250" y="-11169"/>
                  <a:pt x="2509510" y="2801"/>
                </a:cubicBezTo>
                <a:cubicBezTo>
                  <a:pt x="2557770" y="16771"/>
                  <a:pt x="2566660" y="90431"/>
                  <a:pt x="2608570" y="132341"/>
                </a:cubicBezTo>
                <a:cubicBezTo>
                  <a:pt x="2650480" y="174251"/>
                  <a:pt x="2687310" y="214891"/>
                  <a:pt x="2760970" y="254261"/>
                </a:cubicBezTo>
                <a:cubicBezTo>
                  <a:pt x="2834630" y="293631"/>
                  <a:pt x="2980680" y="315221"/>
                  <a:pt x="3050530" y="368561"/>
                </a:cubicBezTo>
                <a:cubicBezTo>
                  <a:pt x="3120380" y="421901"/>
                  <a:pt x="3174990" y="512071"/>
                  <a:pt x="3180070" y="574301"/>
                </a:cubicBezTo>
                <a:cubicBezTo>
                  <a:pt x="3185150" y="636531"/>
                  <a:pt x="3083550" y="684791"/>
                  <a:pt x="3081010" y="741941"/>
                </a:cubicBezTo>
                <a:cubicBezTo>
                  <a:pt x="3078470" y="799091"/>
                  <a:pt x="3161020" y="858781"/>
                  <a:pt x="3164830" y="917201"/>
                </a:cubicBezTo>
                <a:cubicBezTo>
                  <a:pt x="3168640" y="975621"/>
                  <a:pt x="3125460" y="1042931"/>
                  <a:pt x="3103870" y="1092461"/>
                </a:cubicBezTo>
                <a:cubicBezTo>
                  <a:pt x="3082280" y="1141991"/>
                  <a:pt x="3041640" y="1183901"/>
                  <a:pt x="3035290" y="1214381"/>
                </a:cubicBezTo>
                <a:cubicBezTo>
                  <a:pt x="3028940" y="1244861"/>
                  <a:pt x="3051800" y="1246131"/>
                  <a:pt x="3065770" y="1275341"/>
                </a:cubicBezTo>
                <a:cubicBezTo>
                  <a:pt x="3079740" y="1304551"/>
                  <a:pt x="3087360" y="1385831"/>
                  <a:pt x="3119110" y="1389641"/>
                </a:cubicBezTo>
                <a:cubicBezTo>
                  <a:pt x="3150860" y="1393451"/>
                  <a:pt x="3214360" y="1298201"/>
                  <a:pt x="3256270" y="1298201"/>
                </a:cubicBezTo>
                <a:cubicBezTo>
                  <a:pt x="3298180" y="1298201"/>
                  <a:pt x="3342630" y="1331221"/>
                  <a:pt x="3370570" y="1389641"/>
                </a:cubicBezTo>
                <a:cubicBezTo>
                  <a:pt x="3398510" y="1448061"/>
                  <a:pt x="3395970" y="1599191"/>
                  <a:pt x="3423910" y="1648721"/>
                </a:cubicBezTo>
                <a:cubicBezTo>
                  <a:pt x="3451850" y="1698251"/>
                  <a:pt x="3503920" y="1690631"/>
                  <a:pt x="3538210" y="1686821"/>
                </a:cubicBezTo>
                <a:cubicBezTo>
                  <a:pt x="3572500" y="1683011"/>
                  <a:pt x="3606790" y="1647451"/>
                  <a:pt x="3629650" y="1625861"/>
                </a:cubicBezTo>
                <a:cubicBezTo>
                  <a:pt x="3652510" y="1604271"/>
                  <a:pt x="3658860" y="1576331"/>
                  <a:pt x="3675370" y="1557281"/>
                </a:cubicBezTo>
                <a:cubicBezTo>
                  <a:pt x="3691880" y="1538231"/>
                  <a:pt x="3703310" y="1552201"/>
                  <a:pt x="3728710" y="1511561"/>
                </a:cubicBezTo>
                <a:cubicBezTo>
                  <a:pt x="3754110" y="1470921"/>
                  <a:pt x="3804910" y="1368051"/>
                  <a:pt x="3827770" y="1313441"/>
                </a:cubicBezTo>
                <a:cubicBezTo>
                  <a:pt x="3850630" y="1258831"/>
                  <a:pt x="3840470" y="1230891"/>
                  <a:pt x="3865870" y="1183901"/>
                </a:cubicBezTo>
                <a:cubicBezTo>
                  <a:pt x="3891270" y="1136911"/>
                  <a:pt x="3945880" y="1061981"/>
                  <a:pt x="3980170" y="1031501"/>
                </a:cubicBezTo>
                <a:cubicBezTo>
                  <a:pt x="4014460" y="1001021"/>
                  <a:pt x="4023350" y="1002291"/>
                  <a:pt x="4071610" y="1001021"/>
                </a:cubicBezTo>
                <a:cubicBezTo>
                  <a:pt x="4119870" y="999751"/>
                  <a:pt x="4221470" y="1023881"/>
                  <a:pt x="4269730" y="1023881"/>
                </a:cubicBezTo>
                <a:cubicBezTo>
                  <a:pt x="4317990" y="1023881"/>
                  <a:pt x="4321800" y="1002291"/>
                  <a:pt x="4361170" y="1001021"/>
                </a:cubicBezTo>
                <a:cubicBezTo>
                  <a:pt x="4400540" y="999751"/>
                  <a:pt x="4452610" y="1007371"/>
                  <a:pt x="4505950" y="1016261"/>
                </a:cubicBezTo>
                <a:cubicBezTo>
                  <a:pt x="4559290" y="1025151"/>
                  <a:pt x="4631680" y="1037851"/>
                  <a:pt x="4681210" y="1054361"/>
                </a:cubicBezTo>
                <a:cubicBezTo>
                  <a:pt x="4730740" y="1070871"/>
                  <a:pt x="4776460" y="1082301"/>
                  <a:pt x="4803130" y="1115321"/>
                </a:cubicBezTo>
                <a:cubicBezTo>
                  <a:pt x="4829800" y="1148341"/>
                  <a:pt x="4833610" y="1210571"/>
                  <a:pt x="4841230" y="1252481"/>
                </a:cubicBezTo>
                <a:cubicBezTo>
                  <a:pt x="4848850" y="1294391"/>
                  <a:pt x="4838690" y="1333761"/>
                  <a:pt x="4848850" y="1366781"/>
                </a:cubicBezTo>
                <a:cubicBezTo>
                  <a:pt x="4859010" y="1399801"/>
                  <a:pt x="4898380" y="1421391"/>
                  <a:pt x="4902190" y="1450601"/>
                </a:cubicBezTo>
                <a:cubicBezTo>
                  <a:pt x="4906000" y="1479811"/>
                  <a:pt x="4871710" y="1511561"/>
                  <a:pt x="4871710" y="1542041"/>
                </a:cubicBezTo>
                <a:cubicBezTo>
                  <a:pt x="4871710" y="1572521"/>
                  <a:pt x="4878060" y="1609351"/>
                  <a:pt x="4902190" y="1633481"/>
                </a:cubicBezTo>
                <a:cubicBezTo>
                  <a:pt x="4926320" y="1657611"/>
                  <a:pt x="4993630" y="1669041"/>
                  <a:pt x="5016490" y="1686821"/>
                </a:cubicBezTo>
                <a:cubicBezTo>
                  <a:pt x="5039350" y="1704601"/>
                  <a:pt x="5035540" y="1696981"/>
                  <a:pt x="5039350" y="1740161"/>
                </a:cubicBezTo>
                <a:cubicBezTo>
                  <a:pt x="5043160" y="1783341"/>
                  <a:pt x="5050780" y="1883671"/>
                  <a:pt x="5039350" y="1945901"/>
                </a:cubicBezTo>
                <a:cubicBezTo>
                  <a:pt x="5027920" y="2008131"/>
                  <a:pt x="4994900" y="2067821"/>
                  <a:pt x="4970770" y="2113541"/>
                </a:cubicBezTo>
                <a:cubicBezTo>
                  <a:pt x="4946640" y="2159261"/>
                  <a:pt x="4878060" y="2185931"/>
                  <a:pt x="4894570" y="2220221"/>
                </a:cubicBezTo>
                <a:cubicBezTo>
                  <a:pt x="4911080" y="2254511"/>
                  <a:pt x="5012680" y="2292611"/>
                  <a:pt x="5069830" y="2319281"/>
                </a:cubicBezTo>
                <a:cubicBezTo>
                  <a:pt x="5126980" y="2345951"/>
                  <a:pt x="5190480" y="2316741"/>
                  <a:pt x="5237470" y="2380241"/>
                </a:cubicBezTo>
                <a:cubicBezTo>
                  <a:pt x="5284460" y="2443741"/>
                  <a:pt x="5331450" y="2592331"/>
                  <a:pt x="5351770" y="2700281"/>
                </a:cubicBezTo>
                <a:cubicBezTo>
                  <a:pt x="5372090" y="2808231"/>
                  <a:pt x="5328910" y="2931421"/>
                  <a:pt x="5359390" y="3027941"/>
                </a:cubicBezTo>
                <a:cubicBezTo>
                  <a:pt x="5389870" y="3124461"/>
                  <a:pt x="5525760" y="3195581"/>
                  <a:pt x="5534650" y="3279401"/>
                </a:cubicBezTo>
                <a:cubicBezTo>
                  <a:pt x="5543540" y="3363221"/>
                  <a:pt x="5434320" y="3445771"/>
                  <a:pt x="5412730" y="3530861"/>
                </a:cubicBezTo>
                <a:cubicBezTo>
                  <a:pt x="5391140" y="3615951"/>
                  <a:pt x="5387330" y="3718821"/>
                  <a:pt x="5405110" y="3789941"/>
                </a:cubicBezTo>
                <a:cubicBezTo>
                  <a:pt x="5422890" y="3861061"/>
                  <a:pt x="5546080" y="3906781"/>
                  <a:pt x="5519410" y="3957581"/>
                </a:cubicBezTo>
                <a:cubicBezTo>
                  <a:pt x="5492740" y="4008381"/>
                  <a:pt x="5320020" y="4054101"/>
                  <a:pt x="5245090" y="4094741"/>
                </a:cubicBezTo>
                <a:cubicBezTo>
                  <a:pt x="5170160" y="4135381"/>
                  <a:pt x="5138410" y="4164591"/>
                  <a:pt x="5069830" y="4201421"/>
                </a:cubicBezTo>
                <a:cubicBezTo>
                  <a:pt x="5001250" y="4238251"/>
                  <a:pt x="4897110" y="4318261"/>
                  <a:pt x="4833610" y="4315721"/>
                </a:cubicBezTo>
                <a:cubicBezTo>
                  <a:pt x="4770110" y="4313181"/>
                  <a:pt x="4742170" y="4186181"/>
                  <a:pt x="4688830" y="4186181"/>
                </a:cubicBezTo>
                <a:cubicBezTo>
                  <a:pt x="4635490" y="4186181"/>
                  <a:pt x="4610090" y="4314451"/>
                  <a:pt x="4513570" y="4315721"/>
                </a:cubicBezTo>
                <a:cubicBezTo>
                  <a:pt x="4417050" y="4316991"/>
                  <a:pt x="4221470" y="4238251"/>
                  <a:pt x="4109710" y="4193801"/>
                </a:cubicBezTo>
                <a:cubicBezTo>
                  <a:pt x="3997950" y="4149351"/>
                  <a:pt x="3924290" y="4051561"/>
                  <a:pt x="3843010" y="4049021"/>
                </a:cubicBezTo>
                <a:cubicBezTo>
                  <a:pt x="3761730" y="4046481"/>
                  <a:pt x="3707120" y="4104901"/>
                  <a:pt x="3622030" y="4178561"/>
                </a:cubicBezTo>
                <a:cubicBezTo>
                  <a:pt x="3536940" y="4252221"/>
                  <a:pt x="3416290" y="4414781"/>
                  <a:pt x="3332470" y="4490981"/>
                </a:cubicBezTo>
                <a:cubicBezTo>
                  <a:pt x="3248650" y="4567181"/>
                  <a:pt x="3186420" y="4597661"/>
                  <a:pt x="3119110" y="4635761"/>
                </a:cubicBezTo>
                <a:cubicBezTo>
                  <a:pt x="3051800" y="4673861"/>
                  <a:pt x="2988300" y="4694181"/>
                  <a:pt x="2928610" y="4719581"/>
                </a:cubicBezTo>
                <a:cubicBezTo>
                  <a:pt x="2868920" y="4744981"/>
                  <a:pt x="2805420" y="4780541"/>
                  <a:pt x="2760970" y="4788161"/>
                </a:cubicBezTo>
                <a:cubicBezTo>
                  <a:pt x="2716520" y="4795781"/>
                  <a:pt x="2691120" y="4761491"/>
                  <a:pt x="2661910" y="4765301"/>
                </a:cubicBezTo>
                <a:cubicBezTo>
                  <a:pt x="2632700" y="4769111"/>
                  <a:pt x="2625080" y="4812291"/>
                  <a:pt x="2585710" y="4811021"/>
                </a:cubicBezTo>
                <a:cubicBezTo>
                  <a:pt x="2546340" y="4809751"/>
                  <a:pt x="2476490" y="4821181"/>
                  <a:pt x="2425690" y="4757681"/>
                </a:cubicBezTo>
                <a:cubicBezTo>
                  <a:pt x="2374890" y="4694181"/>
                  <a:pt x="2371080" y="4545591"/>
                  <a:pt x="2280910" y="4430021"/>
                </a:cubicBezTo>
                <a:cubicBezTo>
                  <a:pt x="2190740" y="4314451"/>
                  <a:pt x="1996430" y="4143001"/>
                  <a:pt x="1884670" y="4064261"/>
                </a:cubicBezTo>
                <a:cubicBezTo>
                  <a:pt x="1772910" y="3985521"/>
                  <a:pt x="1678930" y="3988061"/>
                  <a:pt x="1610350" y="3957581"/>
                </a:cubicBezTo>
                <a:cubicBezTo>
                  <a:pt x="1541770" y="3927101"/>
                  <a:pt x="1498590" y="3922021"/>
                  <a:pt x="1473190" y="3881381"/>
                </a:cubicBezTo>
                <a:cubicBezTo>
                  <a:pt x="1447790" y="3840741"/>
                  <a:pt x="1474460" y="3774701"/>
                  <a:pt x="1457950" y="3713741"/>
                </a:cubicBezTo>
                <a:cubicBezTo>
                  <a:pt x="1441440" y="3652781"/>
                  <a:pt x="1410960" y="3575311"/>
                  <a:pt x="1374130" y="3515621"/>
                </a:cubicBezTo>
                <a:cubicBezTo>
                  <a:pt x="1337300" y="3455931"/>
                  <a:pt x="1275070" y="3386081"/>
                  <a:pt x="1236970" y="3355601"/>
                </a:cubicBezTo>
                <a:cubicBezTo>
                  <a:pt x="1198870" y="3325121"/>
                  <a:pt x="1173470" y="3322581"/>
                  <a:pt x="1145530" y="3332741"/>
                </a:cubicBezTo>
                <a:cubicBezTo>
                  <a:pt x="1117590" y="3342901"/>
                  <a:pt x="1099810" y="3405131"/>
                  <a:pt x="1069330" y="3416561"/>
                </a:cubicBezTo>
                <a:cubicBezTo>
                  <a:pt x="1038850" y="3427991"/>
                  <a:pt x="993130" y="3427991"/>
                  <a:pt x="962650" y="3401321"/>
                </a:cubicBezTo>
                <a:cubicBezTo>
                  <a:pt x="932170" y="3374651"/>
                  <a:pt x="887720" y="3298451"/>
                  <a:pt x="886450" y="3256541"/>
                </a:cubicBezTo>
                <a:cubicBezTo>
                  <a:pt x="885180" y="3214631"/>
                  <a:pt x="934710" y="3195581"/>
                  <a:pt x="955030" y="3149861"/>
                </a:cubicBezTo>
                <a:cubicBezTo>
                  <a:pt x="975350" y="3104141"/>
                  <a:pt x="1002020" y="3034291"/>
                  <a:pt x="1008370" y="2982221"/>
                </a:cubicBezTo>
                <a:cubicBezTo>
                  <a:pt x="1014720" y="2930151"/>
                  <a:pt x="967730" y="2871731"/>
                  <a:pt x="993130" y="2837441"/>
                </a:cubicBezTo>
                <a:cubicBezTo>
                  <a:pt x="1018530" y="2803151"/>
                  <a:pt x="1122670" y="2792991"/>
                  <a:pt x="1160770" y="2776481"/>
                </a:cubicBezTo>
                <a:cubicBezTo>
                  <a:pt x="1198870" y="2759971"/>
                  <a:pt x="1225540" y="2765051"/>
                  <a:pt x="1221730" y="2738381"/>
                </a:cubicBezTo>
                <a:cubicBezTo>
                  <a:pt x="1217920" y="2711711"/>
                  <a:pt x="1188710" y="2627891"/>
                  <a:pt x="1137910" y="2616461"/>
                </a:cubicBezTo>
                <a:cubicBezTo>
                  <a:pt x="1087110" y="2605031"/>
                  <a:pt x="916930" y="2669801"/>
                  <a:pt x="916930" y="2669801"/>
                </a:cubicBezTo>
                <a:cubicBezTo>
                  <a:pt x="845810" y="2686311"/>
                  <a:pt x="773420" y="2718061"/>
                  <a:pt x="711190" y="2715521"/>
                </a:cubicBezTo>
                <a:cubicBezTo>
                  <a:pt x="648960" y="2712981"/>
                  <a:pt x="591810" y="2681231"/>
                  <a:pt x="543550" y="2654561"/>
                </a:cubicBezTo>
                <a:cubicBezTo>
                  <a:pt x="495290" y="2627891"/>
                  <a:pt x="463540" y="2605031"/>
                  <a:pt x="421630" y="2555501"/>
                </a:cubicBezTo>
                <a:cubicBezTo>
                  <a:pt x="379720" y="2505971"/>
                  <a:pt x="334000" y="2400561"/>
                  <a:pt x="292090" y="2357381"/>
                </a:cubicBezTo>
                <a:cubicBezTo>
                  <a:pt x="250180" y="2314201"/>
                  <a:pt x="213350" y="2337061"/>
                  <a:pt x="170170" y="2296421"/>
                </a:cubicBezTo>
                <a:cubicBezTo>
                  <a:pt x="126990" y="2255781"/>
                  <a:pt x="27930" y="2152911"/>
                  <a:pt x="33010" y="2113541"/>
                </a:cubicBezTo>
                <a:cubicBezTo>
                  <a:pt x="38090" y="2074171"/>
                  <a:pt x="143500" y="2060201"/>
                  <a:pt x="200650" y="2060201"/>
                </a:cubicBezTo>
                <a:cubicBezTo>
                  <a:pt x="257800" y="2060201"/>
                  <a:pt x="342890" y="2136401"/>
                  <a:pt x="375910" y="2113541"/>
                </a:cubicBezTo>
                <a:cubicBezTo>
                  <a:pt x="408930" y="2090681"/>
                  <a:pt x="378450" y="1966221"/>
                  <a:pt x="398770" y="1923041"/>
                </a:cubicBezTo>
                <a:cubicBezTo>
                  <a:pt x="419090" y="1879861"/>
                  <a:pt x="467350" y="1873511"/>
                  <a:pt x="497830" y="1854461"/>
                </a:cubicBezTo>
                <a:cubicBezTo>
                  <a:pt x="528310" y="1835411"/>
                  <a:pt x="568950" y="1831601"/>
                  <a:pt x="581650" y="1808741"/>
                </a:cubicBezTo>
                <a:cubicBezTo>
                  <a:pt x="594350" y="1785881"/>
                  <a:pt x="594350" y="1742701"/>
                  <a:pt x="574030" y="1717301"/>
                </a:cubicBezTo>
                <a:cubicBezTo>
                  <a:pt x="553710" y="1691901"/>
                  <a:pt x="486400" y="1698251"/>
                  <a:pt x="459730" y="1656341"/>
                </a:cubicBezTo>
                <a:cubicBezTo>
                  <a:pt x="433060" y="1614431"/>
                  <a:pt x="422900" y="1492511"/>
                  <a:pt x="414010" y="1465841"/>
                </a:cubicBezTo>
                <a:cubicBezTo>
                  <a:pt x="405120" y="1439171"/>
                  <a:pt x="414010" y="1552201"/>
                  <a:pt x="414010" y="153442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7002197" y="19083"/>
            <a:ext cx="3530437" cy="3516620"/>
          </a:xfrm>
          <a:custGeom>
            <a:avLst/>
            <a:gdLst>
              <a:gd name="connsiteX0" fmla="*/ 2187523 w 3530437"/>
              <a:gd name="connsiteY0" fmla="*/ 26637 h 3516620"/>
              <a:gd name="connsiteX1" fmla="*/ 2050363 w 3530437"/>
              <a:gd name="connsiteY1" fmla="*/ 110457 h 3516620"/>
              <a:gd name="connsiteX2" fmla="*/ 2027503 w 3530437"/>
              <a:gd name="connsiteY2" fmla="*/ 217137 h 3516620"/>
              <a:gd name="connsiteX3" fmla="*/ 1974163 w 3530437"/>
              <a:gd name="connsiteY3" fmla="*/ 247617 h 3516620"/>
              <a:gd name="connsiteX4" fmla="*/ 1890343 w 3530437"/>
              <a:gd name="connsiteY4" fmla="*/ 156177 h 3516620"/>
              <a:gd name="connsiteX5" fmla="*/ 1798903 w 3530437"/>
              <a:gd name="connsiteY5" fmla="*/ 308577 h 3516620"/>
              <a:gd name="connsiteX6" fmla="*/ 1676983 w 3530437"/>
              <a:gd name="connsiteY6" fmla="*/ 422877 h 3516620"/>
              <a:gd name="connsiteX7" fmla="*/ 1631263 w 3530437"/>
              <a:gd name="connsiteY7" fmla="*/ 468597 h 3516620"/>
              <a:gd name="connsiteX8" fmla="*/ 1699843 w 3530437"/>
              <a:gd name="connsiteY8" fmla="*/ 575277 h 3516620"/>
              <a:gd name="connsiteX9" fmla="*/ 1623643 w 3530437"/>
              <a:gd name="connsiteY9" fmla="*/ 636237 h 3516620"/>
              <a:gd name="connsiteX10" fmla="*/ 1547443 w 3530437"/>
              <a:gd name="connsiteY10" fmla="*/ 659097 h 3516620"/>
              <a:gd name="connsiteX11" fmla="*/ 1425523 w 3530437"/>
              <a:gd name="connsiteY11" fmla="*/ 620997 h 3516620"/>
              <a:gd name="connsiteX12" fmla="*/ 1303603 w 3530437"/>
              <a:gd name="connsiteY12" fmla="*/ 620997 h 3516620"/>
              <a:gd name="connsiteX13" fmla="*/ 1364563 w 3530437"/>
              <a:gd name="connsiteY13" fmla="*/ 750537 h 3516620"/>
              <a:gd name="connsiteX14" fmla="*/ 1395043 w 3530437"/>
              <a:gd name="connsiteY14" fmla="*/ 880077 h 3516620"/>
              <a:gd name="connsiteX15" fmla="*/ 1532203 w 3530437"/>
              <a:gd name="connsiteY15" fmla="*/ 1268697 h 3516620"/>
              <a:gd name="connsiteX16" fmla="*/ 1356943 w 3530437"/>
              <a:gd name="connsiteY16" fmla="*/ 1291557 h 3516620"/>
              <a:gd name="connsiteX17" fmla="*/ 1235023 w 3530437"/>
              <a:gd name="connsiteY17" fmla="*/ 1238217 h 3516620"/>
              <a:gd name="connsiteX18" fmla="*/ 1029283 w 3530437"/>
              <a:gd name="connsiteY18" fmla="*/ 1367757 h 3516620"/>
              <a:gd name="connsiteX19" fmla="*/ 953083 w 3530437"/>
              <a:gd name="connsiteY19" fmla="*/ 1664937 h 3516620"/>
              <a:gd name="connsiteX20" fmla="*/ 838783 w 3530437"/>
              <a:gd name="connsiteY20" fmla="*/ 1832577 h 3516620"/>
              <a:gd name="connsiteX21" fmla="*/ 686383 w 3530437"/>
              <a:gd name="connsiteY21" fmla="*/ 1710657 h 3516620"/>
              <a:gd name="connsiteX22" fmla="*/ 602563 w 3530437"/>
              <a:gd name="connsiteY22" fmla="*/ 1550637 h 3516620"/>
              <a:gd name="connsiteX23" fmla="*/ 511123 w 3530437"/>
              <a:gd name="connsiteY23" fmla="*/ 1520157 h 3516620"/>
              <a:gd name="connsiteX24" fmla="*/ 320623 w 3530437"/>
              <a:gd name="connsiteY24" fmla="*/ 1543017 h 3516620"/>
              <a:gd name="connsiteX25" fmla="*/ 259663 w 3530437"/>
              <a:gd name="connsiteY25" fmla="*/ 1474437 h 3516620"/>
              <a:gd name="connsiteX26" fmla="*/ 23443 w 3530437"/>
              <a:gd name="connsiteY26" fmla="*/ 1543017 h 3516620"/>
              <a:gd name="connsiteX27" fmla="*/ 8203 w 3530437"/>
              <a:gd name="connsiteY27" fmla="*/ 1908777 h 3516620"/>
              <a:gd name="connsiteX28" fmla="*/ 583 w 3530437"/>
              <a:gd name="connsiteY28" fmla="*/ 2190717 h 3516620"/>
              <a:gd name="connsiteX29" fmla="*/ 23443 w 3530437"/>
              <a:gd name="connsiteY29" fmla="*/ 2495517 h 3516620"/>
              <a:gd name="connsiteX30" fmla="*/ 191083 w 3530437"/>
              <a:gd name="connsiteY30" fmla="*/ 2815557 h 3516620"/>
              <a:gd name="connsiteX31" fmla="*/ 191083 w 3530437"/>
              <a:gd name="connsiteY31" fmla="*/ 2967957 h 3516620"/>
              <a:gd name="connsiteX32" fmla="*/ 99643 w 3530437"/>
              <a:gd name="connsiteY32" fmla="*/ 3051777 h 3516620"/>
              <a:gd name="connsiteX33" fmla="*/ 191083 w 3530437"/>
              <a:gd name="connsiteY33" fmla="*/ 3135597 h 3516620"/>
              <a:gd name="connsiteX34" fmla="*/ 480643 w 3530437"/>
              <a:gd name="connsiteY34" fmla="*/ 3219417 h 3516620"/>
              <a:gd name="connsiteX35" fmla="*/ 1105483 w 3530437"/>
              <a:gd name="connsiteY35" fmla="*/ 3242277 h 3516620"/>
              <a:gd name="connsiteX36" fmla="*/ 1547443 w 3530437"/>
              <a:gd name="connsiteY36" fmla="*/ 3348957 h 3516620"/>
              <a:gd name="connsiteX37" fmla="*/ 1897963 w 3530437"/>
              <a:gd name="connsiteY37" fmla="*/ 3440397 h 3516620"/>
              <a:gd name="connsiteX38" fmla="*/ 2263723 w 3530437"/>
              <a:gd name="connsiteY38" fmla="*/ 3516597 h 3516620"/>
              <a:gd name="connsiteX39" fmla="*/ 2477083 w 3530437"/>
              <a:gd name="connsiteY39" fmla="*/ 3432777 h 3516620"/>
              <a:gd name="connsiteX40" fmla="*/ 2583763 w 3530437"/>
              <a:gd name="connsiteY40" fmla="*/ 3356577 h 3516620"/>
              <a:gd name="connsiteX41" fmla="*/ 2568523 w 3530437"/>
              <a:gd name="connsiteY41" fmla="*/ 3127977 h 3516620"/>
              <a:gd name="connsiteX42" fmla="*/ 2515183 w 3530437"/>
              <a:gd name="connsiteY42" fmla="*/ 2807937 h 3516620"/>
              <a:gd name="connsiteX43" fmla="*/ 2446603 w 3530437"/>
              <a:gd name="connsiteY43" fmla="*/ 2724117 h 3516620"/>
              <a:gd name="connsiteX44" fmla="*/ 2278963 w 3530437"/>
              <a:gd name="connsiteY44" fmla="*/ 2571717 h 3516620"/>
              <a:gd name="connsiteX45" fmla="*/ 2164663 w 3530437"/>
              <a:gd name="connsiteY45" fmla="*/ 2480277 h 3516620"/>
              <a:gd name="connsiteX46" fmla="*/ 2126563 w 3530437"/>
              <a:gd name="connsiteY46" fmla="*/ 2343117 h 3516620"/>
              <a:gd name="connsiteX47" fmla="*/ 2271343 w 3530437"/>
              <a:gd name="connsiteY47" fmla="*/ 2266917 h 3516620"/>
              <a:gd name="connsiteX48" fmla="*/ 2309443 w 3530437"/>
              <a:gd name="connsiteY48" fmla="*/ 2061177 h 3516620"/>
              <a:gd name="connsiteX49" fmla="*/ 2202763 w 3530437"/>
              <a:gd name="connsiteY49" fmla="*/ 1908777 h 3516620"/>
              <a:gd name="connsiteX50" fmla="*/ 2126563 w 3530437"/>
              <a:gd name="connsiteY50" fmla="*/ 1870677 h 3516620"/>
              <a:gd name="connsiteX51" fmla="*/ 2088463 w 3530437"/>
              <a:gd name="connsiteY51" fmla="*/ 1756377 h 3516620"/>
              <a:gd name="connsiteX52" fmla="*/ 2149423 w 3530437"/>
              <a:gd name="connsiteY52" fmla="*/ 1634457 h 3516620"/>
              <a:gd name="connsiteX53" fmla="*/ 2080843 w 3530437"/>
              <a:gd name="connsiteY53" fmla="*/ 1550637 h 3516620"/>
              <a:gd name="connsiteX54" fmla="*/ 2065603 w 3530437"/>
              <a:gd name="connsiteY54" fmla="*/ 1367757 h 3516620"/>
              <a:gd name="connsiteX55" fmla="*/ 1966543 w 3530437"/>
              <a:gd name="connsiteY55" fmla="*/ 1291557 h 3516620"/>
              <a:gd name="connsiteX56" fmla="*/ 2012263 w 3530437"/>
              <a:gd name="connsiteY56" fmla="*/ 1169637 h 3516620"/>
              <a:gd name="connsiteX57" fmla="*/ 2172283 w 3530437"/>
              <a:gd name="connsiteY57" fmla="*/ 1123917 h 3516620"/>
              <a:gd name="connsiteX58" fmla="*/ 2629483 w 3530437"/>
              <a:gd name="connsiteY58" fmla="*/ 963897 h 3516620"/>
              <a:gd name="connsiteX59" fmla="*/ 2743783 w 3530437"/>
              <a:gd name="connsiteY59" fmla="*/ 941037 h 3516620"/>
              <a:gd name="connsiteX60" fmla="*/ 2698063 w 3530437"/>
              <a:gd name="connsiteY60" fmla="*/ 666717 h 3516620"/>
              <a:gd name="connsiteX61" fmla="*/ 2873323 w 3530437"/>
              <a:gd name="connsiteY61" fmla="*/ 514317 h 3516620"/>
              <a:gd name="connsiteX62" fmla="*/ 3071443 w 3530437"/>
              <a:gd name="connsiteY62" fmla="*/ 567657 h 3516620"/>
              <a:gd name="connsiteX63" fmla="*/ 3223843 w 3530437"/>
              <a:gd name="connsiteY63" fmla="*/ 529557 h 3516620"/>
              <a:gd name="connsiteX64" fmla="*/ 3200983 w 3530437"/>
              <a:gd name="connsiteY64" fmla="*/ 323817 h 3516620"/>
              <a:gd name="connsiteX65" fmla="*/ 3368623 w 3530437"/>
              <a:gd name="connsiteY65" fmla="*/ 232377 h 3516620"/>
              <a:gd name="connsiteX66" fmla="*/ 3444823 w 3530437"/>
              <a:gd name="connsiteY66" fmla="*/ 95217 h 3516620"/>
              <a:gd name="connsiteX67" fmla="*/ 3429583 w 3530437"/>
              <a:gd name="connsiteY67" fmla="*/ 3777 h 3516620"/>
              <a:gd name="connsiteX68" fmla="*/ 2187523 w 3530437"/>
              <a:gd name="connsiteY68" fmla="*/ 26637 h 351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530437" h="3516620">
                <a:moveTo>
                  <a:pt x="2187523" y="26637"/>
                </a:moveTo>
                <a:cubicBezTo>
                  <a:pt x="1957653" y="44417"/>
                  <a:pt x="2077033" y="78707"/>
                  <a:pt x="2050363" y="110457"/>
                </a:cubicBezTo>
                <a:cubicBezTo>
                  <a:pt x="2023693" y="142207"/>
                  <a:pt x="2040203" y="194277"/>
                  <a:pt x="2027503" y="217137"/>
                </a:cubicBezTo>
                <a:cubicBezTo>
                  <a:pt x="2014803" y="239997"/>
                  <a:pt x="1997023" y="257777"/>
                  <a:pt x="1974163" y="247617"/>
                </a:cubicBezTo>
                <a:cubicBezTo>
                  <a:pt x="1951303" y="237457"/>
                  <a:pt x="1919553" y="146017"/>
                  <a:pt x="1890343" y="156177"/>
                </a:cubicBezTo>
                <a:cubicBezTo>
                  <a:pt x="1861133" y="166337"/>
                  <a:pt x="1834463" y="264127"/>
                  <a:pt x="1798903" y="308577"/>
                </a:cubicBezTo>
                <a:cubicBezTo>
                  <a:pt x="1763343" y="353027"/>
                  <a:pt x="1704923" y="396207"/>
                  <a:pt x="1676983" y="422877"/>
                </a:cubicBezTo>
                <a:cubicBezTo>
                  <a:pt x="1649043" y="449547"/>
                  <a:pt x="1627453" y="443197"/>
                  <a:pt x="1631263" y="468597"/>
                </a:cubicBezTo>
                <a:cubicBezTo>
                  <a:pt x="1635073" y="493997"/>
                  <a:pt x="1701113" y="547337"/>
                  <a:pt x="1699843" y="575277"/>
                </a:cubicBezTo>
                <a:cubicBezTo>
                  <a:pt x="1698573" y="603217"/>
                  <a:pt x="1649043" y="622267"/>
                  <a:pt x="1623643" y="636237"/>
                </a:cubicBezTo>
                <a:cubicBezTo>
                  <a:pt x="1598243" y="650207"/>
                  <a:pt x="1580463" y="661637"/>
                  <a:pt x="1547443" y="659097"/>
                </a:cubicBezTo>
                <a:cubicBezTo>
                  <a:pt x="1514423" y="656557"/>
                  <a:pt x="1466163" y="627347"/>
                  <a:pt x="1425523" y="620997"/>
                </a:cubicBezTo>
                <a:cubicBezTo>
                  <a:pt x="1384883" y="614647"/>
                  <a:pt x="1313763" y="599407"/>
                  <a:pt x="1303603" y="620997"/>
                </a:cubicBezTo>
                <a:cubicBezTo>
                  <a:pt x="1293443" y="642587"/>
                  <a:pt x="1349323" y="707357"/>
                  <a:pt x="1364563" y="750537"/>
                </a:cubicBezTo>
                <a:cubicBezTo>
                  <a:pt x="1379803" y="793717"/>
                  <a:pt x="1367103" y="793717"/>
                  <a:pt x="1395043" y="880077"/>
                </a:cubicBezTo>
                <a:cubicBezTo>
                  <a:pt x="1422983" y="966437"/>
                  <a:pt x="1538553" y="1200117"/>
                  <a:pt x="1532203" y="1268697"/>
                </a:cubicBezTo>
                <a:cubicBezTo>
                  <a:pt x="1525853" y="1337277"/>
                  <a:pt x="1406473" y="1296637"/>
                  <a:pt x="1356943" y="1291557"/>
                </a:cubicBezTo>
                <a:cubicBezTo>
                  <a:pt x="1307413" y="1286477"/>
                  <a:pt x="1289633" y="1225517"/>
                  <a:pt x="1235023" y="1238217"/>
                </a:cubicBezTo>
                <a:cubicBezTo>
                  <a:pt x="1180413" y="1250917"/>
                  <a:pt x="1076273" y="1296637"/>
                  <a:pt x="1029283" y="1367757"/>
                </a:cubicBezTo>
                <a:cubicBezTo>
                  <a:pt x="982293" y="1438877"/>
                  <a:pt x="984833" y="1587467"/>
                  <a:pt x="953083" y="1664937"/>
                </a:cubicBezTo>
                <a:cubicBezTo>
                  <a:pt x="921333" y="1742407"/>
                  <a:pt x="883233" y="1824957"/>
                  <a:pt x="838783" y="1832577"/>
                </a:cubicBezTo>
                <a:cubicBezTo>
                  <a:pt x="794333" y="1840197"/>
                  <a:pt x="725753" y="1757647"/>
                  <a:pt x="686383" y="1710657"/>
                </a:cubicBezTo>
                <a:cubicBezTo>
                  <a:pt x="647013" y="1663667"/>
                  <a:pt x="631773" y="1582387"/>
                  <a:pt x="602563" y="1550637"/>
                </a:cubicBezTo>
                <a:cubicBezTo>
                  <a:pt x="573353" y="1518887"/>
                  <a:pt x="558113" y="1521427"/>
                  <a:pt x="511123" y="1520157"/>
                </a:cubicBezTo>
                <a:cubicBezTo>
                  <a:pt x="464133" y="1518887"/>
                  <a:pt x="362533" y="1550637"/>
                  <a:pt x="320623" y="1543017"/>
                </a:cubicBezTo>
                <a:cubicBezTo>
                  <a:pt x="278713" y="1535397"/>
                  <a:pt x="309193" y="1474437"/>
                  <a:pt x="259663" y="1474437"/>
                </a:cubicBezTo>
                <a:cubicBezTo>
                  <a:pt x="210133" y="1474437"/>
                  <a:pt x="65353" y="1470627"/>
                  <a:pt x="23443" y="1543017"/>
                </a:cubicBezTo>
                <a:cubicBezTo>
                  <a:pt x="-18467" y="1615407"/>
                  <a:pt x="12013" y="1800827"/>
                  <a:pt x="8203" y="1908777"/>
                </a:cubicBezTo>
                <a:cubicBezTo>
                  <a:pt x="4393" y="2016727"/>
                  <a:pt x="-1957" y="2092927"/>
                  <a:pt x="583" y="2190717"/>
                </a:cubicBezTo>
                <a:cubicBezTo>
                  <a:pt x="3123" y="2288507"/>
                  <a:pt x="-8307" y="2391377"/>
                  <a:pt x="23443" y="2495517"/>
                </a:cubicBezTo>
                <a:cubicBezTo>
                  <a:pt x="55193" y="2599657"/>
                  <a:pt x="163143" y="2736817"/>
                  <a:pt x="191083" y="2815557"/>
                </a:cubicBezTo>
                <a:cubicBezTo>
                  <a:pt x="219023" y="2894297"/>
                  <a:pt x="206323" y="2928587"/>
                  <a:pt x="191083" y="2967957"/>
                </a:cubicBezTo>
                <a:cubicBezTo>
                  <a:pt x="175843" y="3007327"/>
                  <a:pt x="99643" y="3023837"/>
                  <a:pt x="99643" y="3051777"/>
                </a:cubicBezTo>
                <a:cubicBezTo>
                  <a:pt x="99643" y="3079717"/>
                  <a:pt x="127583" y="3107657"/>
                  <a:pt x="191083" y="3135597"/>
                </a:cubicBezTo>
                <a:cubicBezTo>
                  <a:pt x="254583" y="3163537"/>
                  <a:pt x="328243" y="3201637"/>
                  <a:pt x="480643" y="3219417"/>
                </a:cubicBezTo>
                <a:cubicBezTo>
                  <a:pt x="633043" y="3237197"/>
                  <a:pt x="927683" y="3220687"/>
                  <a:pt x="1105483" y="3242277"/>
                </a:cubicBezTo>
                <a:cubicBezTo>
                  <a:pt x="1283283" y="3263867"/>
                  <a:pt x="1415363" y="3315937"/>
                  <a:pt x="1547443" y="3348957"/>
                </a:cubicBezTo>
                <a:cubicBezTo>
                  <a:pt x="1679523" y="3381977"/>
                  <a:pt x="1778583" y="3412457"/>
                  <a:pt x="1897963" y="3440397"/>
                </a:cubicBezTo>
                <a:cubicBezTo>
                  <a:pt x="2017343" y="3468337"/>
                  <a:pt x="2167203" y="3517867"/>
                  <a:pt x="2263723" y="3516597"/>
                </a:cubicBezTo>
                <a:cubicBezTo>
                  <a:pt x="2360243" y="3515327"/>
                  <a:pt x="2423743" y="3459447"/>
                  <a:pt x="2477083" y="3432777"/>
                </a:cubicBezTo>
                <a:cubicBezTo>
                  <a:pt x="2530423" y="3406107"/>
                  <a:pt x="2568523" y="3407377"/>
                  <a:pt x="2583763" y="3356577"/>
                </a:cubicBezTo>
                <a:cubicBezTo>
                  <a:pt x="2599003" y="3305777"/>
                  <a:pt x="2579953" y="3219417"/>
                  <a:pt x="2568523" y="3127977"/>
                </a:cubicBezTo>
                <a:cubicBezTo>
                  <a:pt x="2557093" y="3036537"/>
                  <a:pt x="2535503" y="2875247"/>
                  <a:pt x="2515183" y="2807937"/>
                </a:cubicBezTo>
                <a:cubicBezTo>
                  <a:pt x="2494863" y="2740627"/>
                  <a:pt x="2485973" y="2763487"/>
                  <a:pt x="2446603" y="2724117"/>
                </a:cubicBezTo>
                <a:cubicBezTo>
                  <a:pt x="2407233" y="2684747"/>
                  <a:pt x="2325953" y="2612357"/>
                  <a:pt x="2278963" y="2571717"/>
                </a:cubicBezTo>
                <a:cubicBezTo>
                  <a:pt x="2231973" y="2531077"/>
                  <a:pt x="2190063" y="2518377"/>
                  <a:pt x="2164663" y="2480277"/>
                </a:cubicBezTo>
                <a:cubicBezTo>
                  <a:pt x="2139263" y="2442177"/>
                  <a:pt x="2108783" y="2378677"/>
                  <a:pt x="2126563" y="2343117"/>
                </a:cubicBezTo>
                <a:cubicBezTo>
                  <a:pt x="2144343" y="2307557"/>
                  <a:pt x="2240863" y="2313907"/>
                  <a:pt x="2271343" y="2266917"/>
                </a:cubicBezTo>
                <a:cubicBezTo>
                  <a:pt x="2301823" y="2219927"/>
                  <a:pt x="2320873" y="2120867"/>
                  <a:pt x="2309443" y="2061177"/>
                </a:cubicBezTo>
                <a:cubicBezTo>
                  <a:pt x="2298013" y="2001487"/>
                  <a:pt x="2233243" y="1940527"/>
                  <a:pt x="2202763" y="1908777"/>
                </a:cubicBezTo>
                <a:cubicBezTo>
                  <a:pt x="2172283" y="1877027"/>
                  <a:pt x="2145613" y="1896077"/>
                  <a:pt x="2126563" y="1870677"/>
                </a:cubicBezTo>
                <a:cubicBezTo>
                  <a:pt x="2107513" y="1845277"/>
                  <a:pt x="2084653" y="1795747"/>
                  <a:pt x="2088463" y="1756377"/>
                </a:cubicBezTo>
                <a:cubicBezTo>
                  <a:pt x="2092273" y="1717007"/>
                  <a:pt x="2150693" y="1668747"/>
                  <a:pt x="2149423" y="1634457"/>
                </a:cubicBezTo>
                <a:cubicBezTo>
                  <a:pt x="2148153" y="1600167"/>
                  <a:pt x="2094813" y="1595087"/>
                  <a:pt x="2080843" y="1550637"/>
                </a:cubicBezTo>
                <a:cubicBezTo>
                  <a:pt x="2066873" y="1506187"/>
                  <a:pt x="2084653" y="1410937"/>
                  <a:pt x="2065603" y="1367757"/>
                </a:cubicBezTo>
                <a:cubicBezTo>
                  <a:pt x="2046553" y="1324577"/>
                  <a:pt x="1975433" y="1324577"/>
                  <a:pt x="1966543" y="1291557"/>
                </a:cubicBezTo>
                <a:cubicBezTo>
                  <a:pt x="1957653" y="1258537"/>
                  <a:pt x="1977973" y="1197577"/>
                  <a:pt x="2012263" y="1169637"/>
                </a:cubicBezTo>
                <a:cubicBezTo>
                  <a:pt x="2046553" y="1141697"/>
                  <a:pt x="2069413" y="1158207"/>
                  <a:pt x="2172283" y="1123917"/>
                </a:cubicBezTo>
                <a:cubicBezTo>
                  <a:pt x="2275153" y="1089627"/>
                  <a:pt x="2534233" y="994377"/>
                  <a:pt x="2629483" y="963897"/>
                </a:cubicBezTo>
                <a:cubicBezTo>
                  <a:pt x="2724733" y="933417"/>
                  <a:pt x="2732353" y="990567"/>
                  <a:pt x="2743783" y="941037"/>
                </a:cubicBezTo>
                <a:cubicBezTo>
                  <a:pt x="2755213" y="891507"/>
                  <a:pt x="2676473" y="737837"/>
                  <a:pt x="2698063" y="666717"/>
                </a:cubicBezTo>
                <a:cubicBezTo>
                  <a:pt x="2719653" y="595597"/>
                  <a:pt x="2811093" y="530827"/>
                  <a:pt x="2873323" y="514317"/>
                </a:cubicBezTo>
                <a:cubicBezTo>
                  <a:pt x="2935553" y="497807"/>
                  <a:pt x="3013023" y="565117"/>
                  <a:pt x="3071443" y="567657"/>
                </a:cubicBezTo>
                <a:cubicBezTo>
                  <a:pt x="3129863" y="570197"/>
                  <a:pt x="3202253" y="570197"/>
                  <a:pt x="3223843" y="529557"/>
                </a:cubicBezTo>
                <a:cubicBezTo>
                  <a:pt x="3245433" y="488917"/>
                  <a:pt x="3176853" y="373347"/>
                  <a:pt x="3200983" y="323817"/>
                </a:cubicBezTo>
                <a:cubicBezTo>
                  <a:pt x="3225113" y="274287"/>
                  <a:pt x="3327983" y="270477"/>
                  <a:pt x="3368623" y="232377"/>
                </a:cubicBezTo>
                <a:cubicBezTo>
                  <a:pt x="3409263" y="194277"/>
                  <a:pt x="3434663" y="133317"/>
                  <a:pt x="3444823" y="95217"/>
                </a:cubicBezTo>
                <a:cubicBezTo>
                  <a:pt x="3454983" y="57117"/>
                  <a:pt x="3641673" y="15207"/>
                  <a:pt x="3429583" y="3777"/>
                </a:cubicBezTo>
                <a:cubicBezTo>
                  <a:pt x="3217493" y="-7653"/>
                  <a:pt x="2417393" y="8857"/>
                  <a:pt x="2187523" y="26637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191349" y="2166046"/>
            <a:ext cx="1800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b="1" dirty="0" smtClean="0"/>
              <a:t>Велике князівство</a:t>
            </a:r>
          </a:p>
          <a:p>
            <a:pPr algn="ctr"/>
            <a:r>
              <a:rPr lang="uk-UA" sz="1600" b="1" dirty="0" smtClean="0"/>
              <a:t>Московське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40161" y="3458788"/>
            <a:ext cx="2335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/>
              <a:t>Велике </a:t>
            </a:r>
          </a:p>
          <a:p>
            <a:pPr algn="ctr"/>
            <a:r>
              <a:rPr lang="uk-UA" b="1" dirty="0" smtClean="0"/>
              <a:t>Князівство Литовське</a:t>
            </a:r>
            <a:endParaRPr lang="ru-RU" b="1" dirty="0"/>
          </a:p>
        </p:txBody>
      </p:sp>
      <p:sp>
        <p:nvSpPr>
          <p:cNvPr id="11" name="Полилиния 10"/>
          <p:cNvSpPr/>
          <p:nvPr/>
        </p:nvSpPr>
        <p:spPr>
          <a:xfrm>
            <a:off x="2948940" y="1712480"/>
            <a:ext cx="3664290" cy="3363050"/>
          </a:xfrm>
          <a:custGeom>
            <a:avLst/>
            <a:gdLst>
              <a:gd name="connsiteX0" fmla="*/ 15240 w 3664290"/>
              <a:gd name="connsiteY0" fmla="*/ 78220 h 3363050"/>
              <a:gd name="connsiteX1" fmla="*/ 144780 w 3664290"/>
              <a:gd name="connsiteY1" fmla="*/ 123940 h 3363050"/>
              <a:gd name="connsiteX2" fmla="*/ 243840 w 3664290"/>
              <a:gd name="connsiteY2" fmla="*/ 207760 h 3363050"/>
              <a:gd name="connsiteX3" fmla="*/ 320040 w 3664290"/>
              <a:gd name="connsiteY3" fmla="*/ 306820 h 3363050"/>
              <a:gd name="connsiteX4" fmla="*/ 327660 w 3664290"/>
              <a:gd name="connsiteY4" fmla="*/ 405880 h 3363050"/>
              <a:gd name="connsiteX5" fmla="*/ 426720 w 3664290"/>
              <a:gd name="connsiteY5" fmla="*/ 436360 h 3363050"/>
              <a:gd name="connsiteX6" fmla="*/ 571500 w 3664290"/>
              <a:gd name="connsiteY6" fmla="*/ 398260 h 3363050"/>
              <a:gd name="connsiteX7" fmla="*/ 777240 w 3664290"/>
              <a:gd name="connsiteY7" fmla="*/ 344920 h 3363050"/>
              <a:gd name="connsiteX8" fmla="*/ 967740 w 3664290"/>
              <a:gd name="connsiteY8" fmla="*/ 314440 h 3363050"/>
              <a:gd name="connsiteX9" fmla="*/ 1112520 w 3664290"/>
              <a:gd name="connsiteY9" fmla="*/ 268720 h 3363050"/>
              <a:gd name="connsiteX10" fmla="*/ 1203960 w 3664290"/>
              <a:gd name="connsiteY10" fmla="*/ 306820 h 3363050"/>
              <a:gd name="connsiteX11" fmla="*/ 1295400 w 3664290"/>
              <a:gd name="connsiteY11" fmla="*/ 215380 h 3363050"/>
              <a:gd name="connsiteX12" fmla="*/ 1424940 w 3664290"/>
              <a:gd name="connsiteY12" fmla="*/ 215380 h 3363050"/>
              <a:gd name="connsiteX13" fmla="*/ 1630680 w 3664290"/>
              <a:gd name="connsiteY13" fmla="*/ 146800 h 3363050"/>
              <a:gd name="connsiteX14" fmla="*/ 1684020 w 3664290"/>
              <a:gd name="connsiteY14" fmla="*/ 139180 h 3363050"/>
              <a:gd name="connsiteX15" fmla="*/ 1821180 w 3664290"/>
              <a:gd name="connsiteY15" fmla="*/ 261100 h 3363050"/>
              <a:gd name="connsiteX16" fmla="*/ 1836420 w 3664290"/>
              <a:gd name="connsiteY16" fmla="*/ 337300 h 3363050"/>
              <a:gd name="connsiteX17" fmla="*/ 1844040 w 3664290"/>
              <a:gd name="connsiteY17" fmla="*/ 383020 h 3363050"/>
              <a:gd name="connsiteX18" fmla="*/ 1691640 w 3664290"/>
              <a:gd name="connsiteY18" fmla="*/ 497320 h 3363050"/>
              <a:gd name="connsiteX19" fmla="*/ 1661160 w 3664290"/>
              <a:gd name="connsiteY19" fmla="*/ 634480 h 3363050"/>
              <a:gd name="connsiteX20" fmla="*/ 1661160 w 3664290"/>
              <a:gd name="connsiteY20" fmla="*/ 687820 h 3363050"/>
              <a:gd name="connsiteX21" fmla="*/ 1554480 w 3664290"/>
              <a:gd name="connsiteY21" fmla="*/ 649720 h 3363050"/>
              <a:gd name="connsiteX22" fmla="*/ 1356360 w 3664290"/>
              <a:gd name="connsiteY22" fmla="*/ 619240 h 3363050"/>
              <a:gd name="connsiteX23" fmla="*/ 1280160 w 3664290"/>
              <a:gd name="connsiteY23" fmla="*/ 741160 h 3363050"/>
              <a:gd name="connsiteX24" fmla="*/ 1333500 w 3664290"/>
              <a:gd name="connsiteY24" fmla="*/ 840220 h 3363050"/>
              <a:gd name="connsiteX25" fmla="*/ 1531620 w 3664290"/>
              <a:gd name="connsiteY25" fmla="*/ 969760 h 3363050"/>
              <a:gd name="connsiteX26" fmla="*/ 1699260 w 3664290"/>
              <a:gd name="connsiteY26" fmla="*/ 1198360 h 3363050"/>
              <a:gd name="connsiteX27" fmla="*/ 1920240 w 3664290"/>
              <a:gd name="connsiteY27" fmla="*/ 1305040 h 3363050"/>
              <a:gd name="connsiteX28" fmla="*/ 2148840 w 3664290"/>
              <a:gd name="connsiteY28" fmla="*/ 1320280 h 3363050"/>
              <a:gd name="connsiteX29" fmla="*/ 2385060 w 3664290"/>
              <a:gd name="connsiteY29" fmla="*/ 1228840 h 3363050"/>
              <a:gd name="connsiteX30" fmla="*/ 2468880 w 3664290"/>
              <a:gd name="connsiteY30" fmla="*/ 1259320 h 3363050"/>
              <a:gd name="connsiteX31" fmla="*/ 2484120 w 3664290"/>
              <a:gd name="connsiteY31" fmla="*/ 1320280 h 3363050"/>
              <a:gd name="connsiteX32" fmla="*/ 2278380 w 3664290"/>
              <a:gd name="connsiteY32" fmla="*/ 1404100 h 3363050"/>
              <a:gd name="connsiteX33" fmla="*/ 2247900 w 3664290"/>
              <a:gd name="connsiteY33" fmla="*/ 1487920 h 3363050"/>
              <a:gd name="connsiteX34" fmla="*/ 2202180 w 3664290"/>
              <a:gd name="connsiteY34" fmla="*/ 1731760 h 3363050"/>
              <a:gd name="connsiteX35" fmla="*/ 2133600 w 3664290"/>
              <a:gd name="connsiteY35" fmla="*/ 1945120 h 3363050"/>
              <a:gd name="connsiteX36" fmla="*/ 2324100 w 3664290"/>
              <a:gd name="connsiteY36" fmla="*/ 2013700 h 3363050"/>
              <a:gd name="connsiteX37" fmla="*/ 2484120 w 3664290"/>
              <a:gd name="connsiteY37" fmla="*/ 1922260 h 3363050"/>
              <a:gd name="connsiteX38" fmla="*/ 2628900 w 3664290"/>
              <a:gd name="connsiteY38" fmla="*/ 2059420 h 3363050"/>
              <a:gd name="connsiteX39" fmla="*/ 2705100 w 3664290"/>
              <a:gd name="connsiteY39" fmla="*/ 2272780 h 3363050"/>
              <a:gd name="connsiteX40" fmla="*/ 2705100 w 3664290"/>
              <a:gd name="connsiteY40" fmla="*/ 2432800 h 3363050"/>
              <a:gd name="connsiteX41" fmla="*/ 2766060 w 3664290"/>
              <a:gd name="connsiteY41" fmla="*/ 2531860 h 3363050"/>
              <a:gd name="connsiteX42" fmla="*/ 3048000 w 3664290"/>
              <a:gd name="connsiteY42" fmla="*/ 2623300 h 3363050"/>
              <a:gd name="connsiteX43" fmla="*/ 3299460 w 3664290"/>
              <a:gd name="connsiteY43" fmla="*/ 2768080 h 3363050"/>
              <a:gd name="connsiteX44" fmla="*/ 3474720 w 3664290"/>
              <a:gd name="connsiteY44" fmla="*/ 2958580 h 3363050"/>
              <a:gd name="connsiteX45" fmla="*/ 3649980 w 3664290"/>
              <a:gd name="connsiteY45" fmla="*/ 3202420 h 3363050"/>
              <a:gd name="connsiteX46" fmla="*/ 3627120 w 3664290"/>
              <a:gd name="connsiteY46" fmla="*/ 3248140 h 3363050"/>
              <a:gd name="connsiteX47" fmla="*/ 3413760 w 3664290"/>
              <a:gd name="connsiteY47" fmla="*/ 3110980 h 3363050"/>
              <a:gd name="connsiteX48" fmla="*/ 3215640 w 3664290"/>
              <a:gd name="connsiteY48" fmla="*/ 2981440 h 3363050"/>
              <a:gd name="connsiteX49" fmla="*/ 3124200 w 3664290"/>
              <a:gd name="connsiteY49" fmla="*/ 2890000 h 3363050"/>
              <a:gd name="connsiteX50" fmla="*/ 2964180 w 3664290"/>
              <a:gd name="connsiteY50" fmla="*/ 2912860 h 3363050"/>
              <a:gd name="connsiteX51" fmla="*/ 2872740 w 3664290"/>
              <a:gd name="connsiteY51" fmla="*/ 2966200 h 3363050"/>
              <a:gd name="connsiteX52" fmla="*/ 2758440 w 3664290"/>
              <a:gd name="connsiteY52" fmla="*/ 2966200 h 3363050"/>
              <a:gd name="connsiteX53" fmla="*/ 2667000 w 3664290"/>
              <a:gd name="connsiteY53" fmla="*/ 2920480 h 3363050"/>
              <a:gd name="connsiteX54" fmla="*/ 2606040 w 3664290"/>
              <a:gd name="connsiteY54" fmla="*/ 2897620 h 3363050"/>
              <a:gd name="connsiteX55" fmla="*/ 2499360 w 3664290"/>
              <a:gd name="connsiteY55" fmla="*/ 2844280 h 3363050"/>
              <a:gd name="connsiteX56" fmla="*/ 2438400 w 3664290"/>
              <a:gd name="connsiteY56" fmla="*/ 2790940 h 3363050"/>
              <a:gd name="connsiteX57" fmla="*/ 2453640 w 3664290"/>
              <a:gd name="connsiteY57" fmla="*/ 2829040 h 3363050"/>
              <a:gd name="connsiteX58" fmla="*/ 2529840 w 3664290"/>
              <a:gd name="connsiteY58" fmla="*/ 3019540 h 3363050"/>
              <a:gd name="connsiteX59" fmla="*/ 2453640 w 3664290"/>
              <a:gd name="connsiteY59" fmla="*/ 3133840 h 3363050"/>
              <a:gd name="connsiteX60" fmla="*/ 2316480 w 3664290"/>
              <a:gd name="connsiteY60" fmla="*/ 3286240 h 3363050"/>
              <a:gd name="connsiteX61" fmla="*/ 2293620 w 3664290"/>
              <a:gd name="connsiteY61" fmla="*/ 3362440 h 3363050"/>
              <a:gd name="connsiteX62" fmla="*/ 2164080 w 3664290"/>
              <a:gd name="connsiteY62" fmla="*/ 3248140 h 3363050"/>
              <a:gd name="connsiteX63" fmla="*/ 2171700 w 3664290"/>
              <a:gd name="connsiteY63" fmla="*/ 3110980 h 3363050"/>
              <a:gd name="connsiteX64" fmla="*/ 2087880 w 3664290"/>
              <a:gd name="connsiteY64" fmla="*/ 3011920 h 3363050"/>
              <a:gd name="connsiteX65" fmla="*/ 1988820 w 3664290"/>
              <a:gd name="connsiteY65" fmla="*/ 2935720 h 3363050"/>
              <a:gd name="connsiteX66" fmla="*/ 1889760 w 3664290"/>
              <a:gd name="connsiteY66" fmla="*/ 2867140 h 3363050"/>
              <a:gd name="connsiteX67" fmla="*/ 1676400 w 3664290"/>
              <a:gd name="connsiteY67" fmla="*/ 2729980 h 3363050"/>
              <a:gd name="connsiteX68" fmla="*/ 1554480 w 3664290"/>
              <a:gd name="connsiteY68" fmla="*/ 2623300 h 3363050"/>
              <a:gd name="connsiteX69" fmla="*/ 1409700 w 3664290"/>
              <a:gd name="connsiteY69" fmla="*/ 2547100 h 3363050"/>
              <a:gd name="connsiteX70" fmla="*/ 1226820 w 3664290"/>
              <a:gd name="connsiteY70" fmla="*/ 2448040 h 3363050"/>
              <a:gd name="connsiteX71" fmla="*/ 1226820 w 3664290"/>
              <a:gd name="connsiteY71" fmla="*/ 2356600 h 3363050"/>
              <a:gd name="connsiteX72" fmla="*/ 990600 w 3664290"/>
              <a:gd name="connsiteY72" fmla="*/ 2364220 h 3363050"/>
              <a:gd name="connsiteX73" fmla="*/ 746760 w 3664290"/>
              <a:gd name="connsiteY73" fmla="*/ 2379460 h 3363050"/>
              <a:gd name="connsiteX74" fmla="*/ 594360 w 3664290"/>
              <a:gd name="connsiteY74" fmla="*/ 2448040 h 3363050"/>
              <a:gd name="connsiteX75" fmla="*/ 510540 w 3664290"/>
              <a:gd name="connsiteY75" fmla="*/ 2326120 h 3363050"/>
              <a:gd name="connsiteX76" fmla="*/ 472440 w 3664290"/>
              <a:gd name="connsiteY76" fmla="*/ 2227060 h 3363050"/>
              <a:gd name="connsiteX77" fmla="*/ 434340 w 3664290"/>
              <a:gd name="connsiteY77" fmla="*/ 2158480 h 3363050"/>
              <a:gd name="connsiteX78" fmla="*/ 480060 w 3664290"/>
              <a:gd name="connsiteY78" fmla="*/ 2044180 h 3363050"/>
              <a:gd name="connsiteX79" fmla="*/ 411480 w 3664290"/>
              <a:gd name="connsiteY79" fmla="*/ 1967980 h 3363050"/>
              <a:gd name="connsiteX80" fmla="*/ 541020 w 3664290"/>
              <a:gd name="connsiteY80" fmla="*/ 1807960 h 3363050"/>
              <a:gd name="connsiteX81" fmla="*/ 563880 w 3664290"/>
              <a:gd name="connsiteY81" fmla="*/ 1762240 h 3363050"/>
              <a:gd name="connsiteX82" fmla="*/ 304800 w 3664290"/>
              <a:gd name="connsiteY82" fmla="*/ 1564120 h 3363050"/>
              <a:gd name="connsiteX83" fmla="*/ 175260 w 3664290"/>
              <a:gd name="connsiteY83" fmla="*/ 1457440 h 3363050"/>
              <a:gd name="connsiteX84" fmla="*/ 45720 w 3664290"/>
              <a:gd name="connsiteY84" fmla="*/ 1335520 h 3363050"/>
              <a:gd name="connsiteX85" fmla="*/ 7620 w 3664290"/>
              <a:gd name="connsiteY85" fmla="*/ 1266940 h 3363050"/>
              <a:gd name="connsiteX86" fmla="*/ 15240 w 3664290"/>
              <a:gd name="connsiteY86" fmla="*/ 78220 h 336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664290" h="3363050">
                <a:moveTo>
                  <a:pt x="15240" y="78220"/>
                </a:moveTo>
                <a:cubicBezTo>
                  <a:pt x="38100" y="-112280"/>
                  <a:pt x="106680" y="102350"/>
                  <a:pt x="144780" y="123940"/>
                </a:cubicBezTo>
                <a:cubicBezTo>
                  <a:pt x="182880" y="145530"/>
                  <a:pt x="214630" y="177280"/>
                  <a:pt x="243840" y="207760"/>
                </a:cubicBezTo>
                <a:cubicBezTo>
                  <a:pt x="273050" y="238240"/>
                  <a:pt x="306070" y="273800"/>
                  <a:pt x="320040" y="306820"/>
                </a:cubicBezTo>
                <a:cubicBezTo>
                  <a:pt x="334010" y="339840"/>
                  <a:pt x="309880" y="384290"/>
                  <a:pt x="327660" y="405880"/>
                </a:cubicBezTo>
                <a:cubicBezTo>
                  <a:pt x="345440" y="427470"/>
                  <a:pt x="386080" y="437630"/>
                  <a:pt x="426720" y="436360"/>
                </a:cubicBezTo>
                <a:cubicBezTo>
                  <a:pt x="467360" y="435090"/>
                  <a:pt x="571500" y="398260"/>
                  <a:pt x="571500" y="398260"/>
                </a:cubicBezTo>
                <a:cubicBezTo>
                  <a:pt x="629920" y="383020"/>
                  <a:pt x="711200" y="358890"/>
                  <a:pt x="777240" y="344920"/>
                </a:cubicBezTo>
                <a:cubicBezTo>
                  <a:pt x="843280" y="330950"/>
                  <a:pt x="911860" y="327140"/>
                  <a:pt x="967740" y="314440"/>
                </a:cubicBezTo>
                <a:cubicBezTo>
                  <a:pt x="1023620" y="301740"/>
                  <a:pt x="1073150" y="269990"/>
                  <a:pt x="1112520" y="268720"/>
                </a:cubicBezTo>
                <a:cubicBezTo>
                  <a:pt x="1151890" y="267450"/>
                  <a:pt x="1173480" y="315710"/>
                  <a:pt x="1203960" y="306820"/>
                </a:cubicBezTo>
                <a:cubicBezTo>
                  <a:pt x="1234440" y="297930"/>
                  <a:pt x="1258570" y="230620"/>
                  <a:pt x="1295400" y="215380"/>
                </a:cubicBezTo>
                <a:cubicBezTo>
                  <a:pt x="1332230" y="200140"/>
                  <a:pt x="1369060" y="226810"/>
                  <a:pt x="1424940" y="215380"/>
                </a:cubicBezTo>
                <a:cubicBezTo>
                  <a:pt x="1480820" y="203950"/>
                  <a:pt x="1587500" y="159500"/>
                  <a:pt x="1630680" y="146800"/>
                </a:cubicBezTo>
                <a:cubicBezTo>
                  <a:pt x="1673860" y="134100"/>
                  <a:pt x="1652270" y="120130"/>
                  <a:pt x="1684020" y="139180"/>
                </a:cubicBezTo>
                <a:cubicBezTo>
                  <a:pt x="1715770" y="158230"/>
                  <a:pt x="1795780" y="228080"/>
                  <a:pt x="1821180" y="261100"/>
                </a:cubicBezTo>
                <a:cubicBezTo>
                  <a:pt x="1846580" y="294120"/>
                  <a:pt x="1832610" y="316980"/>
                  <a:pt x="1836420" y="337300"/>
                </a:cubicBezTo>
                <a:cubicBezTo>
                  <a:pt x="1840230" y="357620"/>
                  <a:pt x="1868170" y="356350"/>
                  <a:pt x="1844040" y="383020"/>
                </a:cubicBezTo>
                <a:cubicBezTo>
                  <a:pt x="1819910" y="409690"/>
                  <a:pt x="1722120" y="455410"/>
                  <a:pt x="1691640" y="497320"/>
                </a:cubicBezTo>
                <a:cubicBezTo>
                  <a:pt x="1661160" y="539230"/>
                  <a:pt x="1666240" y="602730"/>
                  <a:pt x="1661160" y="634480"/>
                </a:cubicBezTo>
                <a:cubicBezTo>
                  <a:pt x="1656080" y="666230"/>
                  <a:pt x="1678940" y="685280"/>
                  <a:pt x="1661160" y="687820"/>
                </a:cubicBezTo>
                <a:cubicBezTo>
                  <a:pt x="1643380" y="690360"/>
                  <a:pt x="1605280" y="661150"/>
                  <a:pt x="1554480" y="649720"/>
                </a:cubicBezTo>
                <a:cubicBezTo>
                  <a:pt x="1503680" y="638290"/>
                  <a:pt x="1402080" y="604000"/>
                  <a:pt x="1356360" y="619240"/>
                </a:cubicBezTo>
                <a:cubicBezTo>
                  <a:pt x="1310640" y="634480"/>
                  <a:pt x="1283970" y="704330"/>
                  <a:pt x="1280160" y="741160"/>
                </a:cubicBezTo>
                <a:cubicBezTo>
                  <a:pt x="1276350" y="777990"/>
                  <a:pt x="1291590" y="802120"/>
                  <a:pt x="1333500" y="840220"/>
                </a:cubicBezTo>
                <a:cubicBezTo>
                  <a:pt x="1375410" y="878320"/>
                  <a:pt x="1470660" y="910070"/>
                  <a:pt x="1531620" y="969760"/>
                </a:cubicBezTo>
                <a:cubicBezTo>
                  <a:pt x="1592580" y="1029450"/>
                  <a:pt x="1634490" y="1142480"/>
                  <a:pt x="1699260" y="1198360"/>
                </a:cubicBezTo>
                <a:cubicBezTo>
                  <a:pt x="1764030" y="1254240"/>
                  <a:pt x="1845310" y="1284720"/>
                  <a:pt x="1920240" y="1305040"/>
                </a:cubicBezTo>
                <a:cubicBezTo>
                  <a:pt x="1995170" y="1325360"/>
                  <a:pt x="2071370" y="1332980"/>
                  <a:pt x="2148840" y="1320280"/>
                </a:cubicBezTo>
                <a:cubicBezTo>
                  <a:pt x="2226310" y="1307580"/>
                  <a:pt x="2331720" y="1239000"/>
                  <a:pt x="2385060" y="1228840"/>
                </a:cubicBezTo>
                <a:cubicBezTo>
                  <a:pt x="2438400" y="1218680"/>
                  <a:pt x="2452370" y="1244080"/>
                  <a:pt x="2468880" y="1259320"/>
                </a:cubicBezTo>
                <a:cubicBezTo>
                  <a:pt x="2485390" y="1274560"/>
                  <a:pt x="2515870" y="1296150"/>
                  <a:pt x="2484120" y="1320280"/>
                </a:cubicBezTo>
                <a:cubicBezTo>
                  <a:pt x="2452370" y="1344410"/>
                  <a:pt x="2317750" y="1376160"/>
                  <a:pt x="2278380" y="1404100"/>
                </a:cubicBezTo>
                <a:cubicBezTo>
                  <a:pt x="2239010" y="1432040"/>
                  <a:pt x="2260600" y="1433310"/>
                  <a:pt x="2247900" y="1487920"/>
                </a:cubicBezTo>
                <a:cubicBezTo>
                  <a:pt x="2235200" y="1542530"/>
                  <a:pt x="2221230" y="1655560"/>
                  <a:pt x="2202180" y="1731760"/>
                </a:cubicBezTo>
                <a:cubicBezTo>
                  <a:pt x="2183130" y="1807960"/>
                  <a:pt x="2113280" y="1898130"/>
                  <a:pt x="2133600" y="1945120"/>
                </a:cubicBezTo>
                <a:cubicBezTo>
                  <a:pt x="2153920" y="1992110"/>
                  <a:pt x="2265680" y="2017510"/>
                  <a:pt x="2324100" y="2013700"/>
                </a:cubicBezTo>
                <a:cubicBezTo>
                  <a:pt x="2382520" y="2009890"/>
                  <a:pt x="2433320" y="1914640"/>
                  <a:pt x="2484120" y="1922260"/>
                </a:cubicBezTo>
                <a:cubicBezTo>
                  <a:pt x="2534920" y="1929880"/>
                  <a:pt x="2592070" y="2001000"/>
                  <a:pt x="2628900" y="2059420"/>
                </a:cubicBezTo>
                <a:cubicBezTo>
                  <a:pt x="2665730" y="2117840"/>
                  <a:pt x="2692400" y="2210550"/>
                  <a:pt x="2705100" y="2272780"/>
                </a:cubicBezTo>
                <a:cubicBezTo>
                  <a:pt x="2717800" y="2335010"/>
                  <a:pt x="2694940" y="2389620"/>
                  <a:pt x="2705100" y="2432800"/>
                </a:cubicBezTo>
                <a:cubicBezTo>
                  <a:pt x="2715260" y="2475980"/>
                  <a:pt x="2708910" y="2500110"/>
                  <a:pt x="2766060" y="2531860"/>
                </a:cubicBezTo>
                <a:cubicBezTo>
                  <a:pt x="2823210" y="2563610"/>
                  <a:pt x="2959100" y="2583930"/>
                  <a:pt x="3048000" y="2623300"/>
                </a:cubicBezTo>
                <a:cubicBezTo>
                  <a:pt x="3136900" y="2662670"/>
                  <a:pt x="3228340" y="2712200"/>
                  <a:pt x="3299460" y="2768080"/>
                </a:cubicBezTo>
                <a:cubicBezTo>
                  <a:pt x="3370580" y="2823960"/>
                  <a:pt x="3416300" y="2886190"/>
                  <a:pt x="3474720" y="2958580"/>
                </a:cubicBezTo>
                <a:cubicBezTo>
                  <a:pt x="3533140" y="3030970"/>
                  <a:pt x="3624580" y="3154160"/>
                  <a:pt x="3649980" y="3202420"/>
                </a:cubicBezTo>
                <a:cubicBezTo>
                  <a:pt x="3675380" y="3250680"/>
                  <a:pt x="3666490" y="3263380"/>
                  <a:pt x="3627120" y="3248140"/>
                </a:cubicBezTo>
                <a:cubicBezTo>
                  <a:pt x="3587750" y="3232900"/>
                  <a:pt x="3413760" y="3110980"/>
                  <a:pt x="3413760" y="3110980"/>
                </a:cubicBezTo>
                <a:cubicBezTo>
                  <a:pt x="3345180" y="3066530"/>
                  <a:pt x="3263900" y="3018270"/>
                  <a:pt x="3215640" y="2981440"/>
                </a:cubicBezTo>
                <a:cubicBezTo>
                  <a:pt x="3167380" y="2944610"/>
                  <a:pt x="3166110" y="2901430"/>
                  <a:pt x="3124200" y="2890000"/>
                </a:cubicBezTo>
                <a:cubicBezTo>
                  <a:pt x="3082290" y="2878570"/>
                  <a:pt x="3006090" y="2900160"/>
                  <a:pt x="2964180" y="2912860"/>
                </a:cubicBezTo>
                <a:cubicBezTo>
                  <a:pt x="2922270" y="2925560"/>
                  <a:pt x="2907030" y="2957310"/>
                  <a:pt x="2872740" y="2966200"/>
                </a:cubicBezTo>
                <a:cubicBezTo>
                  <a:pt x="2838450" y="2975090"/>
                  <a:pt x="2792730" y="2973820"/>
                  <a:pt x="2758440" y="2966200"/>
                </a:cubicBezTo>
                <a:cubicBezTo>
                  <a:pt x="2724150" y="2958580"/>
                  <a:pt x="2692400" y="2931910"/>
                  <a:pt x="2667000" y="2920480"/>
                </a:cubicBezTo>
                <a:cubicBezTo>
                  <a:pt x="2641600" y="2909050"/>
                  <a:pt x="2633980" y="2910320"/>
                  <a:pt x="2606040" y="2897620"/>
                </a:cubicBezTo>
                <a:cubicBezTo>
                  <a:pt x="2578100" y="2884920"/>
                  <a:pt x="2527300" y="2862060"/>
                  <a:pt x="2499360" y="2844280"/>
                </a:cubicBezTo>
                <a:cubicBezTo>
                  <a:pt x="2471420" y="2826500"/>
                  <a:pt x="2446020" y="2793480"/>
                  <a:pt x="2438400" y="2790940"/>
                </a:cubicBezTo>
                <a:cubicBezTo>
                  <a:pt x="2430780" y="2788400"/>
                  <a:pt x="2453640" y="2829040"/>
                  <a:pt x="2453640" y="2829040"/>
                </a:cubicBezTo>
                <a:cubicBezTo>
                  <a:pt x="2468880" y="2867140"/>
                  <a:pt x="2529840" y="2968740"/>
                  <a:pt x="2529840" y="3019540"/>
                </a:cubicBezTo>
                <a:cubicBezTo>
                  <a:pt x="2529840" y="3070340"/>
                  <a:pt x="2489200" y="3089390"/>
                  <a:pt x="2453640" y="3133840"/>
                </a:cubicBezTo>
                <a:cubicBezTo>
                  <a:pt x="2418080" y="3178290"/>
                  <a:pt x="2343150" y="3248140"/>
                  <a:pt x="2316480" y="3286240"/>
                </a:cubicBezTo>
                <a:cubicBezTo>
                  <a:pt x="2289810" y="3324340"/>
                  <a:pt x="2319020" y="3368790"/>
                  <a:pt x="2293620" y="3362440"/>
                </a:cubicBezTo>
                <a:cubicBezTo>
                  <a:pt x="2268220" y="3356090"/>
                  <a:pt x="2184400" y="3290050"/>
                  <a:pt x="2164080" y="3248140"/>
                </a:cubicBezTo>
                <a:cubicBezTo>
                  <a:pt x="2143760" y="3206230"/>
                  <a:pt x="2184400" y="3150350"/>
                  <a:pt x="2171700" y="3110980"/>
                </a:cubicBezTo>
                <a:cubicBezTo>
                  <a:pt x="2159000" y="3071610"/>
                  <a:pt x="2118360" y="3041130"/>
                  <a:pt x="2087880" y="3011920"/>
                </a:cubicBezTo>
                <a:cubicBezTo>
                  <a:pt x="2057400" y="2982710"/>
                  <a:pt x="2021840" y="2959850"/>
                  <a:pt x="1988820" y="2935720"/>
                </a:cubicBezTo>
                <a:cubicBezTo>
                  <a:pt x="1955800" y="2911590"/>
                  <a:pt x="1941830" y="2901430"/>
                  <a:pt x="1889760" y="2867140"/>
                </a:cubicBezTo>
                <a:cubicBezTo>
                  <a:pt x="1837690" y="2832850"/>
                  <a:pt x="1732280" y="2770620"/>
                  <a:pt x="1676400" y="2729980"/>
                </a:cubicBezTo>
                <a:cubicBezTo>
                  <a:pt x="1620520" y="2689340"/>
                  <a:pt x="1598930" y="2653780"/>
                  <a:pt x="1554480" y="2623300"/>
                </a:cubicBezTo>
                <a:cubicBezTo>
                  <a:pt x="1510030" y="2592820"/>
                  <a:pt x="1409700" y="2547100"/>
                  <a:pt x="1409700" y="2547100"/>
                </a:cubicBezTo>
                <a:cubicBezTo>
                  <a:pt x="1355090" y="2517890"/>
                  <a:pt x="1257300" y="2479790"/>
                  <a:pt x="1226820" y="2448040"/>
                </a:cubicBezTo>
                <a:cubicBezTo>
                  <a:pt x="1196340" y="2416290"/>
                  <a:pt x="1266190" y="2370570"/>
                  <a:pt x="1226820" y="2356600"/>
                </a:cubicBezTo>
                <a:cubicBezTo>
                  <a:pt x="1187450" y="2342630"/>
                  <a:pt x="1070610" y="2360410"/>
                  <a:pt x="990600" y="2364220"/>
                </a:cubicBezTo>
                <a:cubicBezTo>
                  <a:pt x="910590" y="2368030"/>
                  <a:pt x="812800" y="2365490"/>
                  <a:pt x="746760" y="2379460"/>
                </a:cubicBezTo>
                <a:cubicBezTo>
                  <a:pt x="680720" y="2393430"/>
                  <a:pt x="633730" y="2456930"/>
                  <a:pt x="594360" y="2448040"/>
                </a:cubicBezTo>
                <a:cubicBezTo>
                  <a:pt x="554990" y="2439150"/>
                  <a:pt x="530860" y="2362950"/>
                  <a:pt x="510540" y="2326120"/>
                </a:cubicBezTo>
                <a:cubicBezTo>
                  <a:pt x="490220" y="2289290"/>
                  <a:pt x="485140" y="2255000"/>
                  <a:pt x="472440" y="2227060"/>
                </a:cubicBezTo>
                <a:cubicBezTo>
                  <a:pt x="459740" y="2199120"/>
                  <a:pt x="433070" y="2188960"/>
                  <a:pt x="434340" y="2158480"/>
                </a:cubicBezTo>
                <a:cubicBezTo>
                  <a:pt x="435610" y="2128000"/>
                  <a:pt x="483870" y="2075930"/>
                  <a:pt x="480060" y="2044180"/>
                </a:cubicBezTo>
                <a:cubicBezTo>
                  <a:pt x="476250" y="2012430"/>
                  <a:pt x="401320" y="2007350"/>
                  <a:pt x="411480" y="1967980"/>
                </a:cubicBezTo>
                <a:cubicBezTo>
                  <a:pt x="421640" y="1928610"/>
                  <a:pt x="515620" y="1842250"/>
                  <a:pt x="541020" y="1807960"/>
                </a:cubicBezTo>
                <a:cubicBezTo>
                  <a:pt x="566420" y="1773670"/>
                  <a:pt x="603250" y="1802880"/>
                  <a:pt x="563880" y="1762240"/>
                </a:cubicBezTo>
                <a:cubicBezTo>
                  <a:pt x="524510" y="1721600"/>
                  <a:pt x="369570" y="1614920"/>
                  <a:pt x="304800" y="1564120"/>
                </a:cubicBezTo>
                <a:cubicBezTo>
                  <a:pt x="240030" y="1513320"/>
                  <a:pt x="218440" y="1495540"/>
                  <a:pt x="175260" y="1457440"/>
                </a:cubicBezTo>
                <a:cubicBezTo>
                  <a:pt x="132080" y="1419340"/>
                  <a:pt x="73660" y="1367270"/>
                  <a:pt x="45720" y="1335520"/>
                </a:cubicBezTo>
                <a:cubicBezTo>
                  <a:pt x="17780" y="1303770"/>
                  <a:pt x="15240" y="1476490"/>
                  <a:pt x="7620" y="1266940"/>
                </a:cubicBezTo>
                <a:cubicBezTo>
                  <a:pt x="0" y="1057390"/>
                  <a:pt x="-7620" y="268720"/>
                  <a:pt x="15240" y="7822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 rot="1420941">
            <a:off x="2866640" y="2744654"/>
            <a:ext cx="238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Королівство Польське</a:t>
            </a:r>
            <a:endParaRPr lang="ru-RU" b="1" dirty="0"/>
          </a:p>
        </p:txBody>
      </p:sp>
      <p:sp>
        <p:nvSpPr>
          <p:cNvPr id="14" name="Полилиния 13"/>
          <p:cNvSpPr/>
          <p:nvPr/>
        </p:nvSpPr>
        <p:spPr>
          <a:xfrm>
            <a:off x="2959656" y="3940245"/>
            <a:ext cx="2780093" cy="2275396"/>
          </a:xfrm>
          <a:custGeom>
            <a:avLst/>
            <a:gdLst>
              <a:gd name="connsiteX0" fmla="*/ 4524 w 2780093"/>
              <a:gd name="connsiteY0" fmla="*/ 166935 h 2275396"/>
              <a:gd name="connsiteX1" fmla="*/ 111204 w 2780093"/>
              <a:gd name="connsiteY1" fmla="*/ 45015 h 2275396"/>
              <a:gd name="connsiteX2" fmla="*/ 316944 w 2780093"/>
              <a:gd name="connsiteY2" fmla="*/ 29775 h 2275396"/>
              <a:gd name="connsiteX3" fmla="*/ 431244 w 2780093"/>
              <a:gd name="connsiteY3" fmla="*/ 14535 h 2275396"/>
              <a:gd name="connsiteX4" fmla="*/ 537924 w 2780093"/>
              <a:gd name="connsiteY4" fmla="*/ 258375 h 2275396"/>
              <a:gd name="connsiteX5" fmla="*/ 728424 w 2780093"/>
              <a:gd name="connsiteY5" fmla="*/ 235515 h 2275396"/>
              <a:gd name="connsiteX6" fmla="*/ 873204 w 2780093"/>
              <a:gd name="connsiteY6" fmla="*/ 182175 h 2275396"/>
              <a:gd name="connsiteX7" fmla="*/ 1056084 w 2780093"/>
              <a:gd name="connsiteY7" fmla="*/ 212655 h 2275396"/>
              <a:gd name="connsiteX8" fmla="*/ 1193244 w 2780093"/>
              <a:gd name="connsiteY8" fmla="*/ 166935 h 2275396"/>
              <a:gd name="connsiteX9" fmla="*/ 1269444 w 2780093"/>
              <a:gd name="connsiteY9" fmla="*/ 250755 h 2275396"/>
              <a:gd name="connsiteX10" fmla="*/ 1559004 w 2780093"/>
              <a:gd name="connsiteY10" fmla="*/ 479355 h 2275396"/>
              <a:gd name="connsiteX11" fmla="*/ 1741884 w 2780093"/>
              <a:gd name="connsiteY11" fmla="*/ 586035 h 2275396"/>
              <a:gd name="connsiteX12" fmla="*/ 1917144 w 2780093"/>
              <a:gd name="connsiteY12" fmla="*/ 715575 h 2275396"/>
              <a:gd name="connsiteX13" fmla="*/ 2054304 w 2780093"/>
              <a:gd name="connsiteY13" fmla="*/ 860355 h 2275396"/>
              <a:gd name="connsiteX14" fmla="*/ 2130504 w 2780093"/>
              <a:gd name="connsiteY14" fmla="*/ 928935 h 2275396"/>
              <a:gd name="connsiteX15" fmla="*/ 2229564 w 2780093"/>
              <a:gd name="connsiteY15" fmla="*/ 1066095 h 2275396"/>
              <a:gd name="connsiteX16" fmla="*/ 2305764 w 2780093"/>
              <a:gd name="connsiteY16" fmla="*/ 1233735 h 2275396"/>
              <a:gd name="connsiteX17" fmla="*/ 2351484 w 2780093"/>
              <a:gd name="connsiteY17" fmla="*/ 1416615 h 2275396"/>
              <a:gd name="connsiteX18" fmla="*/ 2412444 w 2780093"/>
              <a:gd name="connsiteY18" fmla="*/ 1523295 h 2275396"/>
              <a:gd name="connsiteX19" fmla="*/ 2541984 w 2780093"/>
              <a:gd name="connsiteY19" fmla="*/ 1561395 h 2275396"/>
              <a:gd name="connsiteX20" fmla="*/ 2602944 w 2780093"/>
              <a:gd name="connsiteY20" fmla="*/ 1881435 h 2275396"/>
              <a:gd name="connsiteX21" fmla="*/ 2770584 w 2780093"/>
              <a:gd name="connsiteY21" fmla="*/ 2110035 h 2275396"/>
              <a:gd name="connsiteX22" fmla="*/ 2740104 w 2780093"/>
              <a:gd name="connsiteY22" fmla="*/ 2270055 h 2275396"/>
              <a:gd name="connsiteX23" fmla="*/ 2580084 w 2780093"/>
              <a:gd name="connsiteY23" fmla="*/ 1911915 h 2275396"/>
              <a:gd name="connsiteX24" fmla="*/ 2237184 w 2780093"/>
              <a:gd name="connsiteY24" fmla="*/ 1515675 h 2275396"/>
              <a:gd name="connsiteX25" fmla="*/ 2016204 w 2780093"/>
              <a:gd name="connsiteY25" fmla="*/ 1370895 h 2275396"/>
              <a:gd name="connsiteX26" fmla="*/ 1871424 w 2780093"/>
              <a:gd name="connsiteY26" fmla="*/ 1157535 h 2275396"/>
              <a:gd name="connsiteX27" fmla="*/ 1658064 w 2780093"/>
              <a:gd name="connsiteY27" fmla="*/ 997515 h 2275396"/>
              <a:gd name="connsiteX28" fmla="*/ 1528524 w 2780093"/>
              <a:gd name="connsiteY28" fmla="*/ 875595 h 2275396"/>
              <a:gd name="connsiteX29" fmla="*/ 1459944 w 2780093"/>
              <a:gd name="connsiteY29" fmla="*/ 822255 h 2275396"/>
              <a:gd name="connsiteX30" fmla="*/ 1086564 w 2780093"/>
              <a:gd name="connsiteY30" fmla="*/ 867975 h 2275396"/>
              <a:gd name="connsiteX31" fmla="*/ 736044 w 2780093"/>
              <a:gd name="connsiteY31" fmla="*/ 807015 h 2275396"/>
              <a:gd name="connsiteX32" fmla="*/ 454104 w 2780093"/>
              <a:gd name="connsiteY32" fmla="*/ 860355 h 2275396"/>
              <a:gd name="connsiteX33" fmla="*/ 126444 w 2780093"/>
              <a:gd name="connsiteY33" fmla="*/ 845115 h 2275396"/>
              <a:gd name="connsiteX34" fmla="*/ 27384 w 2780093"/>
              <a:gd name="connsiteY34" fmla="*/ 845115 h 2275396"/>
              <a:gd name="connsiteX35" fmla="*/ 19764 w 2780093"/>
              <a:gd name="connsiteY35" fmla="*/ 494595 h 2275396"/>
              <a:gd name="connsiteX36" fmla="*/ 4524 w 2780093"/>
              <a:gd name="connsiteY36" fmla="*/ 166935 h 227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80093" h="2275396">
                <a:moveTo>
                  <a:pt x="4524" y="166935"/>
                </a:moveTo>
                <a:cubicBezTo>
                  <a:pt x="19764" y="92005"/>
                  <a:pt x="59134" y="67875"/>
                  <a:pt x="111204" y="45015"/>
                </a:cubicBezTo>
                <a:cubicBezTo>
                  <a:pt x="163274" y="22155"/>
                  <a:pt x="263604" y="34855"/>
                  <a:pt x="316944" y="29775"/>
                </a:cubicBezTo>
                <a:cubicBezTo>
                  <a:pt x="370284" y="24695"/>
                  <a:pt x="394414" y="-23565"/>
                  <a:pt x="431244" y="14535"/>
                </a:cubicBezTo>
                <a:cubicBezTo>
                  <a:pt x="468074" y="52635"/>
                  <a:pt x="488394" y="221545"/>
                  <a:pt x="537924" y="258375"/>
                </a:cubicBezTo>
                <a:cubicBezTo>
                  <a:pt x="587454" y="295205"/>
                  <a:pt x="672544" y="248215"/>
                  <a:pt x="728424" y="235515"/>
                </a:cubicBezTo>
                <a:cubicBezTo>
                  <a:pt x="784304" y="222815"/>
                  <a:pt x="818594" y="185985"/>
                  <a:pt x="873204" y="182175"/>
                </a:cubicBezTo>
                <a:cubicBezTo>
                  <a:pt x="927814" y="178365"/>
                  <a:pt x="1002744" y="215195"/>
                  <a:pt x="1056084" y="212655"/>
                </a:cubicBezTo>
                <a:cubicBezTo>
                  <a:pt x="1109424" y="210115"/>
                  <a:pt x="1157684" y="160585"/>
                  <a:pt x="1193244" y="166935"/>
                </a:cubicBezTo>
                <a:cubicBezTo>
                  <a:pt x="1228804" y="173285"/>
                  <a:pt x="1208484" y="198685"/>
                  <a:pt x="1269444" y="250755"/>
                </a:cubicBezTo>
                <a:cubicBezTo>
                  <a:pt x="1330404" y="302825"/>
                  <a:pt x="1480264" y="423475"/>
                  <a:pt x="1559004" y="479355"/>
                </a:cubicBezTo>
                <a:cubicBezTo>
                  <a:pt x="1637744" y="535235"/>
                  <a:pt x="1682194" y="546665"/>
                  <a:pt x="1741884" y="586035"/>
                </a:cubicBezTo>
                <a:cubicBezTo>
                  <a:pt x="1801574" y="625405"/>
                  <a:pt x="1865074" y="669855"/>
                  <a:pt x="1917144" y="715575"/>
                </a:cubicBezTo>
                <a:cubicBezTo>
                  <a:pt x="1969214" y="761295"/>
                  <a:pt x="2018744" y="824795"/>
                  <a:pt x="2054304" y="860355"/>
                </a:cubicBezTo>
                <a:cubicBezTo>
                  <a:pt x="2089864" y="895915"/>
                  <a:pt x="2101294" y="894645"/>
                  <a:pt x="2130504" y="928935"/>
                </a:cubicBezTo>
                <a:cubicBezTo>
                  <a:pt x="2159714" y="963225"/>
                  <a:pt x="2200354" y="1015295"/>
                  <a:pt x="2229564" y="1066095"/>
                </a:cubicBezTo>
                <a:cubicBezTo>
                  <a:pt x="2258774" y="1116895"/>
                  <a:pt x="2285444" y="1175315"/>
                  <a:pt x="2305764" y="1233735"/>
                </a:cubicBezTo>
                <a:cubicBezTo>
                  <a:pt x="2326084" y="1292155"/>
                  <a:pt x="2333704" y="1368355"/>
                  <a:pt x="2351484" y="1416615"/>
                </a:cubicBezTo>
                <a:cubicBezTo>
                  <a:pt x="2369264" y="1464875"/>
                  <a:pt x="2380694" y="1499165"/>
                  <a:pt x="2412444" y="1523295"/>
                </a:cubicBezTo>
                <a:cubicBezTo>
                  <a:pt x="2444194" y="1547425"/>
                  <a:pt x="2510234" y="1501705"/>
                  <a:pt x="2541984" y="1561395"/>
                </a:cubicBezTo>
                <a:cubicBezTo>
                  <a:pt x="2573734" y="1621085"/>
                  <a:pt x="2564844" y="1789995"/>
                  <a:pt x="2602944" y="1881435"/>
                </a:cubicBezTo>
                <a:cubicBezTo>
                  <a:pt x="2641044" y="1972875"/>
                  <a:pt x="2747724" y="2045265"/>
                  <a:pt x="2770584" y="2110035"/>
                </a:cubicBezTo>
                <a:cubicBezTo>
                  <a:pt x="2793444" y="2174805"/>
                  <a:pt x="2771854" y="2303075"/>
                  <a:pt x="2740104" y="2270055"/>
                </a:cubicBezTo>
                <a:cubicBezTo>
                  <a:pt x="2708354" y="2237035"/>
                  <a:pt x="2663904" y="2037645"/>
                  <a:pt x="2580084" y="1911915"/>
                </a:cubicBezTo>
                <a:cubicBezTo>
                  <a:pt x="2496264" y="1786185"/>
                  <a:pt x="2331164" y="1605845"/>
                  <a:pt x="2237184" y="1515675"/>
                </a:cubicBezTo>
                <a:cubicBezTo>
                  <a:pt x="2143204" y="1425505"/>
                  <a:pt x="2077164" y="1430585"/>
                  <a:pt x="2016204" y="1370895"/>
                </a:cubicBezTo>
                <a:cubicBezTo>
                  <a:pt x="1955244" y="1311205"/>
                  <a:pt x="1931114" y="1219765"/>
                  <a:pt x="1871424" y="1157535"/>
                </a:cubicBezTo>
                <a:cubicBezTo>
                  <a:pt x="1811734" y="1095305"/>
                  <a:pt x="1715214" y="1044505"/>
                  <a:pt x="1658064" y="997515"/>
                </a:cubicBezTo>
                <a:cubicBezTo>
                  <a:pt x="1600914" y="950525"/>
                  <a:pt x="1561544" y="904805"/>
                  <a:pt x="1528524" y="875595"/>
                </a:cubicBezTo>
                <a:cubicBezTo>
                  <a:pt x="1495504" y="846385"/>
                  <a:pt x="1533604" y="823525"/>
                  <a:pt x="1459944" y="822255"/>
                </a:cubicBezTo>
                <a:cubicBezTo>
                  <a:pt x="1386284" y="820985"/>
                  <a:pt x="1207214" y="870515"/>
                  <a:pt x="1086564" y="867975"/>
                </a:cubicBezTo>
                <a:cubicBezTo>
                  <a:pt x="965914" y="865435"/>
                  <a:pt x="841454" y="808285"/>
                  <a:pt x="736044" y="807015"/>
                </a:cubicBezTo>
                <a:cubicBezTo>
                  <a:pt x="630634" y="805745"/>
                  <a:pt x="555704" y="854005"/>
                  <a:pt x="454104" y="860355"/>
                </a:cubicBezTo>
                <a:cubicBezTo>
                  <a:pt x="352504" y="866705"/>
                  <a:pt x="197564" y="847655"/>
                  <a:pt x="126444" y="845115"/>
                </a:cubicBezTo>
                <a:cubicBezTo>
                  <a:pt x="55324" y="842575"/>
                  <a:pt x="45164" y="903535"/>
                  <a:pt x="27384" y="845115"/>
                </a:cubicBezTo>
                <a:cubicBezTo>
                  <a:pt x="9604" y="786695"/>
                  <a:pt x="22304" y="602545"/>
                  <a:pt x="19764" y="494595"/>
                </a:cubicBezTo>
                <a:cubicBezTo>
                  <a:pt x="17224" y="386645"/>
                  <a:pt x="-10716" y="241865"/>
                  <a:pt x="4524" y="166935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5234940" y="4480560"/>
            <a:ext cx="2065020" cy="1973580"/>
          </a:xfrm>
          <a:custGeom>
            <a:avLst/>
            <a:gdLst>
              <a:gd name="connsiteX0" fmla="*/ 7620 w 2065020"/>
              <a:gd name="connsiteY0" fmla="*/ 594360 h 1973580"/>
              <a:gd name="connsiteX1" fmla="*/ 121920 w 2065020"/>
              <a:gd name="connsiteY1" fmla="*/ 457200 h 1973580"/>
              <a:gd name="connsiteX2" fmla="*/ 190500 w 2065020"/>
              <a:gd name="connsiteY2" fmla="*/ 342900 h 1973580"/>
              <a:gd name="connsiteX3" fmla="*/ 236220 w 2065020"/>
              <a:gd name="connsiteY3" fmla="*/ 243840 h 1973580"/>
              <a:gd name="connsiteX4" fmla="*/ 175260 w 2065020"/>
              <a:gd name="connsiteY4" fmla="*/ 68580 h 1973580"/>
              <a:gd name="connsiteX5" fmla="*/ 160020 w 2065020"/>
              <a:gd name="connsiteY5" fmla="*/ 0 h 1973580"/>
              <a:gd name="connsiteX6" fmla="*/ 198120 w 2065020"/>
              <a:gd name="connsiteY6" fmla="*/ 15240 h 1973580"/>
              <a:gd name="connsiteX7" fmla="*/ 312420 w 2065020"/>
              <a:gd name="connsiteY7" fmla="*/ 160020 h 1973580"/>
              <a:gd name="connsiteX8" fmla="*/ 441960 w 2065020"/>
              <a:gd name="connsiteY8" fmla="*/ 190500 h 1973580"/>
              <a:gd name="connsiteX9" fmla="*/ 533400 w 2065020"/>
              <a:gd name="connsiteY9" fmla="*/ 281940 h 1973580"/>
              <a:gd name="connsiteX10" fmla="*/ 624840 w 2065020"/>
              <a:gd name="connsiteY10" fmla="*/ 205740 h 1973580"/>
              <a:gd name="connsiteX11" fmla="*/ 746760 w 2065020"/>
              <a:gd name="connsiteY11" fmla="*/ 190500 h 1973580"/>
              <a:gd name="connsiteX12" fmla="*/ 845820 w 2065020"/>
              <a:gd name="connsiteY12" fmla="*/ 160020 h 1973580"/>
              <a:gd name="connsiteX13" fmla="*/ 967740 w 2065020"/>
              <a:gd name="connsiteY13" fmla="*/ 220980 h 1973580"/>
              <a:gd name="connsiteX14" fmla="*/ 1181100 w 2065020"/>
              <a:gd name="connsiteY14" fmla="*/ 388620 h 1973580"/>
              <a:gd name="connsiteX15" fmla="*/ 1409700 w 2065020"/>
              <a:gd name="connsiteY15" fmla="*/ 563880 h 1973580"/>
              <a:gd name="connsiteX16" fmla="*/ 1485900 w 2065020"/>
              <a:gd name="connsiteY16" fmla="*/ 792480 h 1973580"/>
              <a:gd name="connsiteX17" fmla="*/ 1478280 w 2065020"/>
              <a:gd name="connsiteY17" fmla="*/ 922020 h 1973580"/>
              <a:gd name="connsiteX18" fmla="*/ 1592580 w 2065020"/>
              <a:gd name="connsiteY18" fmla="*/ 1005840 h 1973580"/>
              <a:gd name="connsiteX19" fmla="*/ 1661160 w 2065020"/>
              <a:gd name="connsiteY19" fmla="*/ 1120140 h 1973580"/>
              <a:gd name="connsiteX20" fmla="*/ 1836420 w 2065020"/>
              <a:gd name="connsiteY20" fmla="*/ 1272540 h 1973580"/>
              <a:gd name="connsiteX21" fmla="*/ 1981200 w 2065020"/>
              <a:gd name="connsiteY21" fmla="*/ 1417320 h 1973580"/>
              <a:gd name="connsiteX22" fmla="*/ 2065020 w 2065020"/>
              <a:gd name="connsiteY22" fmla="*/ 1485900 h 1973580"/>
              <a:gd name="connsiteX23" fmla="*/ 1866900 w 2065020"/>
              <a:gd name="connsiteY23" fmla="*/ 1684020 h 1973580"/>
              <a:gd name="connsiteX24" fmla="*/ 1630680 w 2065020"/>
              <a:gd name="connsiteY24" fmla="*/ 1790700 h 1973580"/>
              <a:gd name="connsiteX25" fmla="*/ 1600200 w 2065020"/>
              <a:gd name="connsiteY25" fmla="*/ 1859280 h 1973580"/>
              <a:gd name="connsiteX26" fmla="*/ 1318260 w 2065020"/>
              <a:gd name="connsiteY26" fmla="*/ 1912620 h 1973580"/>
              <a:gd name="connsiteX27" fmla="*/ 1295400 w 2065020"/>
              <a:gd name="connsiteY27" fmla="*/ 1973580 h 1973580"/>
              <a:gd name="connsiteX28" fmla="*/ 1097280 w 2065020"/>
              <a:gd name="connsiteY28" fmla="*/ 1943100 h 1973580"/>
              <a:gd name="connsiteX29" fmla="*/ 1097280 w 2065020"/>
              <a:gd name="connsiteY29" fmla="*/ 1943100 h 1973580"/>
              <a:gd name="connsiteX30" fmla="*/ 845820 w 2065020"/>
              <a:gd name="connsiteY30" fmla="*/ 1836420 h 1973580"/>
              <a:gd name="connsiteX31" fmla="*/ 723900 w 2065020"/>
              <a:gd name="connsiteY31" fmla="*/ 1798320 h 1973580"/>
              <a:gd name="connsiteX32" fmla="*/ 518160 w 2065020"/>
              <a:gd name="connsiteY32" fmla="*/ 1783080 h 1973580"/>
              <a:gd name="connsiteX33" fmla="*/ 441960 w 2065020"/>
              <a:gd name="connsiteY33" fmla="*/ 1729740 h 1973580"/>
              <a:gd name="connsiteX34" fmla="*/ 480060 w 2065020"/>
              <a:gd name="connsiteY34" fmla="*/ 1546860 h 1973580"/>
              <a:gd name="connsiteX35" fmla="*/ 457200 w 2065020"/>
              <a:gd name="connsiteY35" fmla="*/ 1402080 h 1973580"/>
              <a:gd name="connsiteX36" fmla="*/ 381000 w 2065020"/>
              <a:gd name="connsiteY36" fmla="*/ 1325880 h 1973580"/>
              <a:gd name="connsiteX37" fmla="*/ 350520 w 2065020"/>
              <a:gd name="connsiteY37" fmla="*/ 1158240 h 1973580"/>
              <a:gd name="connsiteX38" fmla="*/ 274320 w 2065020"/>
              <a:gd name="connsiteY38" fmla="*/ 1036320 h 1973580"/>
              <a:gd name="connsiteX39" fmla="*/ 236220 w 2065020"/>
              <a:gd name="connsiteY39" fmla="*/ 944880 h 1973580"/>
              <a:gd name="connsiteX40" fmla="*/ 121920 w 2065020"/>
              <a:gd name="connsiteY40" fmla="*/ 937260 h 1973580"/>
              <a:gd name="connsiteX41" fmla="*/ 0 w 2065020"/>
              <a:gd name="connsiteY41" fmla="*/ 792480 h 1973580"/>
              <a:gd name="connsiteX42" fmla="*/ 7620 w 2065020"/>
              <a:gd name="connsiteY42" fmla="*/ 594360 h 197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065020" h="1973580">
                <a:moveTo>
                  <a:pt x="7620" y="594360"/>
                </a:moveTo>
                <a:lnTo>
                  <a:pt x="121920" y="457200"/>
                </a:lnTo>
                <a:lnTo>
                  <a:pt x="190500" y="342900"/>
                </a:lnTo>
                <a:lnTo>
                  <a:pt x="236220" y="243840"/>
                </a:lnTo>
                <a:lnTo>
                  <a:pt x="175260" y="68580"/>
                </a:lnTo>
                <a:lnTo>
                  <a:pt x="160020" y="0"/>
                </a:lnTo>
                <a:lnTo>
                  <a:pt x="198120" y="15240"/>
                </a:lnTo>
                <a:lnTo>
                  <a:pt x="312420" y="160020"/>
                </a:lnTo>
                <a:lnTo>
                  <a:pt x="441960" y="190500"/>
                </a:lnTo>
                <a:lnTo>
                  <a:pt x="533400" y="281940"/>
                </a:lnTo>
                <a:lnTo>
                  <a:pt x="624840" y="205740"/>
                </a:lnTo>
                <a:lnTo>
                  <a:pt x="746760" y="190500"/>
                </a:lnTo>
                <a:lnTo>
                  <a:pt x="845820" y="160020"/>
                </a:lnTo>
                <a:lnTo>
                  <a:pt x="967740" y="220980"/>
                </a:lnTo>
                <a:lnTo>
                  <a:pt x="1181100" y="388620"/>
                </a:lnTo>
                <a:lnTo>
                  <a:pt x="1409700" y="563880"/>
                </a:lnTo>
                <a:lnTo>
                  <a:pt x="1485900" y="792480"/>
                </a:lnTo>
                <a:lnTo>
                  <a:pt x="1478280" y="922020"/>
                </a:lnTo>
                <a:lnTo>
                  <a:pt x="1592580" y="1005840"/>
                </a:lnTo>
                <a:lnTo>
                  <a:pt x="1661160" y="1120140"/>
                </a:lnTo>
                <a:lnTo>
                  <a:pt x="1836420" y="1272540"/>
                </a:lnTo>
                <a:lnTo>
                  <a:pt x="1981200" y="1417320"/>
                </a:lnTo>
                <a:lnTo>
                  <a:pt x="2065020" y="1485900"/>
                </a:lnTo>
                <a:lnTo>
                  <a:pt x="1866900" y="1684020"/>
                </a:lnTo>
                <a:lnTo>
                  <a:pt x="1630680" y="1790700"/>
                </a:lnTo>
                <a:lnTo>
                  <a:pt x="1600200" y="1859280"/>
                </a:lnTo>
                <a:lnTo>
                  <a:pt x="1318260" y="1912620"/>
                </a:lnTo>
                <a:lnTo>
                  <a:pt x="1295400" y="1973580"/>
                </a:lnTo>
                <a:lnTo>
                  <a:pt x="1097280" y="1943100"/>
                </a:lnTo>
                <a:lnTo>
                  <a:pt x="1097280" y="1943100"/>
                </a:lnTo>
                <a:lnTo>
                  <a:pt x="845820" y="1836420"/>
                </a:lnTo>
                <a:lnTo>
                  <a:pt x="723900" y="1798320"/>
                </a:lnTo>
                <a:lnTo>
                  <a:pt x="518160" y="1783080"/>
                </a:lnTo>
                <a:lnTo>
                  <a:pt x="441960" y="1729740"/>
                </a:lnTo>
                <a:lnTo>
                  <a:pt x="480060" y="1546860"/>
                </a:lnTo>
                <a:lnTo>
                  <a:pt x="457200" y="1402080"/>
                </a:lnTo>
                <a:lnTo>
                  <a:pt x="381000" y="1325880"/>
                </a:lnTo>
                <a:lnTo>
                  <a:pt x="350520" y="1158240"/>
                </a:lnTo>
                <a:lnTo>
                  <a:pt x="274320" y="1036320"/>
                </a:lnTo>
                <a:lnTo>
                  <a:pt x="236220" y="944880"/>
                </a:lnTo>
                <a:lnTo>
                  <a:pt x="121920" y="937260"/>
                </a:lnTo>
                <a:lnTo>
                  <a:pt x="0" y="792480"/>
                </a:lnTo>
                <a:lnTo>
                  <a:pt x="7620" y="594360"/>
                </a:lnTo>
                <a:close/>
              </a:path>
            </a:pathLst>
          </a:custGeom>
          <a:solidFill>
            <a:schemeClr val="accent2">
              <a:alpha val="9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6705600" y="4229100"/>
            <a:ext cx="3757613" cy="2552700"/>
          </a:xfrm>
          <a:custGeom>
            <a:avLst/>
            <a:gdLst>
              <a:gd name="connsiteX0" fmla="*/ 523875 w 3757613"/>
              <a:gd name="connsiteY0" fmla="*/ 1666875 h 2552700"/>
              <a:gd name="connsiteX1" fmla="*/ 419100 w 3757613"/>
              <a:gd name="connsiteY1" fmla="*/ 1543050 h 2552700"/>
              <a:gd name="connsiteX2" fmla="*/ 266700 w 3757613"/>
              <a:gd name="connsiteY2" fmla="*/ 1466850 h 2552700"/>
              <a:gd name="connsiteX3" fmla="*/ 176213 w 3757613"/>
              <a:gd name="connsiteY3" fmla="*/ 1309688 h 2552700"/>
              <a:gd name="connsiteX4" fmla="*/ 104775 w 3757613"/>
              <a:gd name="connsiteY4" fmla="*/ 1285875 h 2552700"/>
              <a:gd name="connsiteX5" fmla="*/ 76200 w 3757613"/>
              <a:gd name="connsiteY5" fmla="*/ 1176338 h 2552700"/>
              <a:gd name="connsiteX6" fmla="*/ 19050 w 3757613"/>
              <a:gd name="connsiteY6" fmla="*/ 1219200 h 2552700"/>
              <a:gd name="connsiteX7" fmla="*/ 0 w 3757613"/>
              <a:gd name="connsiteY7" fmla="*/ 1014413 h 2552700"/>
              <a:gd name="connsiteX8" fmla="*/ 95250 w 3757613"/>
              <a:gd name="connsiteY8" fmla="*/ 819150 h 2552700"/>
              <a:gd name="connsiteX9" fmla="*/ 204788 w 3757613"/>
              <a:gd name="connsiteY9" fmla="*/ 804863 h 2552700"/>
              <a:gd name="connsiteX10" fmla="*/ 385763 w 3757613"/>
              <a:gd name="connsiteY10" fmla="*/ 790575 h 2552700"/>
              <a:gd name="connsiteX11" fmla="*/ 552450 w 3757613"/>
              <a:gd name="connsiteY11" fmla="*/ 752475 h 2552700"/>
              <a:gd name="connsiteX12" fmla="*/ 676275 w 3757613"/>
              <a:gd name="connsiteY12" fmla="*/ 685800 h 2552700"/>
              <a:gd name="connsiteX13" fmla="*/ 852488 w 3757613"/>
              <a:gd name="connsiteY13" fmla="*/ 481013 h 2552700"/>
              <a:gd name="connsiteX14" fmla="*/ 1109663 w 3757613"/>
              <a:gd name="connsiteY14" fmla="*/ 257175 h 2552700"/>
              <a:gd name="connsiteX15" fmla="*/ 1247775 w 3757613"/>
              <a:gd name="connsiteY15" fmla="*/ 104775 h 2552700"/>
              <a:gd name="connsiteX16" fmla="*/ 1385888 w 3757613"/>
              <a:gd name="connsiteY16" fmla="*/ 57150 h 2552700"/>
              <a:gd name="connsiteX17" fmla="*/ 1628775 w 3757613"/>
              <a:gd name="connsiteY17" fmla="*/ 171450 h 2552700"/>
              <a:gd name="connsiteX18" fmla="*/ 1933575 w 3757613"/>
              <a:gd name="connsiteY18" fmla="*/ 352425 h 2552700"/>
              <a:gd name="connsiteX19" fmla="*/ 2109788 w 3757613"/>
              <a:gd name="connsiteY19" fmla="*/ 361950 h 2552700"/>
              <a:gd name="connsiteX20" fmla="*/ 2152650 w 3757613"/>
              <a:gd name="connsiteY20" fmla="*/ 209550 h 2552700"/>
              <a:gd name="connsiteX21" fmla="*/ 2290763 w 3757613"/>
              <a:gd name="connsiteY21" fmla="*/ 295275 h 2552700"/>
              <a:gd name="connsiteX22" fmla="*/ 2443163 w 3757613"/>
              <a:gd name="connsiteY22" fmla="*/ 342900 h 2552700"/>
              <a:gd name="connsiteX23" fmla="*/ 2576513 w 3757613"/>
              <a:gd name="connsiteY23" fmla="*/ 295275 h 2552700"/>
              <a:gd name="connsiteX24" fmla="*/ 2671763 w 3757613"/>
              <a:gd name="connsiteY24" fmla="*/ 157163 h 2552700"/>
              <a:gd name="connsiteX25" fmla="*/ 2800350 w 3757613"/>
              <a:gd name="connsiteY25" fmla="*/ 138113 h 2552700"/>
              <a:gd name="connsiteX26" fmla="*/ 2981325 w 3757613"/>
              <a:gd name="connsiteY26" fmla="*/ 9525 h 2552700"/>
              <a:gd name="connsiteX27" fmla="*/ 3052763 w 3757613"/>
              <a:gd name="connsiteY27" fmla="*/ 0 h 2552700"/>
              <a:gd name="connsiteX28" fmla="*/ 3214688 w 3757613"/>
              <a:gd name="connsiteY28" fmla="*/ 76200 h 2552700"/>
              <a:gd name="connsiteX29" fmla="*/ 3486150 w 3757613"/>
              <a:gd name="connsiteY29" fmla="*/ 19050 h 2552700"/>
              <a:gd name="connsiteX30" fmla="*/ 3662363 w 3757613"/>
              <a:gd name="connsiteY30" fmla="*/ 38100 h 2552700"/>
              <a:gd name="connsiteX31" fmla="*/ 3757613 w 3757613"/>
              <a:gd name="connsiteY31" fmla="*/ 161925 h 2552700"/>
              <a:gd name="connsiteX32" fmla="*/ 3752850 w 3757613"/>
              <a:gd name="connsiteY32" fmla="*/ 309563 h 2552700"/>
              <a:gd name="connsiteX33" fmla="*/ 3748088 w 3757613"/>
              <a:gd name="connsiteY33" fmla="*/ 452438 h 2552700"/>
              <a:gd name="connsiteX34" fmla="*/ 3743325 w 3757613"/>
              <a:gd name="connsiteY34" fmla="*/ 776288 h 2552700"/>
              <a:gd name="connsiteX35" fmla="*/ 3476625 w 3757613"/>
              <a:gd name="connsiteY35" fmla="*/ 838200 h 2552700"/>
              <a:gd name="connsiteX36" fmla="*/ 3243263 w 3757613"/>
              <a:gd name="connsiteY36" fmla="*/ 981075 h 2552700"/>
              <a:gd name="connsiteX37" fmla="*/ 2986088 w 3757613"/>
              <a:gd name="connsiteY37" fmla="*/ 1042988 h 2552700"/>
              <a:gd name="connsiteX38" fmla="*/ 2557463 w 3757613"/>
              <a:gd name="connsiteY38" fmla="*/ 1285875 h 2552700"/>
              <a:gd name="connsiteX39" fmla="*/ 2295525 w 3757613"/>
              <a:gd name="connsiteY39" fmla="*/ 1423988 h 2552700"/>
              <a:gd name="connsiteX40" fmla="*/ 2100263 w 3757613"/>
              <a:gd name="connsiteY40" fmla="*/ 1514475 h 2552700"/>
              <a:gd name="connsiteX41" fmla="*/ 2062163 w 3757613"/>
              <a:gd name="connsiteY41" fmla="*/ 1671638 h 2552700"/>
              <a:gd name="connsiteX42" fmla="*/ 2171700 w 3757613"/>
              <a:gd name="connsiteY42" fmla="*/ 1800225 h 2552700"/>
              <a:gd name="connsiteX43" fmla="*/ 2286000 w 3757613"/>
              <a:gd name="connsiteY43" fmla="*/ 1919288 h 2552700"/>
              <a:gd name="connsiteX44" fmla="*/ 2309813 w 3757613"/>
              <a:gd name="connsiteY44" fmla="*/ 1990725 h 2552700"/>
              <a:gd name="connsiteX45" fmla="*/ 2514600 w 3757613"/>
              <a:gd name="connsiteY45" fmla="*/ 1938338 h 2552700"/>
              <a:gd name="connsiteX46" fmla="*/ 2781300 w 3757613"/>
              <a:gd name="connsiteY46" fmla="*/ 1895475 h 2552700"/>
              <a:gd name="connsiteX47" fmla="*/ 2809875 w 3757613"/>
              <a:gd name="connsiteY47" fmla="*/ 2043113 h 2552700"/>
              <a:gd name="connsiteX48" fmla="*/ 2667000 w 3757613"/>
              <a:gd name="connsiteY48" fmla="*/ 2166938 h 2552700"/>
              <a:gd name="connsiteX49" fmla="*/ 2414588 w 3757613"/>
              <a:gd name="connsiteY49" fmla="*/ 2147888 h 2552700"/>
              <a:gd name="connsiteX50" fmla="*/ 2271713 w 3757613"/>
              <a:gd name="connsiteY50" fmla="*/ 2271713 h 2552700"/>
              <a:gd name="connsiteX51" fmla="*/ 2162175 w 3757613"/>
              <a:gd name="connsiteY51" fmla="*/ 2290763 h 2552700"/>
              <a:gd name="connsiteX52" fmla="*/ 2028825 w 3757613"/>
              <a:gd name="connsiteY52" fmla="*/ 2443163 h 2552700"/>
              <a:gd name="connsiteX53" fmla="*/ 2000250 w 3757613"/>
              <a:gd name="connsiteY53" fmla="*/ 2486025 h 2552700"/>
              <a:gd name="connsiteX54" fmla="*/ 1876425 w 3757613"/>
              <a:gd name="connsiteY54" fmla="*/ 2552700 h 2552700"/>
              <a:gd name="connsiteX55" fmla="*/ 1628775 w 3757613"/>
              <a:gd name="connsiteY55" fmla="*/ 2533650 h 2552700"/>
              <a:gd name="connsiteX56" fmla="*/ 1552575 w 3757613"/>
              <a:gd name="connsiteY56" fmla="*/ 2400300 h 2552700"/>
              <a:gd name="connsiteX57" fmla="*/ 1614488 w 3757613"/>
              <a:gd name="connsiteY57" fmla="*/ 2238375 h 2552700"/>
              <a:gd name="connsiteX58" fmla="*/ 1457325 w 3757613"/>
              <a:gd name="connsiteY58" fmla="*/ 2152650 h 2552700"/>
              <a:gd name="connsiteX59" fmla="*/ 1219200 w 3757613"/>
              <a:gd name="connsiteY59" fmla="*/ 2057400 h 2552700"/>
              <a:gd name="connsiteX60" fmla="*/ 1376363 w 3757613"/>
              <a:gd name="connsiteY60" fmla="*/ 1890713 h 2552700"/>
              <a:gd name="connsiteX61" fmla="*/ 1571625 w 3757613"/>
              <a:gd name="connsiteY61" fmla="*/ 1724025 h 2552700"/>
              <a:gd name="connsiteX62" fmla="*/ 1514475 w 3757613"/>
              <a:gd name="connsiteY62" fmla="*/ 1676400 h 2552700"/>
              <a:gd name="connsiteX63" fmla="*/ 1219200 w 3757613"/>
              <a:gd name="connsiteY63" fmla="*/ 1738313 h 2552700"/>
              <a:gd name="connsiteX64" fmla="*/ 1047750 w 3757613"/>
              <a:gd name="connsiteY64" fmla="*/ 1647825 h 2552700"/>
              <a:gd name="connsiteX65" fmla="*/ 933450 w 3757613"/>
              <a:gd name="connsiteY65" fmla="*/ 1562100 h 2552700"/>
              <a:gd name="connsiteX66" fmla="*/ 809625 w 3757613"/>
              <a:gd name="connsiteY66" fmla="*/ 1471613 h 2552700"/>
              <a:gd name="connsiteX67" fmla="*/ 666750 w 3757613"/>
              <a:gd name="connsiteY67" fmla="*/ 1500188 h 2552700"/>
              <a:gd name="connsiteX68" fmla="*/ 623888 w 3757613"/>
              <a:gd name="connsiteY68" fmla="*/ 1557338 h 2552700"/>
              <a:gd name="connsiteX69" fmla="*/ 523875 w 3757613"/>
              <a:gd name="connsiteY69" fmla="*/ 1666875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757613" h="2552700">
                <a:moveTo>
                  <a:pt x="523875" y="1666875"/>
                </a:moveTo>
                <a:lnTo>
                  <a:pt x="419100" y="1543050"/>
                </a:lnTo>
                <a:lnTo>
                  <a:pt x="266700" y="1466850"/>
                </a:lnTo>
                <a:lnTo>
                  <a:pt x="176213" y="1309688"/>
                </a:lnTo>
                <a:lnTo>
                  <a:pt x="104775" y="1285875"/>
                </a:lnTo>
                <a:lnTo>
                  <a:pt x="76200" y="1176338"/>
                </a:lnTo>
                <a:lnTo>
                  <a:pt x="19050" y="1219200"/>
                </a:lnTo>
                <a:lnTo>
                  <a:pt x="0" y="1014413"/>
                </a:lnTo>
                <a:lnTo>
                  <a:pt x="95250" y="819150"/>
                </a:lnTo>
                <a:lnTo>
                  <a:pt x="204788" y="804863"/>
                </a:lnTo>
                <a:lnTo>
                  <a:pt x="385763" y="790575"/>
                </a:lnTo>
                <a:lnTo>
                  <a:pt x="552450" y="752475"/>
                </a:lnTo>
                <a:lnTo>
                  <a:pt x="676275" y="685800"/>
                </a:lnTo>
                <a:lnTo>
                  <a:pt x="852488" y="481013"/>
                </a:lnTo>
                <a:lnTo>
                  <a:pt x="1109663" y="257175"/>
                </a:lnTo>
                <a:lnTo>
                  <a:pt x="1247775" y="104775"/>
                </a:lnTo>
                <a:lnTo>
                  <a:pt x="1385888" y="57150"/>
                </a:lnTo>
                <a:lnTo>
                  <a:pt x="1628775" y="171450"/>
                </a:lnTo>
                <a:lnTo>
                  <a:pt x="1933575" y="352425"/>
                </a:lnTo>
                <a:lnTo>
                  <a:pt x="2109788" y="361950"/>
                </a:lnTo>
                <a:lnTo>
                  <a:pt x="2152650" y="209550"/>
                </a:lnTo>
                <a:lnTo>
                  <a:pt x="2290763" y="295275"/>
                </a:lnTo>
                <a:lnTo>
                  <a:pt x="2443163" y="342900"/>
                </a:lnTo>
                <a:lnTo>
                  <a:pt x="2576513" y="295275"/>
                </a:lnTo>
                <a:lnTo>
                  <a:pt x="2671763" y="157163"/>
                </a:lnTo>
                <a:lnTo>
                  <a:pt x="2800350" y="138113"/>
                </a:lnTo>
                <a:lnTo>
                  <a:pt x="2981325" y="9525"/>
                </a:lnTo>
                <a:lnTo>
                  <a:pt x="3052763" y="0"/>
                </a:lnTo>
                <a:lnTo>
                  <a:pt x="3214688" y="76200"/>
                </a:lnTo>
                <a:lnTo>
                  <a:pt x="3486150" y="19050"/>
                </a:lnTo>
                <a:lnTo>
                  <a:pt x="3662363" y="38100"/>
                </a:lnTo>
                <a:lnTo>
                  <a:pt x="3757613" y="161925"/>
                </a:lnTo>
                <a:lnTo>
                  <a:pt x="3752850" y="309563"/>
                </a:lnTo>
                <a:lnTo>
                  <a:pt x="3748088" y="452438"/>
                </a:lnTo>
                <a:cubicBezTo>
                  <a:pt x="3746500" y="560388"/>
                  <a:pt x="3744913" y="668338"/>
                  <a:pt x="3743325" y="776288"/>
                </a:cubicBezTo>
                <a:lnTo>
                  <a:pt x="3476625" y="838200"/>
                </a:lnTo>
                <a:lnTo>
                  <a:pt x="3243263" y="981075"/>
                </a:lnTo>
                <a:lnTo>
                  <a:pt x="2986088" y="1042988"/>
                </a:lnTo>
                <a:lnTo>
                  <a:pt x="2557463" y="1285875"/>
                </a:lnTo>
                <a:lnTo>
                  <a:pt x="2295525" y="1423988"/>
                </a:lnTo>
                <a:lnTo>
                  <a:pt x="2100263" y="1514475"/>
                </a:lnTo>
                <a:lnTo>
                  <a:pt x="2062163" y="1671638"/>
                </a:lnTo>
                <a:lnTo>
                  <a:pt x="2171700" y="1800225"/>
                </a:lnTo>
                <a:lnTo>
                  <a:pt x="2286000" y="1919288"/>
                </a:lnTo>
                <a:lnTo>
                  <a:pt x="2309813" y="1990725"/>
                </a:lnTo>
                <a:lnTo>
                  <a:pt x="2514600" y="1938338"/>
                </a:lnTo>
                <a:lnTo>
                  <a:pt x="2781300" y="1895475"/>
                </a:lnTo>
                <a:lnTo>
                  <a:pt x="2809875" y="2043113"/>
                </a:lnTo>
                <a:lnTo>
                  <a:pt x="2667000" y="2166938"/>
                </a:lnTo>
                <a:lnTo>
                  <a:pt x="2414588" y="2147888"/>
                </a:lnTo>
                <a:lnTo>
                  <a:pt x="2271713" y="2271713"/>
                </a:lnTo>
                <a:lnTo>
                  <a:pt x="2162175" y="2290763"/>
                </a:lnTo>
                <a:lnTo>
                  <a:pt x="2028825" y="2443163"/>
                </a:lnTo>
                <a:cubicBezTo>
                  <a:pt x="2002950" y="2479389"/>
                  <a:pt x="2011121" y="2464286"/>
                  <a:pt x="2000250" y="2486025"/>
                </a:cubicBezTo>
                <a:lnTo>
                  <a:pt x="1876425" y="2552700"/>
                </a:lnTo>
                <a:lnTo>
                  <a:pt x="1628775" y="2533650"/>
                </a:lnTo>
                <a:lnTo>
                  <a:pt x="1552575" y="2400300"/>
                </a:lnTo>
                <a:lnTo>
                  <a:pt x="1614488" y="2238375"/>
                </a:lnTo>
                <a:lnTo>
                  <a:pt x="1457325" y="2152650"/>
                </a:lnTo>
                <a:lnTo>
                  <a:pt x="1219200" y="2057400"/>
                </a:lnTo>
                <a:lnTo>
                  <a:pt x="1376363" y="1890713"/>
                </a:lnTo>
                <a:lnTo>
                  <a:pt x="1571625" y="1724025"/>
                </a:lnTo>
                <a:lnTo>
                  <a:pt x="1514475" y="1676400"/>
                </a:lnTo>
                <a:lnTo>
                  <a:pt x="1219200" y="1738313"/>
                </a:lnTo>
                <a:lnTo>
                  <a:pt x="1047750" y="1647825"/>
                </a:lnTo>
                <a:lnTo>
                  <a:pt x="933450" y="1562100"/>
                </a:lnTo>
                <a:lnTo>
                  <a:pt x="809625" y="1471613"/>
                </a:lnTo>
                <a:lnTo>
                  <a:pt x="666750" y="1500188"/>
                </a:lnTo>
                <a:lnTo>
                  <a:pt x="623888" y="1557338"/>
                </a:lnTo>
                <a:lnTo>
                  <a:pt x="523875" y="166687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549529" y="5097345"/>
            <a:ext cx="1989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Кримське ханство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30714" y="4320036"/>
            <a:ext cx="118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Угорщина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526838" y="5254290"/>
            <a:ext cx="116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Молдавія</a:t>
            </a:r>
            <a:endParaRPr lang="ru-RU" b="1" dirty="0"/>
          </a:p>
        </p:txBody>
      </p:sp>
      <p:sp>
        <p:nvSpPr>
          <p:cNvPr id="20" name="Полилиния 19"/>
          <p:cNvSpPr/>
          <p:nvPr/>
        </p:nvSpPr>
        <p:spPr>
          <a:xfrm>
            <a:off x="4200525" y="2524125"/>
            <a:ext cx="6276975" cy="4248150"/>
          </a:xfrm>
          <a:custGeom>
            <a:avLst/>
            <a:gdLst>
              <a:gd name="connsiteX0" fmla="*/ 2781300 w 6276975"/>
              <a:gd name="connsiteY0" fmla="*/ 3952875 h 4248150"/>
              <a:gd name="connsiteX1" fmla="*/ 2762250 w 6276975"/>
              <a:gd name="connsiteY1" fmla="*/ 3838575 h 4248150"/>
              <a:gd name="connsiteX2" fmla="*/ 2562225 w 6276975"/>
              <a:gd name="connsiteY2" fmla="*/ 3790950 h 4248150"/>
              <a:gd name="connsiteX3" fmla="*/ 2457450 w 6276975"/>
              <a:gd name="connsiteY3" fmla="*/ 3886200 h 4248150"/>
              <a:gd name="connsiteX4" fmla="*/ 2343150 w 6276975"/>
              <a:gd name="connsiteY4" fmla="*/ 3933825 h 4248150"/>
              <a:gd name="connsiteX5" fmla="*/ 2209800 w 6276975"/>
              <a:gd name="connsiteY5" fmla="*/ 3838575 h 4248150"/>
              <a:gd name="connsiteX6" fmla="*/ 2162175 w 6276975"/>
              <a:gd name="connsiteY6" fmla="*/ 3771900 h 4248150"/>
              <a:gd name="connsiteX7" fmla="*/ 2305050 w 6276975"/>
              <a:gd name="connsiteY7" fmla="*/ 3771900 h 4248150"/>
              <a:gd name="connsiteX8" fmla="*/ 2343150 w 6276975"/>
              <a:gd name="connsiteY8" fmla="*/ 3657600 h 4248150"/>
              <a:gd name="connsiteX9" fmla="*/ 2400300 w 6276975"/>
              <a:gd name="connsiteY9" fmla="*/ 3543300 h 4248150"/>
              <a:gd name="connsiteX10" fmla="*/ 2400300 w 6276975"/>
              <a:gd name="connsiteY10" fmla="*/ 3543300 h 4248150"/>
              <a:gd name="connsiteX11" fmla="*/ 2495550 w 6276975"/>
              <a:gd name="connsiteY11" fmla="*/ 3467100 h 4248150"/>
              <a:gd name="connsiteX12" fmla="*/ 2457450 w 6276975"/>
              <a:gd name="connsiteY12" fmla="*/ 3333750 h 4248150"/>
              <a:gd name="connsiteX13" fmla="*/ 2486025 w 6276975"/>
              <a:gd name="connsiteY13" fmla="*/ 3219450 h 4248150"/>
              <a:gd name="connsiteX14" fmla="*/ 2562225 w 6276975"/>
              <a:gd name="connsiteY14" fmla="*/ 3238500 h 4248150"/>
              <a:gd name="connsiteX15" fmla="*/ 2647950 w 6276975"/>
              <a:gd name="connsiteY15" fmla="*/ 3286125 h 4248150"/>
              <a:gd name="connsiteX16" fmla="*/ 2771775 w 6276975"/>
              <a:gd name="connsiteY16" fmla="*/ 3219450 h 4248150"/>
              <a:gd name="connsiteX17" fmla="*/ 2914650 w 6276975"/>
              <a:gd name="connsiteY17" fmla="*/ 3324225 h 4248150"/>
              <a:gd name="connsiteX18" fmla="*/ 3038475 w 6276975"/>
              <a:gd name="connsiteY18" fmla="*/ 3390900 h 4248150"/>
              <a:gd name="connsiteX19" fmla="*/ 2819400 w 6276975"/>
              <a:gd name="connsiteY19" fmla="*/ 3190875 h 4248150"/>
              <a:gd name="connsiteX20" fmla="*/ 2771775 w 6276975"/>
              <a:gd name="connsiteY20" fmla="*/ 3028950 h 4248150"/>
              <a:gd name="connsiteX21" fmla="*/ 2600325 w 6276975"/>
              <a:gd name="connsiteY21" fmla="*/ 2943225 h 4248150"/>
              <a:gd name="connsiteX22" fmla="*/ 2600325 w 6276975"/>
              <a:gd name="connsiteY22" fmla="*/ 2847975 h 4248150"/>
              <a:gd name="connsiteX23" fmla="*/ 2647950 w 6276975"/>
              <a:gd name="connsiteY23" fmla="*/ 2771775 h 4248150"/>
              <a:gd name="connsiteX24" fmla="*/ 2476500 w 6276975"/>
              <a:gd name="connsiteY24" fmla="*/ 2514600 h 4248150"/>
              <a:gd name="connsiteX25" fmla="*/ 2428875 w 6276975"/>
              <a:gd name="connsiteY25" fmla="*/ 2428875 h 4248150"/>
              <a:gd name="connsiteX26" fmla="*/ 2266950 w 6276975"/>
              <a:gd name="connsiteY26" fmla="*/ 2343150 h 4248150"/>
              <a:gd name="connsiteX27" fmla="*/ 2028825 w 6276975"/>
              <a:gd name="connsiteY27" fmla="*/ 2190750 h 4248150"/>
              <a:gd name="connsiteX28" fmla="*/ 1800225 w 6276975"/>
              <a:gd name="connsiteY28" fmla="*/ 2238375 h 4248150"/>
              <a:gd name="connsiteX29" fmla="*/ 1657350 w 6276975"/>
              <a:gd name="connsiteY29" fmla="*/ 2286000 h 4248150"/>
              <a:gd name="connsiteX30" fmla="*/ 1476375 w 6276975"/>
              <a:gd name="connsiteY30" fmla="*/ 2400300 h 4248150"/>
              <a:gd name="connsiteX31" fmla="*/ 1438275 w 6276975"/>
              <a:gd name="connsiteY31" fmla="*/ 2466975 h 4248150"/>
              <a:gd name="connsiteX32" fmla="*/ 1257300 w 6276975"/>
              <a:gd name="connsiteY32" fmla="*/ 2447925 h 4248150"/>
              <a:gd name="connsiteX33" fmla="*/ 1104900 w 6276975"/>
              <a:gd name="connsiteY33" fmla="*/ 2505075 h 4248150"/>
              <a:gd name="connsiteX34" fmla="*/ 1038225 w 6276975"/>
              <a:gd name="connsiteY34" fmla="*/ 2609850 h 4248150"/>
              <a:gd name="connsiteX35" fmla="*/ 914400 w 6276975"/>
              <a:gd name="connsiteY35" fmla="*/ 2428875 h 4248150"/>
              <a:gd name="connsiteX36" fmla="*/ 695325 w 6276975"/>
              <a:gd name="connsiteY36" fmla="*/ 2447925 h 4248150"/>
              <a:gd name="connsiteX37" fmla="*/ 476250 w 6276975"/>
              <a:gd name="connsiteY37" fmla="*/ 2362200 h 4248150"/>
              <a:gd name="connsiteX38" fmla="*/ 323850 w 6276975"/>
              <a:gd name="connsiteY38" fmla="*/ 2314575 h 4248150"/>
              <a:gd name="connsiteX39" fmla="*/ 114300 w 6276975"/>
              <a:gd name="connsiteY39" fmla="*/ 2333625 h 4248150"/>
              <a:gd name="connsiteX40" fmla="*/ 0 w 6276975"/>
              <a:gd name="connsiteY40" fmla="*/ 2076450 h 4248150"/>
              <a:gd name="connsiteX41" fmla="*/ 161925 w 6276975"/>
              <a:gd name="connsiteY41" fmla="*/ 1905000 h 4248150"/>
              <a:gd name="connsiteX42" fmla="*/ 247650 w 6276975"/>
              <a:gd name="connsiteY42" fmla="*/ 1743075 h 4248150"/>
              <a:gd name="connsiteX43" fmla="*/ 285750 w 6276975"/>
              <a:gd name="connsiteY43" fmla="*/ 1609725 h 4248150"/>
              <a:gd name="connsiteX44" fmla="*/ 285750 w 6276975"/>
              <a:gd name="connsiteY44" fmla="*/ 1524000 h 4248150"/>
              <a:gd name="connsiteX45" fmla="*/ 438150 w 6276975"/>
              <a:gd name="connsiteY45" fmla="*/ 1295400 h 4248150"/>
              <a:gd name="connsiteX46" fmla="*/ 523875 w 6276975"/>
              <a:gd name="connsiteY46" fmla="*/ 1123950 h 4248150"/>
              <a:gd name="connsiteX47" fmla="*/ 523875 w 6276975"/>
              <a:gd name="connsiteY47" fmla="*/ 923925 h 4248150"/>
              <a:gd name="connsiteX48" fmla="*/ 666750 w 6276975"/>
              <a:gd name="connsiteY48" fmla="*/ 828675 h 4248150"/>
              <a:gd name="connsiteX49" fmla="*/ 781050 w 6276975"/>
              <a:gd name="connsiteY49" fmla="*/ 676275 h 4248150"/>
              <a:gd name="connsiteX50" fmla="*/ 657225 w 6276975"/>
              <a:gd name="connsiteY50" fmla="*/ 561975 h 4248150"/>
              <a:gd name="connsiteX51" fmla="*/ 628650 w 6276975"/>
              <a:gd name="connsiteY51" fmla="*/ 447675 h 4248150"/>
              <a:gd name="connsiteX52" fmla="*/ 838200 w 6276975"/>
              <a:gd name="connsiteY52" fmla="*/ 438150 h 4248150"/>
              <a:gd name="connsiteX53" fmla="*/ 923925 w 6276975"/>
              <a:gd name="connsiteY53" fmla="*/ 342900 h 4248150"/>
              <a:gd name="connsiteX54" fmla="*/ 1247775 w 6276975"/>
              <a:gd name="connsiteY54" fmla="*/ 314325 h 4248150"/>
              <a:gd name="connsiteX55" fmla="*/ 1724025 w 6276975"/>
              <a:gd name="connsiteY55" fmla="*/ 400050 h 4248150"/>
              <a:gd name="connsiteX56" fmla="*/ 1952625 w 6276975"/>
              <a:gd name="connsiteY56" fmla="*/ 581025 h 4248150"/>
              <a:gd name="connsiteX57" fmla="*/ 2124075 w 6276975"/>
              <a:gd name="connsiteY57" fmla="*/ 571500 h 4248150"/>
              <a:gd name="connsiteX58" fmla="*/ 2095500 w 6276975"/>
              <a:gd name="connsiteY58" fmla="*/ 476250 h 4248150"/>
              <a:gd name="connsiteX59" fmla="*/ 2200275 w 6276975"/>
              <a:gd name="connsiteY59" fmla="*/ 438150 h 4248150"/>
              <a:gd name="connsiteX60" fmla="*/ 2295525 w 6276975"/>
              <a:gd name="connsiteY60" fmla="*/ 561975 h 4248150"/>
              <a:gd name="connsiteX61" fmla="*/ 2352675 w 6276975"/>
              <a:gd name="connsiteY61" fmla="*/ 619125 h 4248150"/>
              <a:gd name="connsiteX62" fmla="*/ 2447925 w 6276975"/>
              <a:gd name="connsiteY62" fmla="*/ 504825 h 4248150"/>
              <a:gd name="connsiteX63" fmla="*/ 2543175 w 6276975"/>
              <a:gd name="connsiteY63" fmla="*/ 600075 h 4248150"/>
              <a:gd name="connsiteX64" fmla="*/ 2705100 w 6276975"/>
              <a:gd name="connsiteY64" fmla="*/ 571500 h 4248150"/>
              <a:gd name="connsiteX65" fmla="*/ 2905125 w 6276975"/>
              <a:gd name="connsiteY65" fmla="*/ 657225 h 4248150"/>
              <a:gd name="connsiteX66" fmla="*/ 2924175 w 6276975"/>
              <a:gd name="connsiteY66" fmla="*/ 495300 h 4248150"/>
              <a:gd name="connsiteX67" fmla="*/ 3009900 w 6276975"/>
              <a:gd name="connsiteY67" fmla="*/ 295275 h 4248150"/>
              <a:gd name="connsiteX68" fmla="*/ 3181350 w 6276975"/>
              <a:gd name="connsiteY68" fmla="*/ 209550 h 4248150"/>
              <a:gd name="connsiteX69" fmla="*/ 3400425 w 6276975"/>
              <a:gd name="connsiteY69" fmla="*/ 209550 h 4248150"/>
              <a:gd name="connsiteX70" fmla="*/ 3562350 w 6276975"/>
              <a:gd name="connsiteY70" fmla="*/ 76200 h 4248150"/>
              <a:gd name="connsiteX71" fmla="*/ 3562350 w 6276975"/>
              <a:gd name="connsiteY71" fmla="*/ 76200 h 4248150"/>
              <a:gd name="connsiteX72" fmla="*/ 3848100 w 6276975"/>
              <a:gd name="connsiteY72" fmla="*/ 47625 h 4248150"/>
              <a:gd name="connsiteX73" fmla="*/ 3943350 w 6276975"/>
              <a:gd name="connsiteY73" fmla="*/ 0 h 4248150"/>
              <a:gd name="connsiteX74" fmla="*/ 4200525 w 6276975"/>
              <a:gd name="connsiteY74" fmla="*/ 123825 h 4248150"/>
              <a:gd name="connsiteX75" fmla="*/ 4229100 w 6276975"/>
              <a:gd name="connsiteY75" fmla="*/ 228600 h 4248150"/>
              <a:gd name="connsiteX76" fmla="*/ 4095750 w 6276975"/>
              <a:gd name="connsiteY76" fmla="*/ 409575 h 4248150"/>
              <a:gd name="connsiteX77" fmla="*/ 4152900 w 6276975"/>
              <a:gd name="connsiteY77" fmla="*/ 571500 h 4248150"/>
              <a:gd name="connsiteX78" fmla="*/ 4314825 w 6276975"/>
              <a:gd name="connsiteY78" fmla="*/ 571500 h 4248150"/>
              <a:gd name="connsiteX79" fmla="*/ 4467225 w 6276975"/>
              <a:gd name="connsiteY79" fmla="*/ 561975 h 4248150"/>
              <a:gd name="connsiteX80" fmla="*/ 4543425 w 6276975"/>
              <a:gd name="connsiteY80" fmla="*/ 781050 h 4248150"/>
              <a:gd name="connsiteX81" fmla="*/ 4610100 w 6276975"/>
              <a:gd name="connsiteY81" fmla="*/ 1000125 h 4248150"/>
              <a:gd name="connsiteX82" fmla="*/ 4819650 w 6276975"/>
              <a:gd name="connsiteY82" fmla="*/ 1009650 h 4248150"/>
              <a:gd name="connsiteX83" fmla="*/ 5000625 w 6276975"/>
              <a:gd name="connsiteY83" fmla="*/ 1047750 h 4248150"/>
              <a:gd name="connsiteX84" fmla="*/ 5210175 w 6276975"/>
              <a:gd name="connsiteY84" fmla="*/ 933450 h 4248150"/>
              <a:gd name="connsiteX85" fmla="*/ 5267325 w 6276975"/>
              <a:gd name="connsiteY85" fmla="*/ 914400 h 4248150"/>
              <a:gd name="connsiteX86" fmla="*/ 5410200 w 6276975"/>
              <a:gd name="connsiteY86" fmla="*/ 1066800 h 4248150"/>
              <a:gd name="connsiteX87" fmla="*/ 5572125 w 6276975"/>
              <a:gd name="connsiteY87" fmla="*/ 1123950 h 4248150"/>
              <a:gd name="connsiteX88" fmla="*/ 5838825 w 6276975"/>
              <a:gd name="connsiteY88" fmla="*/ 1123950 h 4248150"/>
              <a:gd name="connsiteX89" fmla="*/ 6115050 w 6276975"/>
              <a:gd name="connsiteY89" fmla="*/ 1152525 h 4248150"/>
              <a:gd name="connsiteX90" fmla="*/ 6238875 w 6276975"/>
              <a:gd name="connsiteY90" fmla="*/ 1247775 h 4248150"/>
              <a:gd name="connsiteX91" fmla="*/ 6257925 w 6276975"/>
              <a:gd name="connsiteY91" fmla="*/ 1428750 h 4248150"/>
              <a:gd name="connsiteX92" fmla="*/ 6191250 w 6276975"/>
              <a:gd name="connsiteY92" fmla="*/ 1543050 h 4248150"/>
              <a:gd name="connsiteX93" fmla="*/ 6257925 w 6276975"/>
              <a:gd name="connsiteY93" fmla="*/ 1676400 h 4248150"/>
              <a:gd name="connsiteX94" fmla="*/ 6238875 w 6276975"/>
              <a:gd name="connsiteY94" fmla="*/ 1876425 h 4248150"/>
              <a:gd name="connsiteX95" fmla="*/ 6276975 w 6276975"/>
              <a:gd name="connsiteY95" fmla="*/ 2009775 h 4248150"/>
              <a:gd name="connsiteX96" fmla="*/ 6257925 w 6276975"/>
              <a:gd name="connsiteY96" fmla="*/ 2152650 h 4248150"/>
              <a:gd name="connsiteX97" fmla="*/ 6124575 w 6276975"/>
              <a:gd name="connsiteY97" fmla="*/ 2219325 h 4248150"/>
              <a:gd name="connsiteX98" fmla="*/ 5876925 w 6276975"/>
              <a:gd name="connsiteY98" fmla="*/ 2190750 h 4248150"/>
              <a:gd name="connsiteX99" fmla="*/ 5848350 w 6276975"/>
              <a:gd name="connsiteY99" fmla="*/ 2324100 h 4248150"/>
              <a:gd name="connsiteX100" fmla="*/ 5753100 w 6276975"/>
              <a:gd name="connsiteY100" fmla="*/ 2362200 h 4248150"/>
              <a:gd name="connsiteX101" fmla="*/ 5772150 w 6276975"/>
              <a:gd name="connsiteY101" fmla="*/ 2590800 h 4248150"/>
              <a:gd name="connsiteX102" fmla="*/ 5695950 w 6276975"/>
              <a:gd name="connsiteY102" fmla="*/ 2686050 h 4248150"/>
              <a:gd name="connsiteX103" fmla="*/ 5334000 w 6276975"/>
              <a:gd name="connsiteY103" fmla="*/ 2886075 h 4248150"/>
              <a:gd name="connsiteX104" fmla="*/ 4933950 w 6276975"/>
              <a:gd name="connsiteY104" fmla="*/ 3114675 h 4248150"/>
              <a:gd name="connsiteX105" fmla="*/ 4667250 w 6276975"/>
              <a:gd name="connsiteY105" fmla="*/ 3276600 h 4248150"/>
              <a:gd name="connsiteX106" fmla="*/ 4733925 w 6276975"/>
              <a:gd name="connsiteY106" fmla="*/ 3533775 h 4248150"/>
              <a:gd name="connsiteX107" fmla="*/ 4800600 w 6276975"/>
              <a:gd name="connsiteY107" fmla="*/ 3676650 h 4248150"/>
              <a:gd name="connsiteX108" fmla="*/ 5086350 w 6276975"/>
              <a:gd name="connsiteY108" fmla="*/ 3657600 h 4248150"/>
              <a:gd name="connsiteX109" fmla="*/ 5248275 w 6276975"/>
              <a:gd name="connsiteY109" fmla="*/ 3505200 h 4248150"/>
              <a:gd name="connsiteX110" fmla="*/ 5362575 w 6276975"/>
              <a:gd name="connsiteY110" fmla="*/ 3590925 h 4248150"/>
              <a:gd name="connsiteX111" fmla="*/ 5324475 w 6276975"/>
              <a:gd name="connsiteY111" fmla="*/ 3886200 h 4248150"/>
              <a:gd name="connsiteX112" fmla="*/ 4924425 w 6276975"/>
              <a:gd name="connsiteY112" fmla="*/ 3895725 h 4248150"/>
              <a:gd name="connsiteX113" fmla="*/ 4791075 w 6276975"/>
              <a:gd name="connsiteY113" fmla="*/ 4019550 h 4248150"/>
              <a:gd name="connsiteX114" fmla="*/ 4562475 w 6276975"/>
              <a:gd name="connsiteY114" fmla="*/ 4133850 h 4248150"/>
              <a:gd name="connsiteX115" fmla="*/ 4419600 w 6276975"/>
              <a:gd name="connsiteY115" fmla="*/ 4248150 h 4248150"/>
              <a:gd name="connsiteX116" fmla="*/ 4181475 w 6276975"/>
              <a:gd name="connsiteY116" fmla="*/ 4238625 h 4248150"/>
              <a:gd name="connsiteX117" fmla="*/ 4048125 w 6276975"/>
              <a:gd name="connsiteY117" fmla="*/ 4019550 h 4248150"/>
              <a:gd name="connsiteX118" fmla="*/ 3886200 w 6276975"/>
              <a:gd name="connsiteY118" fmla="*/ 3905250 h 4248150"/>
              <a:gd name="connsiteX119" fmla="*/ 3829050 w 6276975"/>
              <a:gd name="connsiteY119" fmla="*/ 3676650 h 4248150"/>
              <a:gd name="connsiteX120" fmla="*/ 4010025 w 6276975"/>
              <a:gd name="connsiteY120" fmla="*/ 3486150 h 4248150"/>
              <a:gd name="connsiteX121" fmla="*/ 4086225 w 6276975"/>
              <a:gd name="connsiteY121" fmla="*/ 3419475 h 4248150"/>
              <a:gd name="connsiteX122" fmla="*/ 3771900 w 6276975"/>
              <a:gd name="connsiteY122" fmla="*/ 3390900 h 4248150"/>
              <a:gd name="connsiteX123" fmla="*/ 3514725 w 6276975"/>
              <a:gd name="connsiteY123" fmla="*/ 3390900 h 4248150"/>
              <a:gd name="connsiteX124" fmla="*/ 3524250 w 6276975"/>
              <a:gd name="connsiteY124" fmla="*/ 3248025 h 4248150"/>
              <a:gd name="connsiteX125" fmla="*/ 3333750 w 6276975"/>
              <a:gd name="connsiteY125" fmla="*/ 3181350 h 4248150"/>
              <a:gd name="connsiteX126" fmla="*/ 3248025 w 6276975"/>
              <a:gd name="connsiteY126" fmla="*/ 3181350 h 4248150"/>
              <a:gd name="connsiteX127" fmla="*/ 3124200 w 6276975"/>
              <a:gd name="connsiteY127" fmla="*/ 3343275 h 4248150"/>
              <a:gd name="connsiteX128" fmla="*/ 3038475 w 6276975"/>
              <a:gd name="connsiteY128" fmla="*/ 3467100 h 4248150"/>
              <a:gd name="connsiteX129" fmla="*/ 2924175 w 6276975"/>
              <a:gd name="connsiteY129" fmla="*/ 3638550 h 4248150"/>
              <a:gd name="connsiteX130" fmla="*/ 2838450 w 6276975"/>
              <a:gd name="connsiteY130" fmla="*/ 3771900 h 4248150"/>
              <a:gd name="connsiteX131" fmla="*/ 2781300 w 6276975"/>
              <a:gd name="connsiteY131" fmla="*/ 3952875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6276975" h="4248150">
                <a:moveTo>
                  <a:pt x="2781300" y="3952875"/>
                </a:moveTo>
                <a:lnTo>
                  <a:pt x="2762250" y="3838575"/>
                </a:lnTo>
                <a:lnTo>
                  <a:pt x="2562225" y="3790950"/>
                </a:lnTo>
                <a:lnTo>
                  <a:pt x="2457450" y="3886200"/>
                </a:lnTo>
                <a:lnTo>
                  <a:pt x="2343150" y="3933825"/>
                </a:lnTo>
                <a:lnTo>
                  <a:pt x="2209800" y="3838575"/>
                </a:lnTo>
                <a:lnTo>
                  <a:pt x="2162175" y="3771900"/>
                </a:lnTo>
                <a:lnTo>
                  <a:pt x="2305050" y="3771900"/>
                </a:lnTo>
                <a:lnTo>
                  <a:pt x="2343150" y="3657600"/>
                </a:lnTo>
                <a:lnTo>
                  <a:pt x="2400300" y="3543300"/>
                </a:lnTo>
                <a:lnTo>
                  <a:pt x="2400300" y="3543300"/>
                </a:lnTo>
                <a:lnTo>
                  <a:pt x="2495550" y="3467100"/>
                </a:lnTo>
                <a:lnTo>
                  <a:pt x="2457450" y="3333750"/>
                </a:lnTo>
                <a:lnTo>
                  <a:pt x="2486025" y="3219450"/>
                </a:lnTo>
                <a:lnTo>
                  <a:pt x="2562225" y="3238500"/>
                </a:lnTo>
                <a:lnTo>
                  <a:pt x="2647950" y="3286125"/>
                </a:lnTo>
                <a:lnTo>
                  <a:pt x="2771775" y="3219450"/>
                </a:lnTo>
                <a:lnTo>
                  <a:pt x="2914650" y="3324225"/>
                </a:lnTo>
                <a:lnTo>
                  <a:pt x="3038475" y="3390900"/>
                </a:lnTo>
                <a:lnTo>
                  <a:pt x="2819400" y="3190875"/>
                </a:lnTo>
                <a:lnTo>
                  <a:pt x="2771775" y="3028950"/>
                </a:lnTo>
                <a:lnTo>
                  <a:pt x="2600325" y="2943225"/>
                </a:lnTo>
                <a:lnTo>
                  <a:pt x="2600325" y="2847975"/>
                </a:lnTo>
                <a:lnTo>
                  <a:pt x="2647950" y="2771775"/>
                </a:lnTo>
                <a:lnTo>
                  <a:pt x="2476500" y="2514600"/>
                </a:lnTo>
                <a:lnTo>
                  <a:pt x="2428875" y="2428875"/>
                </a:lnTo>
                <a:lnTo>
                  <a:pt x="2266950" y="2343150"/>
                </a:lnTo>
                <a:lnTo>
                  <a:pt x="2028825" y="2190750"/>
                </a:lnTo>
                <a:lnTo>
                  <a:pt x="1800225" y="2238375"/>
                </a:lnTo>
                <a:lnTo>
                  <a:pt x="1657350" y="2286000"/>
                </a:lnTo>
                <a:lnTo>
                  <a:pt x="1476375" y="2400300"/>
                </a:lnTo>
                <a:lnTo>
                  <a:pt x="1438275" y="2466975"/>
                </a:lnTo>
                <a:lnTo>
                  <a:pt x="1257300" y="2447925"/>
                </a:lnTo>
                <a:lnTo>
                  <a:pt x="1104900" y="2505075"/>
                </a:lnTo>
                <a:lnTo>
                  <a:pt x="1038225" y="2609850"/>
                </a:lnTo>
                <a:lnTo>
                  <a:pt x="914400" y="2428875"/>
                </a:lnTo>
                <a:lnTo>
                  <a:pt x="695325" y="2447925"/>
                </a:lnTo>
                <a:lnTo>
                  <a:pt x="476250" y="2362200"/>
                </a:lnTo>
                <a:lnTo>
                  <a:pt x="323850" y="2314575"/>
                </a:lnTo>
                <a:lnTo>
                  <a:pt x="114300" y="2333625"/>
                </a:lnTo>
                <a:lnTo>
                  <a:pt x="0" y="2076450"/>
                </a:lnTo>
                <a:lnTo>
                  <a:pt x="161925" y="1905000"/>
                </a:lnTo>
                <a:lnTo>
                  <a:pt x="247650" y="1743075"/>
                </a:lnTo>
                <a:lnTo>
                  <a:pt x="285750" y="1609725"/>
                </a:lnTo>
                <a:lnTo>
                  <a:pt x="285750" y="1524000"/>
                </a:lnTo>
                <a:lnTo>
                  <a:pt x="438150" y="1295400"/>
                </a:lnTo>
                <a:lnTo>
                  <a:pt x="523875" y="1123950"/>
                </a:lnTo>
                <a:lnTo>
                  <a:pt x="523875" y="923925"/>
                </a:lnTo>
                <a:lnTo>
                  <a:pt x="666750" y="828675"/>
                </a:lnTo>
                <a:lnTo>
                  <a:pt x="781050" y="676275"/>
                </a:lnTo>
                <a:lnTo>
                  <a:pt x="657225" y="561975"/>
                </a:lnTo>
                <a:lnTo>
                  <a:pt x="628650" y="447675"/>
                </a:lnTo>
                <a:lnTo>
                  <a:pt x="838200" y="438150"/>
                </a:lnTo>
                <a:lnTo>
                  <a:pt x="923925" y="342900"/>
                </a:lnTo>
                <a:lnTo>
                  <a:pt x="1247775" y="314325"/>
                </a:lnTo>
                <a:lnTo>
                  <a:pt x="1724025" y="400050"/>
                </a:lnTo>
                <a:lnTo>
                  <a:pt x="1952625" y="581025"/>
                </a:lnTo>
                <a:lnTo>
                  <a:pt x="2124075" y="571500"/>
                </a:lnTo>
                <a:lnTo>
                  <a:pt x="2095500" y="476250"/>
                </a:lnTo>
                <a:lnTo>
                  <a:pt x="2200275" y="438150"/>
                </a:lnTo>
                <a:lnTo>
                  <a:pt x="2295525" y="561975"/>
                </a:lnTo>
                <a:lnTo>
                  <a:pt x="2352675" y="619125"/>
                </a:lnTo>
                <a:lnTo>
                  <a:pt x="2447925" y="504825"/>
                </a:lnTo>
                <a:lnTo>
                  <a:pt x="2543175" y="600075"/>
                </a:lnTo>
                <a:lnTo>
                  <a:pt x="2705100" y="571500"/>
                </a:lnTo>
                <a:lnTo>
                  <a:pt x="2905125" y="657225"/>
                </a:lnTo>
                <a:lnTo>
                  <a:pt x="2924175" y="495300"/>
                </a:lnTo>
                <a:lnTo>
                  <a:pt x="3009900" y="295275"/>
                </a:lnTo>
                <a:lnTo>
                  <a:pt x="3181350" y="209550"/>
                </a:lnTo>
                <a:lnTo>
                  <a:pt x="3400425" y="209550"/>
                </a:lnTo>
                <a:lnTo>
                  <a:pt x="3562350" y="76200"/>
                </a:lnTo>
                <a:lnTo>
                  <a:pt x="3562350" y="76200"/>
                </a:lnTo>
                <a:lnTo>
                  <a:pt x="3848100" y="47625"/>
                </a:lnTo>
                <a:lnTo>
                  <a:pt x="3943350" y="0"/>
                </a:lnTo>
                <a:lnTo>
                  <a:pt x="4200525" y="123825"/>
                </a:lnTo>
                <a:lnTo>
                  <a:pt x="4229100" y="228600"/>
                </a:lnTo>
                <a:lnTo>
                  <a:pt x="4095750" y="409575"/>
                </a:lnTo>
                <a:lnTo>
                  <a:pt x="4152900" y="571500"/>
                </a:lnTo>
                <a:lnTo>
                  <a:pt x="4314825" y="571500"/>
                </a:lnTo>
                <a:lnTo>
                  <a:pt x="4467225" y="561975"/>
                </a:lnTo>
                <a:lnTo>
                  <a:pt x="4543425" y="781050"/>
                </a:lnTo>
                <a:lnTo>
                  <a:pt x="4610100" y="1000125"/>
                </a:lnTo>
                <a:lnTo>
                  <a:pt x="4819650" y="1009650"/>
                </a:lnTo>
                <a:lnTo>
                  <a:pt x="5000625" y="1047750"/>
                </a:lnTo>
                <a:lnTo>
                  <a:pt x="5210175" y="933450"/>
                </a:lnTo>
                <a:lnTo>
                  <a:pt x="5267325" y="914400"/>
                </a:lnTo>
                <a:lnTo>
                  <a:pt x="5410200" y="1066800"/>
                </a:lnTo>
                <a:lnTo>
                  <a:pt x="5572125" y="1123950"/>
                </a:lnTo>
                <a:lnTo>
                  <a:pt x="5838825" y="1123950"/>
                </a:lnTo>
                <a:lnTo>
                  <a:pt x="6115050" y="1152525"/>
                </a:lnTo>
                <a:lnTo>
                  <a:pt x="6238875" y="1247775"/>
                </a:lnTo>
                <a:lnTo>
                  <a:pt x="6257925" y="1428750"/>
                </a:lnTo>
                <a:lnTo>
                  <a:pt x="6191250" y="1543050"/>
                </a:lnTo>
                <a:lnTo>
                  <a:pt x="6257925" y="1676400"/>
                </a:lnTo>
                <a:lnTo>
                  <a:pt x="6238875" y="1876425"/>
                </a:lnTo>
                <a:lnTo>
                  <a:pt x="6276975" y="2009775"/>
                </a:lnTo>
                <a:lnTo>
                  <a:pt x="6257925" y="2152650"/>
                </a:lnTo>
                <a:lnTo>
                  <a:pt x="6124575" y="2219325"/>
                </a:lnTo>
                <a:lnTo>
                  <a:pt x="5876925" y="2190750"/>
                </a:lnTo>
                <a:lnTo>
                  <a:pt x="5848350" y="2324100"/>
                </a:lnTo>
                <a:lnTo>
                  <a:pt x="5753100" y="2362200"/>
                </a:lnTo>
                <a:lnTo>
                  <a:pt x="5772150" y="2590800"/>
                </a:lnTo>
                <a:lnTo>
                  <a:pt x="5695950" y="2686050"/>
                </a:lnTo>
                <a:lnTo>
                  <a:pt x="5334000" y="2886075"/>
                </a:lnTo>
                <a:lnTo>
                  <a:pt x="4933950" y="3114675"/>
                </a:lnTo>
                <a:lnTo>
                  <a:pt x="4667250" y="3276600"/>
                </a:lnTo>
                <a:lnTo>
                  <a:pt x="4733925" y="3533775"/>
                </a:lnTo>
                <a:lnTo>
                  <a:pt x="4800600" y="3676650"/>
                </a:lnTo>
                <a:lnTo>
                  <a:pt x="5086350" y="3657600"/>
                </a:lnTo>
                <a:lnTo>
                  <a:pt x="5248275" y="3505200"/>
                </a:lnTo>
                <a:lnTo>
                  <a:pt x="5362575" y="3590925"/>
                </a:lnTo>
                <a:lnTo>
                  <a:pt x="5324475" y="3886200"/>
                </a:lnTo>
                <a:lnTo>
                  <a:pt x="4924425" y="3895725"/>
                </a:lnTo>
                <a:lnTo>
                  <a:pt x="4791075" y="4019550"/>
                </a:lnTo>
                <a:lnTo>
                  <a:pt x="4562475" y="4133850"/>
                </a:lnTo>
                <a:lnTo>
                  <a:pt x="4419600" y="4248150"/>
                </a:lnTo>
                <a:lnTo>
                  <a:pt x="4181475" y="4238625"/>
                </a:lnTo>
                <a:lnTo>
                  <a:pt x="4048125" y="4019550"/>
                </a:lnTo>
                <a:lnTo>
                  <a:pt x="3886200" y="3905250"/>
                </a:lnTo>
                <a:lnTo>
                  <a:pt x="3829050" y="3676650"/>
                </a:lnTo>
                <a:lnTo>
                  <a:pt x="4010025" y="3486150"/>
                </a:lnTo>
                <a:lnTo>
                  <a:pt x="4086225" y="3419475"/>
                </a:lnTo>
                <a:lnTo>
                  <a:pt x="3771900" y="3390900"/>
                </a:lnTo>
                <a:lnTo>
                  <a:pt x="3514725" y="3390900"/>
                </a:lnTo>
                <a:lnTo>
                  <a:pt x="3524250" y="3248025"/>
                </a:lnTo>
                <a:lnTo>
                  <a:pt x="3333750" y="3181350"/>
                </a:lnTo>
                <a:lnTo>
                  <a:pt x="3248025" y="3181350"/>
                </a:lnTo>
                <a:lnTo>
                  <a:pt x="3124200" y="3343275"/>
                </a:lnTo>
                <a:lnTo>
                  <a:pt x="3038475" y="3467100"/>
                </a:lnTo>
                <a:lnTo>
                  <a:pt x="2924175" y="3638550"/>
                </a:lnTo>
                <a:lnTo>
                  <a:pt x="2838450" y="3771900"/>
                </a:lnTo>
                <a:lnTo>
                  <a:pt x="2781300" y="3952875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29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9075" y="333375"/>
            <a:ext cx="81272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rgbClr val="FFC000"/>
                </a:solidFill>
              </a:rPr>
              <a:t>Найбільше земель приєднало </a:t>
            </a:r>
          </a:p>
          <a:p>
            <a:r>
              <a:rPr lang="uk-UA" sz="4000" dirty="0" smtClean="0">
                <a:solidFill>
                  <a:srgbClr val="FFC000"/>
                </a:solidFill>
              </a:rPr>
              <a:t>Велике князівство </a:t>
            </a:r>
            <a:r>
              <a:rPr lang="uk-UA" sz="4400" dirty="0" smtClean="0">
                <a:solidFill>
                  <a:srgbClr val="FFC000"/>
                </a:solidFill>
              </a:rPr>
              <a:t>Литовське (ВКЛ)</a:t>
            </a:r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075" y="1614988"/>
            <a:ext cx="9637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У 1503 Московське князівство силою заволоділо Чернігово-Сіверщиною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96" y="3679115"/>
            <a:ext cx="7646130" cy="29235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9075" y="2545853"/>
            <a:ext cx="119675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Раніше Литва була у складі Київської Русі і  постійно прагнула відокремитися.</a:t>
            </a:r>
          </a:p>
          <a:p>
            <a:r>
              <a:rPr lang="uk-UA" sz="2800" dirty="0" smtClean="0">
                <a:solidFill>
                  <a:schemeClr val="bg1"/>
                </a:solidFill>
              </a:rPr>
              <a:t>Це стало можливим завдяки </a:t>
            </a:r>
            <a:r>
              <a:rPr lang="uk-UA" sz="2800" dirty="0" smtClean="0">
                <a:solidFill>
                  <a:schemeClr val="accent4"/>
                </a:solidFill>
              </a:rPr>
              <a:t>процесу роздробленості і Монгольській навалі</a:t>
            </a:r>
            <a:endParaRPr lang="ru-RU" sz="2800" dirty="0">
              <a:solidFill>
                <a:schemeClr val="accent4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35880" y="4739640"/>
            <a:ext cx="2026920" cy="289560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89401" y="5608319"/>
            <a:ext cx="2026920" cy="481405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54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19" y="158230"/>
            <a:ext cx="6004361" cy="254887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19100" y="1143106"/>
            <a:ext cx="1036320" cy="479953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9100" y="1821286"/>
            <a:ext cx="899160" cy="533294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82241" y="1821286"/>
            <a:ext cx="899160" cy="533294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45382" y="1821286"/>
            <a:ext cx="899160" cy="533294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0891" y="1837582"/>
            <a:ext cx="899160" cy="533294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77540" y="1121301"/>
            <a:ext cx="1341120" cy="533294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122695" y="158230"/>
            <a:ext cx="4337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Нас буде цікавити діяльність зазначених князів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19" y="2873795"/>
            <a:ext cx="6006584" cy="2516351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318260" y="4131970"/>
            <a:ext cx="2872740" cy="668630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10050" y="3307186"/>
            <a:ext cx="1600225" cy="824784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10049" y="4640686"/>
            <a:ext cx="1676425" cy="331364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776537" y="5454950"/>
            <a:ext cx="6082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>
                <a:solidFill>
                  <a:schemeClr val="bg1"/>
                </a:solidFill>
              </a:rPr>
              <a:t>«...і відтоді з Поділля вигнано владу татарську. Цей </a:t>
            </a:r>
            <a:r>
              <a:rPr lang="uk-UA" i="1" dirty="0">
                <a:solidFill>
                  <a:schemeClr val="accent4"/>
                </a:solidFill>
              </a:rPr>
              <a:t>Ольгерд</a:t>
            </a:r>
            <a:r>
              <a:rPr lang="uk-UA" i="1" dirty="0">
                <a:solidFill>
                  <a:schemeClr val="bg1"/>
                </a:solidFill>
              </a:rPr>
              <a:t> інші руські землі під свою владу взяв, і Київ з-під Федора-князя, ставленика хана, взято і посадив в ньому Володимира, сина свого, і почав над ними володіти...»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4191000" y="4800600"/>
            <a:ext cx="790074" cy="6543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40772" y="4928481"/>
            <a:ext cx="4701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accent4"/>
                </a:solidFill>
              </a:rPr>
              <a:t>Джерело про битву на Синіх водах</a:t>
            </a:r>
            <a:endParaRPr lang="ru-RU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5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76" y="687760"/>
            <a:ext cx="7269712" cy="5243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34301" y="687760"/>
            <a:ext cx="3987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>
                <a:solidFill>
                  <a:schemeClr val="bg1"/>
                </a:solidFill>
              </a:rPr>
              <a:t>Литовські князі скопіювали державну систему Київської Русі, запровадивши її у себе.</a:t>
            </a:r>
          </a:p>
          <a:p>
            <a:pPr algn="just"/>
            <a:endParaRPr lang="uk-UA" sz="2400" dirty="0">
              <a:solidFill>
                <a:schemeClr val="bg1"/>
              </a:solidFill>
            </a:endParaRPr>
          </a:p>
          <a:p>
            <a:pPr algn="just"/>
            <a:r>
              <a:rPr lang="uk-UA" sz="2400" dirty="0" smtClean="0">
                <a:solidFill>
                  <a:schemeClr val="bg1"/>
                </a:solidFill>
              </a:rPr>
              <a:t>Землі переходили до ВКЛ мирним шляхом, зокрема через гасло їх політики </a:t>
            </a:r>
            <a:r>
              <a:rPr lang="uk-UA" sz="2400" dirty="0" smtClean="0">
                <a:solidFill>
                  <a:srgbClr val="FFC000"/>
                </a:solidFill>
              </a:rPr>
              <a:t>«Старого не змінювати, нового не запроваджувати»</a:t>
            </a:r>
          </a:p>
          <a:p>
            <a:pPr algn="just"/>
            <a:endParaRPr lang="uk-UA" sz="2400" dirty="0" smtClean="0">
              <a:solidFill>
                <a:srgbClr val="FFC000"/>
              </a:solidFill>
            </a:endParaRPr>
          </a:p>
          <a:p>
            <a:pPr algn="just"/>
            <a:endParaRPr lang="uk-UA" sz="2400" dirty="0">
              <a:solidFill>
                <a:srgbClr val="FFC000"/>
              </a:solidFill>
            </a:endParaRPr>
          </a:p>
          <a:p>
            <a:pPr algn="just"/>
            <a:r>
              <a:rPr lang="uk-UA" sz="2400" dirty="0" smtClean="0">
                <a:solidFill>
                  <a:srgbClr val="FFC000"/>
                </a:solidFill>
              </a:rPr>
              <a:t>Багато литовців залишилися язичниками, не прийнявши християнства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09160" y="952500"/>
            <a:ext cx="2491740" cy="228600"/>
          </a:xfrm>
          <a:prstGeom prst="roundRect">
            <a:avLst/>
          </a:prstGeom>
          <a:solidFill>
            <a:srgbClr val="FFC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38400" y="1150620"/>
            <a:ext cx="1790700" cy="228600"/>
          </a:xfrm>
          <a:prstGeom prst="roundRect">
            <a:avLst/>
          </a:prstGeom>
          <a:solidFill>
            <a:srgbClr val="FFC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4600" y="2697480"/>
            <a:ext cx="3528060" cy="228600"/>
          </a:xfrm>
          <a:prstGeom prst="roundRect">
            <a:avLst/>
          </a:prstGeom>
          <a:solidFill>
            <a:srgbClr val="FFC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4600" y="3312160"/>
            <a:ext cx="4686300" cy="619760"/>
          </a:xfrm>
          <a:prstGeom prst="roundRect">
            <a:avLst/>
          </a:prstGeom>
          <a:solidFill>
            <a:srgbClr val="FFC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5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7200" b="1" dirty="0" smtClean="0">
                <a:solidFill>
                  <a:schemeClr val="accent4"/>
                </a:solidFill>
              </a:rPr>
              <a:t>ВАЖЛИВО!!!</a:t>
            </a:r>
            <a:endParaRPr lang="ru-RU" sz="7200" b="1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074" y="1552074"/>
            <a:ext cx="114781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3600" b="1" dirty="0" smtClean="0">
                <a:solidFill>
                  <a:schemeClr val="accent4"/>
                </a:solidFill>
              </a:rPr>
              <a:t>Приєднані території були в 12 разів більшими, аніж Литовські</a:t>
            </a:r>
          </a:p>
          <a:p>
            <a:pPr marL="342900" indent="-342900">
              <a:buAutoNum type="arabicPeriod"/>
            </a:pPr>
            <a:r>
              <a:rPr lang="uk-UA" sz="3600" b="1" dirty="0" smtClean="0">
                <a:solidFill>
                  <a:schemeClr val="accent4"/>
                </a:solidFill>
              </a:rPr>
              <a:t>Литовського князя ОБИРАЛИ магнати – великі землевласники, які передавали землю у спадок</a:t>
            </a:r>
          </a:p>
          <a:p>
            <a:pPr marL="342900" indent="-342900">
              <a:buAutoNum type="arabicPeriod"/>
            </a:pPr>
            <a:r>
              <a:rPr lang="uk-UA" sz="3600" b="1" dirty="0" smtClean="0">
                <a:solidFill>
                  <a:schemeClr val="accent4"/>
                </a:solidFill>
              </a:rPr>
              <a:t>Магнати були як серед литовців, та і серед слов’ян</a:t>
            </a:r>
          </a:p>
          <a:p>
            <a:pPr marL="342900" indent="-342900">
              <a:buAutoNum type="arabicPeriod"/>
            </a:pPr>
            <a:r>
              <a:rPr lang="uk-UA" sz="3600" b="1" dirty="0" smtClean="0">
                <a:solidFill>
                  <a:schemeClr val="accent4"/>
                </a:solidFill>
              </a:rPr>
              <a:t>Таким чином, безпосередньо на вибір князя впливали православні магнати, маючи політичні права</a:t>
            </a:r>
            <a:endParaRPr lang="ru-RU" sz="36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0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67941"/>
            <a:ext cx="4773785" cy="2238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9518" y="2454444"/>
            <a:ext cx="2813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>
                <a:solidFill>
                  <a:schemeClr val="bg1"/>
                </a:solidFill>
              </a:rPr>
              <a:t>Замок Любарта на Волині</a:t>
            </a:r>
          </a:p>
          <a:p>
            <a:r>
              <a:rPr lang="uk-UA" i="1" dirty="0" smtClean="0">
                <a:solidFill>
                  <a:schemeClr val="bg1"/>
                </a:solidFill>
              </a:rPr>
              <a:t>(Верхній замок у Луцьку)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Замок Любарта входить у п'ятірку архітектурних див України, які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3205948"/>
            <a:ext cx="4687303" cy="334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строзький замок – KARPATY.INFO B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702" y="167941"/>
            <a:ext cx="3189890" cy="228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22112" y="2454443"/>
            <a:ext cx="205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i="1" dirty="0" smtClean="0">
                <a:solidFill>
                  <a:schemeClr val="bg1"/>
                </a:solidFill>
              </a:rPr>
              <a:t>Острозький замок</a:t>
            </a:r>
          </a:p>
          <a:p>
            <a:pPr algn="ctr"/>
            <a:r>
              <a:rPr lang="uk-UA" i="1" dirty="0" smtClean="0">
                <a:solidFill>
                  <a:schemeClr val="bg1"/>
                </a:solidFill>
              </a:rPr>
              <a:t>м. Острог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1038" name="Picture 14" descr="Острозький замок - унікальна пам'ятка оборонної архітектури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294" y="3205948"/>
            <a:ext cx="5000298" cy="334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69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516" y="159828"/>
            <a:ext cx="9080727" cy="244309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005235" y="815340"/>
            <a:ext cx="6827520" cy="289560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2347" y="704790"/>
            <a:ext cx="2550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chemeClr val="accent4"/>
                </a:solidFill>
              </a:rPr>
              <a:t>Запам’ятайте цю дату</a:t>
            </a:r>
            <a:endParaRPr lang="ru-RU" sz="2000" dirty="0">
              <a:solidFill>
                <a:schemeClr val="accent4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358189" y="2009274"/>
            <a:ext cx="1696453" cy="8422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2347" y="2122352"/>
            <a:ext cx="117187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Це частина процесу</a:t>
            </a:r>
          </a:p>
          <a:p>
            <a:endParaRPr lang="uk-UA" sz="2400" dirty="0">
              <a:solidFill>
                <a:schemeClr val="bg1"/>
              </a:solidFill>
            </a:endParaRPr>
          </a:p>
          <a:p>
            <a:endParaRPr lang="uk-UA" sz="2400" b="1" dirty="0" smtClean="0">
              <a:solidFill>
                <a:schemeClr val="accent4"/>
              </a:solidFill>
            </a:endParaRPr>
          </a:p>
          <a:p>
            <a:r>
              <a:rPr lang="uk-UA" sz="2400" b="1" dirty="0" smtClean="0">
                <a:solidFill>
                  <a:schemeClr val="accent4"/>
                </a:solidFill>
              </a:rPr>
              <a:t>УНІФІКАЦІЇ – процес зведення всіх норм в державі до єдиних стандартів </a:t>
            </a:r>
            <a:r>
              <a:rPr lang="uk-UA" sz="2400" b="1" dirty="0" smtClean="0">
                <a:solidFill>
                  <a:schemeClr val="bg1"/>
                </a:solidFill>
              </a:rPr>
              <a:t>(наприклад,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запровадження єдиних законів на всій території)</a:t>
            </a:r>
          </a:p>
          <a:p>
            <a:r>
              <a:rPr lang="uk-UA" sz="2400" b="1" dirty="0" smtClean="0">
                <a:solidFill>
                  <a:schemeClr val="accent4"/>
                </a:solidFill>
              </a:rPr>
              <a:t>АСИМІЛЯЦІЇ – процес поглинання однієї нації іншою </a:t>
            </a:r>
            <a:r>
              <a:rPr lang="uk-UA" sz="2400" b="1" dirty="0" smtClean="0">
                <a:solidFill>
                  <a:schemeClr val="bg1"/>
                </a:solidFill>
              </a:rPr>
              <a:t>(в Польщі це проявлялося в </a:t>
            </a:r>
          </a:p>
          <a:p>
            <a:r>
              <a:rPr lang="uk-UA" sz="2400" b="1" dirty="0" smtClean="0">
                <a:solidFill>
                  <a:schemeClr val="accent4"/>
                </a:solidFill>
              </a:rPr>
              <a:t>«ополяченні» </a:t>
            </a:r>
            <a:r>
              <a:rPr lang="uk-UA" sz="2400" b="1" dirty="0" smtClean="0">
                <a:solidFill>
                  <a:schemeClr val="bg1"/>
                </a:solidFill>
              </a:rPr>
              <a:t>(наданні полякам, польській мові та культурі пріоритету) і </a:t>
            </a:r>
            <a:r>
              <a:rPr lang="uk-UA" sz="2400" b="1" dirty="0" smtClean="0">
                <a:solidFill>
                  <a:schemeClr val="accent4"/>
                </a:solidFill>
              </a:rPr>
              <a:t>«окатоличенні» </a:t>
            </a:r>
            <a:r>
              <a:rPr lang="uk-UA" sz="2400" b="1" dirty="0" smtClean="0">
                <a:solidFill>
                  <a:schemeClr val="bg1"/>
                </a:solidFill>
              </a:rPr>
              <a:t>(примусове навернення в католицьку віру. </a:t>
            </a:r>
            <a:endParaRPr lang="ru-RU" sz="2400" b="1" dirty="0">
              <a:solidFill>
                <a:schemeClr val="accent4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54642" y="1631473"/>
            <a:ext cx="5185611" cy="289560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23935" y="5540461"/>
            <a:ext cx="11627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accent4"/>
                </a:solidFill>
              </a:rPr>
              <a:t>Воєводство - </a:t>
            </a:r>
            <a:r>
              <a:rPr lang="uk-UA" sz="2000" dirty="0">
                <a:solidFill>
                  <a:schemeClr val="bg1"/>
                </a:solidFill>
              </a:rPr>
              <a:t>Адміністративно-територіальна одиниця на українських землях у складі Великого князівства Литовського та Корони Польської в XV–XVIII </a:t>
            </a:r>
            <a:r>
              <a:rPr lang="uk-UA" sz="2000" dirty="0" err="1">
                <a:solidFill>
                  <a:schemeClr val="bg1"/>
                </a:solidFill>
              </a:rPr>
              <a:t>ст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71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987</Words>
  <Application>Microsoft Office PowerPoint</Application>
  <PresentationFormat>Широкоэкранный</PresentationFormat>
  <Paragraphs>150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УКРАЇНСЬКІ ЗЕМЛІ У СКЛАДІ ІНОЗЕМНИХ ДЕРЖАВ XIV-XVІ СТ.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ВАЖЛИВО!!!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кінці XV ст. починається ряд московсько-литовських воєн</vt:lpstr>
      <vt:lpstr>Презентация PowerPoint</vt:lpstr>
      <vt:lpstr>TIMELINE запам’ятайте ці дати (можна на них натискати):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РЕЗУЛЬТАТИ ЦИХ ПЕРЕВІРОЧНИХ ТЕСТІВ НАДСИЛАТИ НЕ ПОТРІБНО. ВОНИ ДОПОМОЖУТЬ ДОБІ ПРИ ПІДГОТОВЦІ ДО КОНТРОЛЬНОЇ РОБОТИ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УКРАЇНСЬКІ ЗЕМЛІ У СКЛАДІ ІНОЗЕМНИХ ДЕРЖАВ XIV-XV СТ. </dc:title>
  <dc:creator>Дмитрий Родионов</dc:creator>
  <cp:lastModifiedBy>Дмитрий Родионов</cp:lastModifiedBy>
  <cp:revision>24</cp:revision>
  <dcterms:created xsi:type="dcterms:W3CDTF">2020-05-11T16:36:53Z</dcterms:created>
  <dcterms:modified xsi:type="dcterms:W3CDTF">2020-05-11T21:14:57Z</dcterms:modified>
</cp:coreProperties>
</file>