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DA"/>
    <a:srgbClr val="EDB3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png;base64,iVBORw0KGgoAAAANSUhEUgAAAoAAAACWCAYAAABO3TmMAAAAAXNSR0IArs4c6QAAIABJREFUeF7snQmYFNW1x8+tvXrfe3ZmmIGRdQB3URgWwVFRgwvuUZYkSiLBQGKMeQ99mvjUgGA0RhBMomFRMS44gALjQkw0KMMiO8y+dff03rVXva96YGRkcEl8MTC3vs9PlOqqe3/3nKp/nXvPuQjwgQlgApgAJoAJYAKYACbQpwigPtVb3FlMABPABDABTAATwAQwAcACEBsB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xdzEBTAATwAQwAUwAE8ACENsAJoAJYAKYACaACWACfYwAFoB9bMBPke4ilzfnu7F4+DCo6runSJtxMzEBTAATwAQwgVOGABaAp8xQfUsN9fttVFIcocpKJRDE2azFwdK8TVIJrsPjy6mlGUaMdHT8TZFEwWH42kOhmtS/2FI7kNzvbHZbv1QsfCkAJP/F6+GfYwKYACaACWACmMDnCGABiE3iBAKsM1CqS8kHVEW93ADDAZoOAAYAIEA0C6zFBYzNB6zVAYAQiKIImqoBZ7EDwzuB4p0K7/DGoomEkk5F9ukGJCnGethX0O+Q1ZkTE5LJj9LNB9WOhvp26BaMtgBBiN/TDeNuIEjG4vBcl4m2vYmHBxPABHoQCADJPm91uCbomhYR0okfgSavxoy+fQI5lT++TeNtC5lAntNeVvom7bXcuvPOi6LffstwCzCB3glgAYgto5uAPW/gGRQBCxUxMzkVCxGgynEA2AUIIgAEIJJiAYgKmrcHvLnFhKIhIAgAXTcAEAU0wwOiWFAQB4bFCzZfDugUCbKBgOZt4HV7IRXthFhzHejxJoBMCOREGwiJMGiSAAC6qTN1oOhFoKTnH1WdeIQwAUzgGAGCeQFI5kbe5gSapiERaQsBqU8EWd6BIX17BArOu+XctARv6jTr0XknOIrLQfd4lrYuuuZ7316r8J0xgS8mgAUgthAoLi7mFM73K1mS7mBoUkjGO/+QSIQeA0Fo7hWP32/LcRRclBGk69LpZCVN00WcxUEAwYKkIaBsfqC9hZA3YAhwLjcwVhtoBgFyJg2ptkaINR4ARgxBovUQZGKtoMlpYGnGjCYqimE8qmei92Hxhw0TE+hJwOFweFIKuZm3OisYiwN0XYd4R1MakDEVpPhGzOvbIxAccc1MlWCXCrIGjMMHvL8YRKtjQ/TP37vk22sVvjMmgAUgtoEvIBAsGtZfVoSXVE0bahjK7zjDel84vO9rrrsr5li3MQ5oy+WIc43nvUWlBUPOpll3ABBDAcWwwLE8qEIG5HgIWvZvh1j9LpBjLaBkYoBAB4vVvk+Q9OlqsuWveMAwAUygdwKMu/AFi91zo92TB6qqQCLcFEonOydCugNHAL9Fo3EMv/pc3up5UwfSk1YAOHceKA7X0uTLd+EI4Lc4LvjWWABiGzgJAW9++XgE2spIKEQboN0BcuqfWEvkdAOj/561uc9HtGuM2L7jCFQuoM4q9QxrCnVeqcjCFaqmDqIJkqORAYQqQLK9DiDRAlK8Q5HS8Y8Zq+XXcmzQOoAaFQ8WJoAJnJyALTg8YPe4nre68yZEo7GIKsR+FK/72z/ht5jyN03gjKseuE1S5IWplOi0uwNvqhbbrQ1/vhOvAfymQePrfWME8BTwN4by1LqQzdtvPEMTK2ORDk7XxetB06o/1wOWIMjfEwS1UlWlDb31jrIHzjc0dRVJ87lWl39utH77kyejYB12xU2EgVaQhiynYx1PG5nQK2qU2AZQJ55a5HBrMQFMABPABDCBU58AFoCn/hh+/R4wtqEcw1UjZASFdHQu6PoJwo22WitUQdxk6No9ALDs8zdxBwtuNBD7u7QoOQyK+4vqguvh4EGpt8bwZWPPp0n2JY5l/VaemXvk7y+fVCh+/c7gX2ACmAAmgAlgApjA1yWABeDXJXbqn8+RrGUtw7CTdV1bIqUTd/eWcGF3eb+TSiZXGqD9EDStpwAk2SkWu/t5xuZxkKy9JSmpl8hN23b2hoYpnTSUZ6lqmubzWIZa0vzR6l7vd+pjxT3ABDABTAATwAROHQJYAJ46Y/XNtJQkZ7Gs5UmGZfYmo9JEgFRHbxemaP5xkqHnKJJ8v66KCz47h6wCkl1FWVwO3hUAizf/V+3b1/2it2u4K+8aqqai1QzSC1iafY1h9Gl1Nc/hKd9vZiTxVTABTAATwAQwgX+aABaA/zS6U/KHdkBoEyLJEQRB3K7J8gsn6YUHELWZYrgKIJn71UxnVgDabMFASkytp1jrSNrqAcaVW8fnlY9rq3m67vPXGb5gbSDWFFovhtpHyrFIg4WHSS3rF+87JanhRmMCmAAmgAlgAqcZASwAT7MB/aLukCx7ua4oawzD2A6GMfkLtlm7HBC9hmB43pNTOCtcv9ucAka+koqVsiRNA4IBGXgAW+BX4t7XT4j+TVrbFhBisTVGKjU22tQgpDqabq5/7q61fQg17iomgAlgApgAJvAfTQALwP/o4flmG0fSzAow9Js1VZ0BAH88+dWJFTRnv413eNO2QMHUll3vbrQVjJqqG9rznMXGI9YOrCu3QbN4K9s3Pnbk+OtUrjjCpZG0Wk6LV5AAQBn6Ex/OHjkHEDL3ksMHJoAJYAKYwFcgcNGaVn/8cP298QOHrtPa6l2Z9oZHO//x9HHLcb7CRfApmMAXEMACsM+Yh8NDUMJmQ1MZwzAqAaDXtX8AMBwI+m2Stvgdvvx63l1wkdvuTLcnk5tj8USF1eECjbKCI69saUv1r08ocjp88YdzVAMeM4CgSIrcZ7dbJnzw3fLedxTpM+xxRzEBTAAT+OoEznu5eRpS1N8l60Lu1t37QAt3ACnF9xN6emyo5tG2r34lfCYmcHICWAD2GetgSxGStyKEqnVdv/2k3abox0naMoemWdBpx8ty5OC1pRPvmAc0+3BLawdBAAFWlz9cOHDU5G3P3PLx8dcp/fErVQJoq3iXy2HzehWdgNt3zh55snWGfYY87igm8I0S8A7Mp5x58wJnnP9d1+DzG5DNN373ggs6v9F74It9bQKVlQuoVFC5bPf2bb/QU+EzdVX+vtK+44QSWl924bN/82FhEoj3CET3oySA1oN1QMoikIZSb9DyRS0rpjd+2TXw32MCX4UAFoBfhdLpcA5lGwea+CogWA66+uPeu0SPQhy3wevL8aXSaUFUqev43OGfFA8evsnizS3vCEVBzojAWR0v17/6s2sBPpvWdV21qNjidm0xrHyxYeHBV1Twhqg7rjl414BeawOeDkhxHzCBfyMBzuIpuJnhrXdIiB8hEG7CVjIcAiPH1gaLysd/cPcQLAD/jYNx/K28A8YMSsvqfKvVehUC1R1uqgMQEmCx87MynU1fWwAOmPPyjRpn/QNndVGERkI03AkkQsDZuaX7fz0Gby33LY3z6XhbLABPx1HtrU/OslJItm0FQ3kXDOm6Xk7hAOhq4ByV/pw8EAXhL0k7XB90nXUn7St6zJHbn0AUB51t7YIoyddFN/7yje5rVP2I9Vn6r6LcrqtIjxNYnycaKC2Y8rery7Z+MV5rEECnAQRzirgvrRFEnrLKfMbGUW0usQlq8BZ4X2Qn/jvX2JBKBx0gQejgNhAbDoAU398OoU9TfcB98wDoR4Biv0NbXBYNUaDTLgBbAViKh0DpmItr84pyx2+YeWoIwOIFK7j2TR/8QDzyyQ+NeKudRtp+RUzcCXK61zqi/67xtZVeEEgdakl8yc5EnMXdb0JGkT6EVFsot+zsm2mavq+puWmArqmExcKBIgugyRKQSAeSJGaJyc6vLQBLZzy7QqO427zBfEilZMjIGgDPhZz5vom7fjwM7/n87zKKPnAfLAD7wCCbXbQOvjQn3bz/HVBSGhBGJaTaj18DyBEks0w3yBtIR4DILyr5pOFw4yXAUQKfP2JT0dBzzyYcQUhLGkip1EeajZ0QXj4jeQyddcJ/3RQYOGCFq18BzQY8YMvxrX67Ku+GkyZ+VFZSzM6mB+VU9G7QFZJm+SVKqr2XAtEGGr6gJp8mdbZ9R2206cW7TxrlKLnh8WA6lrSBHE51bFrc/nWG1ecrt1sc1J3xWOfsZKIz39DVNEnRT6k0uYhjXcsL8gsuaW6oI4RUwuxStaGKl/UmWCdtar+gbfuuZa3bPhoQrn1vixFuvBnad/RYa+kvGn6NIEmLnb5gno4YCEVTLd5gyS3tH6/cfKzNI2781aVtLU2DdSl5TqyjnpVj4UKa50HR4UZo2bb32HkXP/F+nkI5prS2Rc6SU0JAVmW7M8/fP7eo8Gebbig6bfaHLfnFpmcAyFkWpEFkz3aIHdkFWrRuk0I2Xnb87jNsYNCdcib+3xzHAWtxAstbQZTEiJBMTJUj+7u5ndQ2fOV2SMfvBEOZTZFEPoH0tCwmnwJVXoRIZrlhkJd0+Ud/aGxsrjai+3u1A/P6Q+au8SRaou5oeytPsNCS2LDgBNut3GJQULe3oPnQIZ6Itcf3/XZGy4lts3sZG38Xa3F9QnKOirRK/oRx5dlpTzE4+5WDZ2B5LWew4z/4900BU0CSt1IENU9HZDlrcxP5+YVic8ORZiGdiBAAZ+k6QYDFB55BZ35EDDt3Qnj5z7LPikvfahvWXLt7VcvHHw0O174PEG0FQ0wCS6FNUod2GUDvOwl9nsmI6x+8oL2tebkupcujHXUH5c7QdyC6Z1dv4zr+dztWNLeFb5VTAiGpCrhy/R+5Bw2csPVKf7ZN/WYtvyC6t3Z54uAH5RBvFEGK/gg08UTRxtrLKc75Wk5uwcBMJr2pkxEus8SVCbqi+sRM/GMSkQvtNsvF8UQUwNABdMP81ywA5WsJwMHX/ncOY/e+0xbqHGh3+0FDHFAON9Bu39LdD+Do39d5ruNzv5wAFoBfzuh0OQOxw699UYq1f4dH8pNCPXc3QI0GvP180JSFLMOfS7IOIKy+T6xO9zXtO98+DP0nXW7NP2NN0dAzeYW2gaAaQBDE/MbfTn3sGBT+2oX5Trd7U8nw4eVJUAHsdKKgf/Fl6y/yvN8buOLK27h4KLrEkNMzYu1NhMNpBZKk2kjONja8d9P+7G8qF1ADSvrfaffn/oxgyLx0uBlaa9/TpY7DLwiHDn6v+yu9spIqdY6/MypoP7PYbHksoYMab9Hjjftr1Oj+G1Lth06W6NLdNFtO+TUchRYrUjovEQsDCRrouioiRKiIYm2M1Qkerx/ktADJREw1dHmGmI71yKAuvm0FF6gctjC3bOD3W480EG2f7obk3l0QP3xguV67auYxsZg34tLZciq0KJPopBmGgXRGAEUUgbF79jDBgsrUjo0d/abMKyksPqMmJelFqq6BpgjQ3FinIFBnxzc/tfR4pmfeu+5xymKdkxIV0A0CEqIAYGPf4L3Fp83Ue8lT24azQL6tG7rfRhAQ3bcfmnduV43OthnKJ8u7x6GsrIpt0xIbNUUc4/YGgOCdoOgkqJrxhjvuvebgwSe+cCmCv+qn1yRajiyWou15HFKANiRIdraJoCZVZCg2hubhqH8A5/Cp0UR6htbwfg87yLvzpR+SBLGQZVnabrdDS1M9ZOKxGq/VVlX33O1dBdANA01+P/I8b7Ncn2gLE5Gdh6Fjz/6dflWbuONPd3TZa1kV60TK2nh74yUOp40gSApo3gGs1bdcZZwEWP232fMHgD2YC4gma8XWw+N3Pzvz/38KmLacTSH1T7qmlSOEAFEsMBan4vUFBCmdcSQTMdA1GSRZASBZnQ4Uz1MaP15kduns5dum5Q4c8Lu2Iw3uY/4RO7wfjGgIcnL8baokjw3XvrK/oOB8volqNaCulz3CKyupYv6sBwvKBt2dkjT6mH+0NNZtirPGZVDdc4zP+vmbo0mb5fWUoLiP+ocOVnZe8wMXL7ri/ZA90px6NH7w4KymD98nYp9sAZRoBiMd+jsoiYkA8Fl0OVgaIAxufWFhv5EWloIj+z/9uxiOTwQIdZ9jtboqRFnapGmKNzuZoesAQMwC+NwuSl/yNgmOuubylCCsISiSB5IDs+KCK79/s6No0MW7Hp+653R5GeF+/GcQwALwP2Mc/i2t6P/9pycoHS1raTnlyHQ0Qaz1MIjxFgBFACAYkeAcT+v+wH/Bvq3m1zGyTZj7Yk750KuRww2E1QkGyYQQTU/cN/+87mmIAf+18XFvrn8O6bRDREgCaafeKLJx11Rf2uvaP+Q6e+ZCl9N2l5BJEkiTQUxEIJVIpq1u79T4rr9sLK56YKzFnfcM4/J/qII2KJMInxlv3Q/JulrQE62qmgnPgHTbH60FZw5D9pyVjK+4jfPma+5AzkQhHiEg1gjNez4CqbPhV5Bq7nWHki6RWUm52tlHSSV5VzLSTOhSClQhqQBSfwe6fh8AVABBriMYiwMRNBAGAovFskeT5MrUcdFTy8gr8nwDK1Zx5cMuGjp2HBC8BSLNLRA9cBA69u+tF6Phizpffaix/8WzJ4iRptWZUN2qWKjxapIicjRTsBHZF2m7QVtGQ7zxEFF68UNFZ4y815HbH1SKA29OEBTQjhi6tpgnHE/WLBinZiMX0xYNysjiWzpB5QfyiwDxDsggIkp6HFMO/fT8L5l6/7eY2zdyk3PXNz1u6MYcHTTwcFaIHWyC0N5De4hQqPLQMcEEAHkXTJ8UjzStpQnSSrBW4L35wNk9UYqgp+xbe+9JeVQu2EIJPP1oKtp+l9TZQUjhVqDFpCKEmn/XeqT5PpAOV4AirgOCdiDOCaQjFwLF5Xs0hqxs3/h09wdG+f++bzc0fRMQ5Nk0RQOh6tAZ6kjzdm7qwQWTNh6DMWhV7aicvOAGC8v72vcfgda/1SrJ+sbbE2/c150sVXLx3EmZVGIt0mXrUf8Am9NXB4xznDOneLbNWzCPdvlANXTIJEK14dDe8YkNi/5fBSBp8UzXhNQSANWajXAhpAMQr4KV/z6opJ1C1DtWC1+gyCIommIK732GzTEBIk3N/a775XTujKFLhowdb+3hH/v2gRIJgZcldSURjmcizUQmVOeMhxp1kiJqtJR4Q/dORc4iN+I9LyCrf3LRGSOJ4/1DBb1eVZSLPnroqu7kiIJrF3okRX5ZJ8nK4/xjHxOwT2BdPtbq4F/iCCizCKLaWvuRu2XbexA9vAvk9iO1QMF4SDQd44kKR05aZnO4p+uaCuG2pkSk8fD1IIWqjzdwjuNKRFF6HxDkAUKm0Df/mdXbPupf5Bhc3vBnNFWZRdM0SIoBOmXReXfeg5ndr/z3N+JQ+CKYwHEEsADsY+YwfMHr14hNjQ/Fjxx0ZdrrIdl2WAVN3gQE9XOI1HaXaxl45x8uBLdjnSXH5yAdNtApGoCkXv5kWvm1x6Z2Awuqh1tY/u3CsmK/SiNIKhmVspDf3X7ZwD/3ghW5zv7eQlXX7/Lk5BIGywNHkxA6vBe0TEbnOMfdgmiM5uyBcxiLdWrL5l98bD/vJzMZlFmqZzpAjjWCGGsDTUr/gWP5rZTV84hh8z+S3r/p4bLpT17s61e8Nh1utYZ3boXIgU9AjjS+BWLELHZ9wtrC4soFHOuGZSQoN6TbDhLN+7cDIcUUORObD7q0JPsbgngIAXEvQZKgaQYAInWrzX5POt7xaHffaOcosAdedpQMLnYPOgtsZYPBN3gwOAJBUDMiRI40pKlEYmrkwCcfpA8d2KCE6xram3fdA+lkDYGMfrqqdr0oCKoeGPdFQGoSwXtrgHcP8hQNBuQIQHDgYN1fUvbYlrvOuef4KXXXmLsel1KJOYiigXZ4gc/pD4HyIYt3/HL0SRJ8Tj1DH7OhrUS3QY3Day+y2DlAsgF1Hx+E1r0Ni5t+Mam7n2VVS9iW5q0vGULyctZiA4J3gSXYD3IKCpf/48lbZh6frHQ8heIFWzhBTC1zB/032Jw8oaQSAJ0xJdPcMP/A0tldduAd8RDo8r0ERYNOW4HNKdX9pYPvaXrx55/ZAQCMemH3TQZJrqBplk7HUoAEDcJt7avb/mfSZ0shDANVrDuwrCA/fzrKqHDobx9D5ONd1R3NkalQs6ArQlj2I7ZooOslg+MvP84/VI5zzAttW7rYd969MxneulSQRdC0DDCQqZWT4fGJ3S/+vwlA2jtwNpLii+RMjAZdNrHoQBBPgq6byzZUIOg7AVGLrVYbZSAAWRR1VVHvAV14FNwDq5z9B61yDjrLZh8weJtv0OD+jkDQa/pHZ10DUNE4dB74tC55ZHdMCdePCDd+CpoQAwIZuq6q/w26/CCAJY+y219VdcJOWN3LgHP/l6dosN30j5yBQ8Bf0n+P0+2rfOXWsm5B7h47504xGVuMKIbK+kdufz0wcPA97qKC9yVALylCJqYkog/aVOmJSP0hL6fJkIm0wJE9H7+rqsYkOFidjRjnVkycKmcyz6uKzCNd0SmkLQrX75rXizd5AJC5jKPiuEfO1xOAttIAxyo1iigMIgkEYH54srZ9yOWZIOz/AJfSOvUeYf/xLcYC8D9+iL6NBhpo0CObljE+13Rfvxyw+11AcazaEY58990LcrrFXd5v3n0GUTCroH8RiLoEtJXd4/FzlRsrck6YevWef9dsURQflElqnq+o37Qh54++uLmhAToP7oeOI3Xgd/lBFtUmRJFV0X88ll3PQ5dcOdNCy0vT8Vag9BRoUhIMVdE0HamId/xEjx550jxvzP+8PimvpP/aHX9711r33huQqf8UaD39dyVh9JimMc81p6ADhQNXaiR/hS6liWTLPmg5WKtwamp+Z/vhrpc+wCCEiLdIkszXNBUAEWAYxD6eoyYIQjZhxSxxPR4IaiUwtgTQzu9CXlmBvXTQH/POuYAtPfs8iAsqpEJRMEKRWYe21shK/c4H5NCRKojs2gMkdxsY2hKaouyIIDOIIH8iZeJPE1bPXN0gHuOcQYJxFYAtrxRIb97yxjX3mYW7uw/n5AWj1NDhDXIy5uN4K5jT83z+wH3+YaMm7H9owmnzohixcudDOYMK77UGbWB1kqBLAI172xKp1sRl26aWdy8xsE1cMFXqOPy8k2N4krMCZXODxZcX5jl+8o7PlSo6BtEUf/0GFq5MaPIVGgWEw+cCB2dRUnVt89+9pXyJKRq9Y346SBVCb6WT0XyDIsDizwF7Qdk+W1HBhP0PXdfNueqAwVoNdV0oEpkgCSoQCoJURzwaDoentMwd0x19PHNT3Si707HBydt84YMt0PjRzmh0x84pydc+i1CSo35weaC4ZM2Q80fzn/lH/Qder39yeOsjSeeI+TN1TVqKQAAx1QE8rdTGM/XjoWn3/4sALBtzy+yWQ7WLWC1FZ2IhkKSMDoZm+l2X+APwIILabBhQQbM82J1OSMTi+1RJnQAUFAFteR1olwR5/W90DqhoyDnznJrSs88rOuYf0BFuOrT1nSqxbodL66xbR6kxh5IIZd2QoqgNHEPcquhkNW+xN8ZAvAUE9D+cIzCn2z88uaq7pHTOjkdufOrY2DomL/CoocOblWSs4nj/CA498wHG51uSyQjrY4m2O6SGtnu0zpZ7SU0Eh8MJuUG/qorJOdufuzt7rdJJtwSUzvjbjYc+HWZkEsCy1GtSgpl2kkSRowLQqPjMU8mvNQVMsvbLNU1ZA7rGmx+GiKAUg2ZngxjvsfTj23gj4HuengSwADw9x/Vf6tWZq2pH2X2uDZSd8Xlz3YAYBAzH7DFEqPxTDsqKu+Gv7S2hEF0DpFFkcZjLVQhw+dxLXy3mTihTYD3/l8OsLPl6PJV4VGKDfywZlrdp+JgxZ3+ybTskDtUDxNPAAZlgaeL6+o0GeT6GAAAgAElEQVTzuqdW2LzzH7VxME8WoqDLGUgnOgEBKAYQ80FJHBNrMOWJ92+kOeYP77z+IhXbuRWMziZAcuJFTYh9PtsZecrHLySt7rs0giGsLA2xlgO6GG9donTWHUtCQQRJLzN0bbrRNdUF5npAA4w5oOtdLxmKGw+aspIk6VpNZacBxKPgLJlEBovX8v2HWodUXgpsbgmkEhkQGpp/fOjvNdPU5k936YeqT1rCwefz2WNpeRMypxB5OyDWCXZ/4RHFIC6K1L5xnKgzUN61j6yUW+umxVubgWY4QBa3Qvj6zU5uuPe0eVG4bltUnFMxckvJ6KHF3lIvcDYzAJ2trrEpFIbLqgegbISm9Adrh8qdoWo13lHAUiSkVQ1IixWcHt/yfc+eLPpnoP4PbFg4cPRZd2UomUCm7XpduppRl6wbZr27K9JqoILbX1gmpqLTM2IcGKfFTG5S7Xl5c/bcPbFbbJhtmNYuTmIZdq2mgTURy4CQkKC9vmP5zqvKZ3ZHbQ0DXVUnLyMoZnomnIaWnfUQ21P/RMOvq+Z0RygrF3A8CdXBAaWVFWPGQNY/DtaljWRmanzzz7PTyL5z7plJ6Mml6c56UMUIWDmjVpWT4xP/DwKwYPStVYmWA6vEeJsDKSlAmgSilHkNNHUaAHRFLAliPgL0sGEAYbHawGK1q52dnXN0JfMSQbHrgWT8ukFVgRzdRQwYN99SOuzhIZVVxFH/UIXGpjl7HrniKSirKkWxpq08ygQzUTOHSwOKIjfYHc4jDMuK7Y2H5zOMbYBO028xvD2/yz8KIIOYDxiLd3J46/LupLS8a/93vtxS93C8rZk46h8q4Su+z1FYNpXy+J6pf6Ryuf/ap6ydjW1va/GGc0FOAeP0QGHpgJrCIf6qmgVd6zWLx826P1y3875Uez1BaOInuqRc0j0lfeITthcBaCaBwFdOAiFIZoUO+m1dawjN71CiBgy1qpv1v/RUxz/GBE4kgAUgtoqeBAwDVf69faXDa5tmd1vAYjenIrIf5IuXMqh72u2iv7fMpWn6Md7GEXanDRgeJE2DG15wo1c+jzTvsqcf1TXlSNv6Hz3luubpqcUVg5/3DyjlmxubIXGgEeiUoEih0NyWt+ZmI3rZo6yK5eNHNtKENkYWU6BrCmiqoiOElqhCrEfG8OSH33y8vbV5TsPubZA5vAPUaLOupmI/AKXnlzPrLZlt0LZFwNho3u4Fr9sFLYd2VYutsanHvuopnh9NE+TrYibtNszp2a6jBgCyD2KGsQ2VFWkdgP4JGO5bAMJdLx7KOQms7rXg62/NP3MsBIePBtrihnRr+wsNO7ZNlNv2XyPW/qnXxJiuWzA3AQEraJamVR2BAbQKND8HUi09xMaYBa9POrBr91qptdHKGDokRRlUxlaTe8aIzxINTgObdn3noblF549+zDWkiPANzAFnDg+IBjWd0mas9lHZ5IuiBe/115ra/iK2h4bJiSg4HHYACw8uny+cyqQm16/oWaj8GJbC7z072z1q2KL+51bQyEmCQijAW7hqaxqmPleCsi//IU98MlpJZV7XNdlNUADewgDYAs4ahVKqasaVdIkf8zAMNEuFFw0DrjaXfiUTKsQjqXAqIUx+76y87kLp300Yo1UNXo/GRHeqPQ3xQ+G6+IHWcXULxtUdu1Tg8iU3yRy9orhiCO0fUAqmf8QPNK5ufmbqDcdEYsHoH89UU+1Lk5EjYEgxIAmtFgnC+MRna9a+kdF3DJ5S5fM4V7Uc3uUQOxoACBUIpO200GhiKpU6FuEvBwBTmBaB+WmGCPODpFaR0mZ0/F6WYX6oA/kjRUwuBXAVg9O9BXwlxcf8g7K4P4i3NU3e98iVSfbM75bSidBWVQgHxWQIKKQCoStvyIm2awDAFPsISGYlzdDTjvoHAG0RGJf7ZrlpV/c+4+Pue7V87949G6XWxqJj/qEw9lpH2aAqzu+ONS26TjABOac9V6q0NW+lhY5gOt4OrN3eVFRaXLVn9S+ysw++i24fxWuZDZmOIz4h2vJJJhL7IvFn/uRfFIBcCYBUgwhU1PXcQVEwiCkA6mmznvcbMUx8kW+UABaA3yjOU/9iF+9NjLY5LK/b7aSb57qiLgggYQBc9hRCWQFTZRisq1PdSCBiDMMRgEgAVYN6WYCLVnnRSavUm9myYMupzhtcWolcFiA0A9p3HQCpuekvdCR2/cHquz7L1LQWDGdJ9W1ZEvzmkiNEEODz+T/QreTk8L593V/7Q2Ys8NCGY3OkvbVCjocg3rwftHQkpKTTEyHd1J2sYnEXVGkEvYqyOB2kuZifdYLP52sKN+6tih76a1cJieJizhqNV0tiplKVZbPfYBhGFACmAED2QUwxnJkgYlVl8ZdHp8C6Bt2c1qX4Z4H1EHxxBQRHTARLoFjWFSIipxIHiJa2ST3619NUWJJkqw1DH0fRFMjm2kBE1ILKjgdIdE/tmdPXwRETqhsaWirjTY1gLhR35fdLqHbb1OZnZ276WtbnLFvPs2gyaGI28zkViwBoytEZ8OwL6JjCMTO/s3/Ws5mNXYeZBWq+8M11SpzVCVZnEJy+XMjoBAjm4nVEgc/tgFDDvtpktP34RfVf2syyqh+xKHDGRqqgeAxV4ANPeS7kDy0AyoL2h0PpsWpLSm/fl/he+nDHTzsP1NnFUARIQwPOyoMt4AegqdVHfn9lt2g6/ob+m56ocpT0X2UtLXQ4++eANWAFxEMTx1FVr+SwWTuo3HKES4lGNQGokiSI7HUNEkVpjp3y1khHjxfybMMYZQBsQAA+M2hjJsAKgrz6z06mx9q/2wRYKUowLRJJgpo0dLEpc88HU3K71xF6L/9Dvt1l3wQuvjxvcCmY/oE0o7l9596LDzxycXf2p6Xf+Jl6JrxUSoeBoXSQJaHWkIwedvKlgL/kBNcZlcWIdmzxe73F7Y0HIBFuAgapCRap1yeibcci9IggiGWGrk/v/kxChMLQzO0yid4FUX6PoqlPVFm63hRwBMU+rpOWOcB6oMs/Jgicv//Ne39TlRVvgckPV0iJtk2GEveqQgQYNQmx9vr7IXY4u/ctRbGTdF1bS9G0tcs/SNP2PgCZndz9EQaAzv3x88saGpqnH+cfimaz3960fEaPHYkK5q73iC3Nm/VEuILVpTRP69cdfmPBm1k0ZVUshA+8xDPoctDEJlKXq1LR9l7LzJhNy4YrAdwAcHQNYJd/GAQxC7SvmAVM0rciXX02u316l5hefPKC/f/qCOPfYwJHn+MYxOlNwKw1ZuR0nk1T1HUOh6O/hYNVzzvRyt56XXnE4ECOr+UtTJXbzgNNG8AyCCgSNpEILnsCdU27fV82KgyATbIC3uyi72wyA3prpYOcfNLafwBQMG3VTbTXsSI4oIgm7DwIqRQYkURz48d/vTiy7mc9ShzQvGuuqkiPGYZBECQBvMWqaoBmiLGOHqU3fOdcczkQ7BpCVXnGTEzUBJDF1Msdn9Zc250AYiscylBGtQZkgTenCCiLGwSNUvPz8+btevO3i4+x4B3+OZKQeExXZPOhbj7EdcPQHwSAL83AIwjyt7pBzQbGCaS/DDyDKsHdbxgYtA1Y1jJ/1+MTukvnnMCe9V0OivgK6AqFKBIMQ9PB0OeBrmRLaBw7HGfecGfh4HMXJ0WdioUjQHA82AoKn2h65tY5X8S9VwsnrH9GhDHB0DVAJAkUhbIFbHXNfJf1zJsxBaAZlTguInr06UECwfDg8gSBt7lAlDXICAIgkgaCZrLTWBSh74olG6ZCNBr/qp7mP/PaCy1FI9ZJrqCD7ZcPwaGlkFdRBISFgVQ0A237WyF5OAaZxiiQCQGEzhiY2aec3QLe/LyEosmXHV5SdUK0tfSWZUOJ3Jxq/6CyAtFCgeGgwV3gVHXamFdzhrvbDq5uMeYgBI8RCChNzwo6XZDFB7cMcp5gB99XjWdIAmaZS0VNnaybH0sGXPYM3fWxZB7TYsokAhFrNRVZhYwGUkSuTbZ1jv/gksJucZ835fn7CZ66j/bZieCAfoDsvC6kUvds/3FFj2QT2jNoppIJL6WQGRGXwDD0Ez4Uvirn3s4rLq7kZI9jtaDRV+Tl5UEi1AjJcJNOyIlFnS37j09+uBQhYg0YutW8TtZiEKoBw6gCijoHNON+MDRzqrgDgBqNCON1w6Dc3f4xeOzq0MZfdYv0shkvzZXF+GMcoxGknoLOhgNCrGn/ddKBTW8AFHNAhqtBUyqP+oeZh6ICImeAJnY/Dxxn3Xhp4aBz1iRF3XrMP6wFRTV0fmFV3YJxn0Vtj3a8ZP662VQysUiOtJJqtGlL+6Ed62ktXiG01w8DJT0MEZAyDPV60KQeGb/HcTNF3wqSJJdpmvbX4wVg1zlfdQ1gGQtU8zoStAm6rpl+tg8MdsLRAvn/ynDi32ICX0gARwBPUwO56M1Wv0hr9zsLnDcBjWzJRKaTZTjdYmV22Z3s1Bc96IQXclWddJMsKytA12gLz4BhqGC10WmrjZ26nEPdpSyub1FvTKflPxjIoIA2o2Ik0Az73ItedNI9hn2j/9fOOW2bRFI7u2jQQCCtNmhpbgY/wyze/tvvfC5z1WdHVGITMoyzdXNxEUECZ7HuyehyJXw2/ZR95dj6nfUix1mvTsaiQBIkMJxVYK2O69p3vZndqaS4spKLHIqt1hXpCknRwOHLA8Q5QNTZGv+ZQ6rqnuvKvmTteeWqGN0IulqUTfzoioBtA9AnAYD5oi4081IA4HAvJmMDRL0NiDoXaCtw/lJgcisgUDYKImk9ZnH5L23+43UfnMTUCDLnnH1aJlIGYgoQhYBlyAZRTFWCGD9y7DdmVIZ0FG5hPYXF9kARpFUD4pq2z1nWb0LTQ1OaL3sv5lYcrGtjBd/9m1PVtN2DJj3jHXDuLMmRA0ZuPviHDoTAkCIwWBI0Qct0HGp9N9OU/GuqOTaLFJVCQ1UBMQRYnDZzveYmIxm/7OATl/ao+2dGn0XCstpSFLwiWF4CyM6AzGjgKnTWqJytqubo1O8lh8Vyi4XdyLBQlIiL5vVMW9imEsKkDYXOzkkHM4W6LtNvD3QdnlIXK7HYuBqbjS1KJRTQNQNUVd8kilz3GkXzo8rFSdU0y1RKggLJiKAqUWnG+2OD3cLFN37RKBJgA80xPpHU4Kh/fHCkPjI5vPzK7mh3VlLYC2ZqQnQpMlRAoJsauxZ0/huLALrLx84nWNfDIrBEWVkZRFvrINp6aGcyXDfxuOLxAQBiPQCM7JJ+WfmXBoCpR6eEjzc9DhBpCqhKcw7/qH+E2eCIyfFtz2SnyH3TX7XzDNqkk8bZnJUCCwNmFL+26dNPsuVt6Jxz71QykcUgJqmj/gGSkOoR+bSVTgpwnuB6xls4sts/dC3tKus3tfHBKd3Prs/7xHkPbRrV8OF7dySP7Bitxxqd6fYjR0BODcsG9Qz9DgCtt4oG5mVM8WcWWzenlE2ha0EAm41sFrCphQkgKGaWpvRSVPpzjbDnDrxQSsXWKVLaYaiSAoi4HTQZ76F+qj7ATqF2YwF4Cg3WV2qqYaDyZbumqwgW+op8B1xFnv+RWpl1NeNQtn7cyY7x+zL5hqBsohFRnk6Y1flpIEgAkofVG4b6euzqMfqd5keTyfQ8MzLn8DmAs7LAsMz9b5Ty2ema3o7AOXffmhJSz+oUolzBHPDlF0F9Q1PI53BOPPLyj3tsb8Ta3ZcrmeQaMAwemY0gzDVx6Fe6LPao65fbv+LCVFpYRxCEI97ZCSTNAmfz1vg5V1VdXU1W2PmGVM2SxfiTSFVohuOBtLghIRoCa/deF/1wRdd2dmVlLNSFVlFIukpVpK6pX0ACALoZQDOnqDzZFxtJPt37lA51ISBjHcvbHdkEDmsQ6MAQ8BVXQFwia32B3PG7n72u1yzNgqv/52GxvWmemgyTpCYcTXaJPie31R4vppF/5DXL0jo7XWEd4C0eCNa8AiXJMbd3PHzlC+aUpWK1r6Z5bn/NMNv8r2Qn/6EnOYPlJQJia8BZXNTvzLEg+QrBXlYKzgEFOrDkSpQ07jB3cRi8ePcEIZpZKwuCQ9M18OR6welyqZGO8Iz994zqESU2uxqc9eoszuN40tkvSEuUDiphgK/IJziL3ddtHMhl7aDszQOsx+NY5XE7rjITgCRJApKgBR3g5i3D7Gsn7457DJXcmI4nnt46Jm/ZxR91PERy6F5/jg8i4SREI3FVk/UZH47v133/MR+238TZuBUMQ9NCSgA1pXykRmITtl55Rpewq1zAOePRtSxNVKWENOgUAlcwJxHIL5y649mZm4pvW8Cl94cfDn36/uMQ215n8eTN1BVhqZxJde04QZK1usJ9IwLQN+iiURTn2ZAQDR/n8ENJSTGkw43q/k+2ztEju49bi0qY0ey5ZpbCcQLQFEM3nFh2iZwFCJ4EQDTL28D0D7AGFqcatn1WxucHa29ivP4VjMdBI54AROi6nULz3pk5fFHBtQ/mi61Nm9RkqPyYf2SSUV1XhHlKeH93hNw38prHMjo7V2EdhOkflvxCyNDU6rb/vfLkOxL15gME+xgC7YeGrv4EwGx3748zADBtxsxWuREAzLH0EIA269CVBWwKQINgZvW6q0jPSyJH/pCVuqZOE9MJMNTMak2I98LxP9RhcbNOaQJYAJ7Sw3di489d2Tw7FO38X0WWFzfOGXXfV5oaNAw0+KUDy6wcO92QVIi1h0EXJWBYuiG3NDhpS1X/fcffacRLB9dk0uK1DEOD3W0Dp9sOhq7P2nC+q/eMt+JKzsuy1ZFotJK3WYG1OsDuzYGMrL8c+evSz6Zqu25ibsDxoipnru76LwLsdntIEuSJspw+XiiiQMnwF8VM+uqUuQOBLAEiWcEZKLg51lSbXVdUesEtgXgqVpOKRQbZeQ5IhgNXbjGoiHsXCGXSwWM7B3gGzoJU+5OUIdGa2rUOzjDMr3vdfBCbx0IAuBkALgeAv59AnSCeAQPNohkeFA0BsgUheMYF4CseDk1tiRdjNQ/0tvcylD3w1nShtW2JHotaxc4Q8KBAJtahIinz3ej2Vd2RB/dZt1zK2txrMjqyJjUSikeOhGDFsDfc+dZswe3z32+eT1n5BSSiptWMcHy2R/MpaNuswzdXkqnHwFlAOEtHgn/kWKDyS3R7cd6Sj24ozmbomiVcKIuvmqbJSsQhMGgD8vsVQCwa2xONRCsP3VHRXYaobMkBNtlw2IkYqqawtGQQYWEhHOsEWZbB6Xe8W3h22aRjGcVD3qyfRRrGkyQQNM9xIAmS+SG0+q+Tg1k7OHtdw0JDUm+Ot3Zcrgv6EcpC1OT0zxvkCnghnkhDe3toPyJg7KfXDW0zzx/+x4MBa5B72+lyDDMMDZKRmE5L+rx3ppZ+NrVfMHYWrStP2m12ujMWhaP+8URs56tzzGvYRt220M0zV4Xb9o4RDr3bSFp8M5EmLFXlbC6DuRau1mHjxycSn60V/SeHHeUMvfRFV17x1SrBgWIQ2TWcsZYDew7t+2sldO+qQ1YhZKwyDMPRdZ9s9C8MAGbNze6kF4vFlycpqYWaplwMhmEmSEDWP3S0Dxy5EyCyP5vZbpu0IGB1Bt92lpUNKx45FCRWB3+Ob19nR3LC5im+5rw7/jRfj0UfljpDRJd/tANShDZSM8aGa1dndw5yn3VrFWt1rsoYhKPbP0YMC4PbOvlvVw/obtPoj9N5HBgPpJrbd/LbGrqLqnfzIi1VoMsrCaSv0LtqHPa2P3keQmgdAdCkGcYx8WdewkMgYrNu6BVdhaDNcC01C7Qv3grOXTRiNKKY1xFJuzVZaqCU5KRwy74ez9t/cjzxzzCBLyWABeCXIjp1ThizNjwolk69JYrSJ7pAfOXtwPr95m+zgTAWBbxeWk8L0H6kDqR4XCEQzG5/+tYTSotULN+7Xlf1yWaihKoKQCI1beXoqdu+f17vUy1s8HKry7FGEEReN1fKk4wZCZAoq+sG4dA7PbOGKfuFyJDWGbrmyD5FUXb938tCKt5DKLpzB17ocHnWRTtDjkQ0DKAqQLH8By6rb3I43JUkUjpu5q2yLD0bbmulCE0GsyaY1ZsDiLHPr9+8JLsmL3jWd4ZG6/dVa+n2Al1MZKMqhqGHAYxjL7QqhJD5wjOnsU74Ms/uACBJ68CAXECUCxAFhC0AuYMvAMqRD23RzGzpo6d6ZPKa9x37YmNVqq1zOS2qJKVq/kSoHZCUgVDD4ZCcil4U3vJI9iUQ/M6CADLItxFBD0McDykDIHfwwKh9cMmUf1x9xtar6tSqUDS6ikDUuzZr+JrqAb3uwHKqGLGdZOybgLWdTVgDQPkHgG/EOGALB76mDiibVnd7V/at+6dbbmI5bgVlIelASRC8eT7geB6aG5p+9fHUou4ocfkTteNZmh/VEQl32BzWZ3OLCqh4IgmiKEImlQaSJ+bX/2Bk1g4u2NI2NBSKVSsJsYABc2UDCWI6E0a6Mfng3LM+7rfog6qg17tKz2Sq//GDihsC3//jHQYBi935AcqTnwcGw0FKkF7cPXN4t9g/47fbH1NVYS6JVMLG0cCC0ZDqCFXu+OUV2Wl6Nm90uZRq3QhSusjqcoIgCKAbeh2Q9DiI1dVZSsdWOVzBVS6nc/XezUu7SgiR9pkI5KXmErgulUHUOuyWf1kAcv0rL7Sy/DqrN8eBWBskMhL43Q5IhY481/LRy8ei0QFAxHowjJFdm10YXckOCC0GXe+O6Fmt7mEaMv4siWKCJI0LzOdEtqmIVICgbgdNPDa9ifizZi/k/Ll3FY06i9CddmACdsWbG7x94+TgCxW/257PpbRNtKqVd/tH42GQ0vGXI5sezj4Psv6hk+sRSY885h85gweCc1DJ4o+uOaO7TWN2dA7TRP3Pekb98wdjgw+f8GFsswUoSX9bU6UjRtfaxRPWDAJAOQJ4DQD2G59F/rLD4nA4PJpmbE5n0hXZ4u7mPAJJfrEALC7muDS11uIKVtlcubqqyPe0bH+tx5rPU8VxcTtPTQJYAJ6a49Zrq0e82DBPEdQHhHT6usN3DPtKkaD8n751ntVheZ23cD6eIkDqDEPrwX26Gg8vCb++oNev4JL731nP0+xkkM2t3DohE+1I65nI1I7VXbXKeh7mAufWdYBggvn/GZYDRTUTDYj9BkmOhXQoGy3pPlj3M0hNzzKTE8yDICmVYdkZYjpx/LQeYtyFK/Pyi6ZFwiFIRjuBoggVAcxQ0l1JIubesHpe3jre6ZnQGYmAGA+BImaA5S1pkrVM7di2emP56J/aQ9GdG5Rk6/lCZzOoGTPhVzdF4HIAMPfwHQmAXgWE0mDoZvtPKLJMUfTjuq7nGAa4DUCTTMFKWrzg7z8KrP7iZFplr2x7Z+GW47t41qNbh0ZD8VcVQTsAqjHZwnLA0CQYigxIldppZIze9sR3DpmRLrshrE5nMlckYymwud1gC/rBVRx8+b2p/a+9rFEeoqp6dTqdAVFUqv5xds7JMhVPESunLgSaW8fZPA4ZLEAHBkJw1MQwUzBw8sFHL8lGcvz/vcVmCKiasXEXMk4WPIVecPs90NHSkZBSymX7Z3QViB76hwPTNU1dounmIn00yOFxTZBlBWRBgUwmAyxLp1UkTz1427CNo/eG7BBGG6ItkfMzbQlgFRLUpABCMrW85TeTZpY99LeRVgv9KkeSaTHROaH5cF3C6GjapGvK2ZzTCQprAU9xGVg8gfnb53QJysEPfTgBFHGtmOh0mFErNRUBJR17K77uka7daYorORRrXA1S/ArD3Iqx60mssxx/j5QMPwqMeyhQXDXrzFHdwX7j2rb/patcDOeciRRhabd/UFStjWf/ZQHoGXL5M7IozGJ5KxCMFTSKB4fdoidbD8+IfPrmcwBlLKC6VQD6Vdmp5+4D7QMwjvMNchrDWX7NWvjfJuOJu0mk55tiNbszGhDVYKjmOsGsuOo/bvalgkGv4T05Vp23g2ruDhTwrT746ynZadvCH742F2nwmIXliOP8w1yaMnv74queKvvRmyzvgVXpTOaq4/3DWRLcx+Q4J2y+wJf119E7I9PUjPprPaP+/KNx+eZU9ecPDlH8atCUQsNQL+lKXDnhGIUQepEA2KEZhvkh2EMgOhwFHoJSNsfj0Qoz2osAAYHQLO0LIoC+gtJZisE+SVr9tC1Yto9zOibsf2PRaVPI/RR56PTpZmIBeBoN/7BV9SsYoCaRMnnhh7fmfGkyQHDGqqFWm72aszAFqpwBMd4JSEjosaYjr8XrYzdA3XO9fQVD3k+r12vJzGROV0HubIdMuEmX463zhI//1CNrNfu+srsvlIXMOjB0RzaL1AwdADIzXZeCrvUojNzvnCklrfv+UaNlYkVgaKBpmplcskehic8lfzDDOV/B23anxy9LEtisPKQS8T2arlamjk5VOfudU2IPFH/kCBR6BVGGTCwMQjoOmqqGWKt9nMM97JDFqSxrObjjBhBCRDpUB0q6E8BQEmAYV5rb7QIgsz8kgGGWsjghE5Cyu0drmfQfDU2+FQD9EgBNzpZGIS3AekvAHiyp11n3RZ0fregujROc9uhQm92/TkyJb6aSmfNpkq2gGBZcvgCEwhHQZSUBJHlZ9JXpW8f8ft9Cd673rua2ViIaiWVrTVBOi+TIcd/o6OeiOTe/RNE1TpX0698Z4jxZpuKpY+Gs8xma4WaRrB1kwwKUvz94ho9d3rbmx93buRU9+LcLdQLW2bwOh83nAJvHDpHOTkjH0n/nRJiYsVhVO63/muWZ2eaWFYqm3c9Z+B+pipKnSRrQwADSDWB5OsQ4+XEGCh/iXXnLWJq6oW7PYSLTHAc5nIJUayhBIbiSs/P9rByzSJEFUkqEr69fOqPaXjnncjHctoYE4AnOBsjuBc+AIeAsKJ6/67/GPhactyFgpJPreV0bedQ/QIm3AlLSz6V3rjWjaYjPHbJQS0fuIgyZkMW0WUXAygUAACAASURBVGPHFEkNhk5WZh0EqX9BFN/PoJ3XQ6ape2xpZ95MPRNdepx/1CoS9S+tAew/8XvOTDS5JZOOjzSXQDC8HZw5xWC18JnWgzuv7tz92gbanvOoku6cC4ZipoQftSlzXbFhTlWbEW4OgPg1ADERGPYml9s3J51KTlfFlDkK5vlRAKO7nBITHD7UEexfDayzwGAsIGsISIv9E9bpu6T9lfkd5vZ+IUJZR5PchOP9w1DUDBDo6s5XZmwY8/u9j7pzfXOP9w/ayauOPM+cbVeVPmUm4BB6+teqpExMx6Qb7RJxJNUendr68UdXR//27kjp8E5W6zgYASUZAUMZCoCuAVB7K6c0HiH0gmEY5t+ZH4YnPBfNCCDDOTbHk/EKVZWz40kAfKEA5O2B83XEnGnxF4Kr3/AdRzb//t1Tx1lxS08HAlgAng6jeLQPZc/sXi92ZkokwRgbuv+cnpG1z/Uzb/qfysV45jW/3z2QpQGi7Y0gJUI6EpMr2+t2z4SjSRS94Sm5f/OaTGvHtUS8E6SOOki1HgZCjDZRilCVajxaU6/rhwgQs5ZiyKvMfW8NXQeSIkFVFBHAMKdwekQp84eMndtRv+cxJR0jzM0YTK1I0/RSScz0EIqU3TfP6sx91FxLqJqbz0sCOKyWZ5oP/OP72XtaC4bSvO23JGsb4y8oA8l8uZCsKTshFg3rKpCvegsHBD0+z3mtB3YSkOmAeMteACkOmpQx7ysZgFgwDHNO2CwPYkYFPEAQfwZd/5X5AgiWDg/Ikrw+2t64H5T0DQDEIoJAc7oK+LMAtAtcBQM+8TgD4w5vezGbcW0b/p0AYfGvt7l8jZRi/DzcGd0spYUgb3ODPdAPFKAhnRKAcdj/TvrsnQVDyyd7S3IJwVCAohlQQIOMKgLBEyphJSl30CsaJPxkS7n9hCnmU82sOWe/EpLjaxRVLaItTiAtPqAC/dNU/6FTO/4wuzuyPGB57TzWyj3qDnjBTBASMxIkOhOAdFSTyaQf4Dn2N5yFG0nQVFpD2l0EQ+2hSeZNIZZxCdEMSLEMaKIMHp9LN0jtVZVUg/6CnPMCOX4i3NwOTTsOA5lUIPF/7d17mBTVmTDw99Slq6q7+n6ZniuD3BOFyGq8BYMaUcRbjFHUddEoT8ImwhJd11V3gzGf5hM/dU3i7mIUs7orGMO64q64iQRFYbMoiDdgQBjmPt3T9K26u67nfE81Fx1mCKBEwH77eXz8g+quc37nnJ63q+q8b28fmFrRSMTCkiyyQibVObNr6e4qNeLYi34u2JXvV6e3FABPtAGU5tGQGHfSG2pz89U9Xd1PlXvT5++3PoA45S1g0294xMr1pYG+exyzJDLbBDf3o7s+KHXaREF8zbJM9weHDEDmA9BBGxFEf93NlpZ9fO/6EDziRrNSPnfPTvVPNex1X71+JM/xbwBjDbnsAFiEh2jzGIhFI9C99f3XodyfL/RsngFGntuzPtxNUu494FUAzE2QPrla8YLj1wN15gj+xMS6+qbl5XI5nO3vALAN99i9z9Qyt7YvKOH/DDWO/oq7Y3cgW4BKLtOlhuLTtU3/Xr2K3TDtrubcQGa1oVVGDLM+XueigXzzSWNnDLM+VhVjwvQQJZMj9ZFfMo6s94M6J11KnSlUuGetvny4f/160N9/C8rbNkKx4wNg5cw2Rg0BgEYBwM3vua/KkLvJgxDyGGPsOQCYe6CqHG4AyEvqSiAwyQ2iTUMHcJzZul4+5Eogn2rw8E0o8BkEMAD8DHjH2lu/tKhtsdaXuwIMOqPj/5w+fNUJxsjku1+9Kt/b92gpl0kwswwCMyGX6tQ9VF+QffuZBw7w8PO+7p76TxtvK3X2Lcxs3QTazg9ANrPgFPqBGcWi5VQe4C3z1+Vy7gTHKN8E1Plmdbegm8x5z3NDAGwjAOz3R2u0FGtV/7uY6T3bKBeA7E7DUOEIf5XjGINvZ0uhR0LJUfMS9Y0wkOqG/K4BII5DVdW3S5RENZvNyQR4KvmClhKql6jgBVEOghoMQaGQA50RCDScYMRiUTqws00xBnZC+qO3AfQsgHs7zr1ZxXEFytj9QB33Nni82nlOoJLP/3B9NHA3HxqxtFTSTikOdF1Yyva/Bzx/LcfgV5QxgYheYJwK4fqRr2R3rHWDR1DrzkyIAXEF7411R9XgtUWThdKpntWWVhqhBOIQahhbvXWs6RTEYAiEeEQPjWyy1WRELVELeNkDkWQMHJFBhepggKEHguqta75ad9wHf65PbPSU+aJHejCbz3EW8YBaNxIg3rTRP+HPzu16+OMd1Geu7nkknkjMK2plGOjfBUbRdIM/UL0qlEtadew8kpTyKtI1ay5Krjzl5e5xkqysNgtmvNRfhGJfFojlgM8rQ76Ug7JTMRpHNtD65qTSs30nkEwZPLoNhf5+KGUzwMxyQSTGnK7lC/ZtyvGOOHM5R/WLFa8Ksj8BeeoBIdkKo06fQpMnTmK9/Wm+3NUHQ9aHWQTb/e1DDTBLObD2XPmrzq3B68O9ZObu5v5kIFI9TPInbjPKxYV71oe7Q/59ZlvuVcPMp/0+in/p20lB9b7mC4bHfrw+RrqJ0mFgZxscYH1kKdBbwKFupY5xAMy9MrbGvVUcbSTPh+INF7vjkUt1gK7lCsxhMwBs9zvpBOJRX2CcelK4fiQ0jZ0I7e07C2ZpYKbR9da+K53xU29IZlO9r9laaezw6yMKoZGNoCYj8PH6iGdtyblFt/UrTWaMU0P+m9d+tW7N1PdTaiFr/E6yudOcVBEKmzZBdt3rUNn+HpS6Nr/mFN2SkWYCwHTP3wAAbkLmvwKOc8s/3gWcm5SZugngh9sUUmX3+XxJyomvGYYxVlEU4AlxE6d/Xytkh1uf0wXRs0SSlUCpogN4AvdBOT0ow8GnHUt8HwocjgAGgIejdYwfO/Kh96ZB3lhm5LVer99787Z7T319X51Rxkhi3pIz+Gx2oWCap4cDQW5Xfw9Usv2UWKUtpq7PKrzzr+sOpYtTfrV5ItH03+W2b40PfLgOrNQO0Pq3g7uJwrFNkAQObEMDp/rHjoJtmR9XmGDurRFyHwU66AtPijWMEzlpNdhmvFzMA3Oq6VjaFMXz9VKpNOhqJqcmF8Sbx/4oEo1Df9d2yGf6wKk+36eAGgyCbphU4ISnOEFJct7oRZwUBId4wBuMAhM8IIXjVqhl1PxQLHrKwPYtN/RufhvKvZvBzveAVXZ3FFdSwLFrwCYnANDHd9+2rpYBcfMMtgmSt80jq+dT27i10Ldt9xUaWR7JWY5bMq6F8RJ4g/UQSLS80vvBqxfGxp3fYJTS/2FbRqkC4lXQ/677jBHh4hOfZbZ9taQEgEkRCNePASlQD+CPUm9j86PBxnquaFTm5jQNPIoMnpAXAi0x4AJC1uLsOevPaRnueaZDGcJj6pjYuEv9vMK/GgqGT80V8mDyEnDRZvCNGvNUx2M3D8otOTPNrjUM+qv2ti6hXDCqz/QpkgIejwds2wGZ92wwCsUr37tubDVfYzW1C+d/3ipYF+e7s8ByJhh5DVTVC1qlaFmCMz+ejJ4Sjfpv2LL+LeAyORBNE8KBIGT6u1N6ru+azOs/dys8fPwKjV4AVvlHihoANdoEzBcDGqyDUaedDU2nnFZJ50tPcqXKd3LbtyrDrA8qC9yTlqFd5lh6fJj1oQOQ2wHoz4cJOIgaafx1uZj/VnV9EABJkjMVSz8PLMv9UfWpX5GJVy3yBqOz96wPCI4YDeFIBAZ2bKE9m9dvqfRuGmPne4Tq+qhewGcOMOgC5twPQN2AqZpmyqMmruBl5RlJVhX3u6CY7gTC7B6eg79gjDQyYPczXm6oro94CyRaRqfaOzuuyX/w8mBj9/dWYuIiZtmzD7A+tgQb68cUjYqwd32IIa8TaI52cQHxfi9f/8Te1FfTt26V+nulJQFOvpy4icTf+l9Iv7myJ7953f+1ut52A7Rq2zmOu40x5m7CsBmD9zmeH0sdescBxmKwtSB8TRKk/7RsO+DORUJ4sB3nKUsv7p8bdRwh1ZyqLZLsBYuytMOkb4CZHZQK61MPJL4RBQ5DAAPAw8A65g9ljMT/atXtnO4sEHgi8zKvWR6nHEuEIOqXA++8vlLWOz4CKGkQisQoz+y3y+meBdl3/s395XvAX7fD9Xvyvb/7vp3pe9jo2CSmt24Ap9gPdjkHHkEAnjCwdK1g26bIHEdxb726yZXdZwBN00gzan8DAAZ94XmU6De9Af+ziixLqb6+avDIEdLhVwNT8/n+wc8zqqMSyREjVjiOc3IlnwJHLwJQy91BCZwo9/OccK+W3vGYJzzhy2qiYbkoh1p5yQcgKkA5QVfrGhZse/7OB6bd9+qMgY6Pnuv6cINiprYC1fppOT+wxrYqs0DPbwcxeDPw/ONutl1eVoBVcxKK4FP9VBLERwe2v7XfJhnuHgC4G3iZ8wSToISSbYmGkc91dbbfqGe732WEXgf5DnenSfWl1o1KcJy4wnLgZE4OAa/EQQ436swbfyRN+b87ZcrZpxVypeXZoha2KAM5FoTouMYPA03RmWtnNL93zM/HQ2xg4sxZ05xyZZnA876yYQIXiII6cgKtm/yVm9bfes5Tn/yYb+dZJD9Q+u9K1vwzXbPAMm0QBQE8oqhXivo/KZb4926ewE++55SX+k6kZWd5rnOgVevcBUS3QeA4nZeFBR0Pnf3Aif9v/YyYX37undUrFXd9MK1Ew5HoGg+DWR2/++nQxN91oxJQLKwATjw5VDcCTN4HYqQBkhO+Yikjxy5kqvIYp7GV9q6+sWbHJvjE+qCSKDwqs+JdJYO8aFvG7kosH6+PlGEbs8C23STLg1/xuBrifbfJknxnuq9PrK4PjoDqD0C5Ulpj69otALDhcNfx3pPUnXl9QiDKSzbnOdWfqAdvshEamppoqv2jFzs3bRhnpbZOoFoKyoU0MNvsIRy53tYy7uamj783YjE/ocFXVNV/hofnoaJloZzpdS+jFoGxlt15A6tlE8ETSFIlnFwRbxx3w7bVi9PDTZXq+iDCSxYlp+5bH6EmCmrsRbl+xLi61lETcgUN3P8sxnqkeOj6/oXTfz9c6iu3IpIs55rMviK/Y90b2o77rnVz+O3/upAQ8hvGwAucUBY9njmWXhqSU3K/NxFR9J5s2fpTBOCk3T8WuWrGAVGSSpIs3pvuMX4BkHYvT7uvRYSQ2dUd1O73CeF/wxxz/1RYh7hy8DAU+GwCGAB+Nr9j8t3BWf8+ysNJdykhZboY9ybicT8nlovau79/JWt1f7TByu9aHomFXuxf8/Rwu90OuU/N37rnguyWdQ+U+z6aQKwi75OElMiT35a1/D86ln2+ZbrPSVVLiG0VRCnj9Xrd78eX89mBfx7yh4r3XMF7fD8LhiJCqVQqmnp5MwNwvL7ATiII95XS7YOuAroVPgpdzteZvmuMlku5Fzp1TpZfM9Jd2z752cGTZoQJU/9cDQTOsGxnrcjby7rW/su+nXYTb3x4cmZH2/XmwA6VljOLMtvXvbX3/YHW008zHfgvTvREbMcBQZLdHIaUY/Y/+3PFH+5NNv0JMBk48SFB9n9XDiY5NZyEcLyx2NW5Y0Fxu/AowKqhybhjMb/KfLNAVM5mgrqOQuDfKl0r97VvxNW/mNDdnb6JCmJd8oQRT/c8cd1vDym34yGP4tE/MDble4vyvR2zJYEHJRAFLpwAsWV0Lj7pyxdt+MFZQyqofO3dXNiqGI/oJfNyIOAJB8O/NXT99rVnxjYfqDcn/evOcDlV+HOjJ3dGoT+7VgSyLPMvl+xznvLw2skbX/vt9Xb3NtXKZxdZbcv3zYPhPlMOtpzgELZUDsQmS2oMBNm/pSL6/y7/h6eWuZNx7Pd+9aNS/87b81v/11vu26ZzlvaO18PfW0jvrP7YkuXguYZZWQxAWxhjZVH0/EbyBG/VtL79g6EIcOJKINwk3qNAMBQFd9e3WSlXm6X4A8BzAMXsnreJ6mzQBz7Vc2durWnDFK7kZGkG8XhZNJkcRxgZn+7Y5rUGdgAtZQCoSS3bviPf9f6QdCW+cedd5/EGFhNqi4Jdgnx/B+WMwh2VYupBAH46kOpGKUmQ/SvlUMMTWu/7g8o/Djt2bn3uIr2SiN4ZIPiYw/vGEV9svC8x0ptoGQNaxYGu3jRlvHgHfe2uz5JCxc9x3I8ppXMJJ3C8qNBwLHpTurt90A+QT7aRF8WbOU583I35qGPvudPhHkHcKiBuxgH3cQRwnwnUCvmNQO3ZhBA3jUxyT1nFCgB/FYBzSBkbjv5KxRZ80QQwAPyijSj254gKTJj+g8t5Wb0zkyskJVVdG4jFH3p38V8PTQY96KyBCPhCk1tOGJ/louYH7at2VyXB13ACjMDUe3hYteCPVqpBuz+9QPBrc8KeUuZvCvldsyghnZI/uHDkyLG3pPt7puS6toJZHHDrgm/xRyLnZdrWDkpX0nTBTRHBE10ZisUnlXMZyO3cBNnOLRsto+dc+CxJqoPBMJTsvxEkZRbhpU5BUhdySuQW4o1NkYNJCITrIVM0tgiS/7zMyrsPO4VKbNxZ/oGdH/4t6MUfAGF+nueBMjdptReCoeA/pHvb9ytT+acfBzwDCnxeAhgAfl7SeB4UQAEUOAYFmqffPUok5AFqaBflerasyKU67oTM+5s89ZOuCNe1PpOoSyqd7W2Q6+uygDk3QmH7kDq1E25+7K/VaOSno8eO5To3vwcdb71hpba+c6Pete7T1bSVgqOIoz/AKL0IGFsBjLsTwNzEK9ErOFl9hpP8ii9cDx61zpJ8sRt3rnrk8M4z9QbZ17n9B6D1/n0519fPLH054fjvipLsdcu48YQDyzb/waoUMAA8BucsNunICGAAeGQc8VNQAAVQ4LgSGD3lljgN+B8jnHg5B+R/ZDBmv7f8/j230VtlXjVe5pXw1HA8Wd00Y1S0VUIR9tXZ3tvZ8TMXtMqhut9Lfn8rAwp929vA6tmxSurtHnLswYBGnzw9vmP7B485WvpywtH/YZYxGwD23tqXRdn/ss3IVOBFYCCBGKhb1ShPmt5+gJylQ87nZkH422VXdb/9+kOpD//gJ6XuBVTUFyk6W87x/FTZq0KlUq6mluI5eo+uFQ5Y3/xgfcF/R4FjXQADwGN9hLB9KIACKHBkBYgy4fK5DfUt92q6WVEU79z2Vx9y89x9vKGDl68Djl8sSKooewPuDvssL3CXpD565839mxKf/M1HDNuZJ8pydTc2NSslPd17RX7HmuFLQw7fFxJoPXWu+5xkuZCp6FpurqmlB7WJ5z3XCR5psUOZ6LiJsymXFbyRS+xix5A2DXeK1mseHM+r4cdDPu/pWve2F7ZsWPOXsO3lNPDe2bxH+oXqD4qCW26xWACeWbZRLs5yzMq+9D9Hdgjw01Dg6AtgAHj0xwBbgAIogAKfi8C4S2/3l4vm05ZeuYQ6xpvU0mcObFjSM+jkgUAENH0lMDYJCA9qKEwNy3nYKqZu27+RYmz0ZAD+FUK4GM8LIHhEsE1jaaXvgyF1sw/YwVjMH1CanrZt6xKeWW86dmVmeaBzcJsAIqJHWWlZ1iT3cwghVBDlhy2jOKRN+5/HTTNkS54fUznwPTVa3yX6lFk7n797TfW46KRG0NOvEsLGeb0KeNUAmHoZqKH1FbXM18Ew2j6XgcGToMBREMAA8Cig4ylRAAVQ4PMWqDvzewmP1/9cIBSaUinkXqRm+pr2VUPLPcqByD1GqXQ3Y4xzAzqOE942BTZtmM0cxOOL/NJ22Hfcna+8mwJKEAccxi6w8j3V2s0HfdVNTIBhPheNRaeYeunFouCWoGwfsmlK8HjvoY5zN6UOt/tCJXsbGJ12sAooYvSEU4PR5NOKGhujmfRZPpiYM/Dmk/vSBAUnXf5gOdM9X+ZsTuAYqKoKmVQfUL34ql7onwEAxkH7gAegwHEqgAHgcTpw2GwUQAEUOAwBEjzpyl+KgcR3GhpHvFhIVa5uX7Vg6O50b2yyzDmv2KYRc9OXAOEGmEMvALCGCeiEs2SvvJwxEqbUTfcEwDjyuKMXB5Vu/CNtJMkz/uKXej7zHYGYL6ol6+phUiuB6I1NVn3SK1ohH6PUdtOqDADjDtCmfWcjUqh+HuHFn/j8IbNksFv03vfc27n7bnOfMuvhswxtYHn/zq1hs5h2K5aALMtgVjS7nO+/CUqpg+UAPAx+PBQFjj0BDACPvTHBFqEACqDAERUIjjxzGhV8yxwlmm45ofWczS/8tH3ICVpb5aDOLyvmBqZTXQOOJxZldD7QwfWI97xPAsI/Tzj+YlH0gONQtyxdN8/I+aapHTy/HwAkzr5lWjTZsKyQS6Wd1I5z+t55YUibWltbZUMIL8umuqYbpSKIHtFilM23DG1QjeT9+iIDJz0EhPsuJ4jbBK9ypemWa/zEy8156Iu2LPOI4vSejh1QyvSCZZSqt7CDqndjT2r7udD1wa4jOgj4YShwjAlgAHiMDQg2BwVQAAWOtIAv+eXFohq9gQQa7suuXzJs3dl468R51HEezPR1CWCVKXDOo0DpftVudreMdxO3C/wzHC8oHlkGy6LUYeQnpjbwo0Nte+Ssv1xcN2L0DbFo+L7VP7tx2DbVjTl1HmPOg/n+TsE2ypTjyaNWRRu2TXvOKwOQZwnHXwqEW88c4TKA8v7PE0J84sXzHE56kIiKoHh9IPAclHUDSqZh1SXjN25/6TDTyhxqp/E4FDiGBDAAPIYGA5uCAiiAAn8SAW9ihRSom+JrGP+tXet/PaTUHB8eMb0uUbcEgAR6u3dSVs49C1S/GQCGS2Lu53nxvxjAeI7jOm0K7ZxHedMfb34y3/HevlKHB+vHqAtvXcF5A1P8Xv+31j/zwyFtahp7+nTBwy/p7ekMMLNEbaP8LLUqB2qTezqZEH4pY/RSQZTW2ZZwMYA2pNqRR20+0RGElx0QmpRQAgLxZoiNGA9SpA52lfUXhDA/c9vP5uKzfwcbQPz3414AA8DjfgixAyiAAihwEAEltlwJ1Z/jibZekX9/+aD0LJ66iSfajvmy3x9oshxGOeo8oXXtmgswdDPGkXROnj5zuW5x53gk+YrUmicHp4xRm0/kefayz6s0VbQCpVb5CUcvzj1AQFptFsdxDwLAfErZRlX1XahpQ4O/apAo+ZcSwl+qqGHg5ACYgh+CzV+CpgkndyiJhmlv/uSyLUeyn/hZKHCsCmAAeKyODLYLBVAABY6QgC824jomhxfb3rqFZtsr+263+sdffIZjFpfYttPiU/06iL4F2Y3PPzCkVvcRascnP0ZumnydrEYW65azUP/o9/vaFBl/3hn5/vYljl5s8foknTnWgkq272BtOg+ALANgJgBcAADD70LmpHkA5EHJpwoO48BmPBAlBEIgWYg2j57Z99rjbq1mfKFATQhgAFgTw4ydRAEUqHEB4ms9bZ4YafpxrGXCen+scUV3V+fU0q6ec8E2eFmSXwcQ52TWLtpbdePz4CL1E6bO03T7x5pWXi/51BWxRONUwyif6xT7+UK663UbKnOgmDlYmyQA8jwAXATA7gCAhcM1XpZ95zmMLLMdGhBkH8hqECoWBQc8lj+anF9oW/XHNpZ8Hh54DhT4XAUwAPxcufFkKIACKHD0BIInXRtWR425LNw05rxcRZdyqe7VIdm/rOvXP+w+Wq1qOWlGuGRVLjNt/jwlWi8R5qy2c73LMm0rD7VNkwDIqwCQAmBTd/9/yCshSr4VjsNOZrwHRF8IQokmcDjJCkfi87e9sQSDv6M1AfC8R00AA8CjRo8nRgEUQAEU+KwCPC/eQKnzBGPUzdt34zCfJxNeWsqAv1SSvSCpISCyHyQ1qktq9NbOPyx97LO2Ad+PAsejAAaAx+OoYZtRAAVQAAWqAqIo32w71uMM2PeB0v2DOZnwnqWMEy8VJR+4dY09Xj8wwZuVA+E5PetfWoqMKFCrAhgA1urIY79RAAVQ4AsgoPhD3zRN41nHsu4Gars7gfe+wkCEpcB7zieSCpI3CJwgg+ILbDBtem2xfe3Bni38AuhgF1DgwAIYAOLsQAEUQAEUOH4FYjG/l/KvUIeGeI7MLGVTbcCL3wZKfgpEaCByAML1raCG4tmybv1kIK4/CqtW2cdvh7HlKHBkBDAAPDKO+CkogAIogAJHSSCZHB0vMvsp4jgXUko5w7LBsRzgJB+N1jVu8YbiDxFv+Jn2VU8Nl9j6KLUaT4sCR1cAA8Cj649nRwEUQAEUOEICgUBTxJDlsCwlgPg8Ti4JXXi17wjh4sd84QQwAPzCDSl2CAVQAAVQAAVQAAX+uAAGgDhDUAAFUAAFUAAFUKDGBDAArLEBx+6iAAqgAAqgAAqgAAaAOAdQAAVQAAVQAAVQoMYEMACssQHH7qIACqAACqAACqAABoA4B1AABVAABVAABVCgxgQwAKyxAcfuogAKoAAKoAAKoAAGgDgHUAAFUAAFUAAFUKDGBDAArLEBx+6iAAqgAAqgAAqgAAaAOAdQAAVQAAVQAAVQoMYEMACssQHH7qIACqAACqAACqAABoA4B1AABVAABVAABVCgxgQwAKyxAcfuogAKoAAKoAAKoAAGgDgHUAAFUAAFUAAFUKDGBDAArLEBx+6iAAqgAAqgAAqgAAaAOAdQAAVQAAVQAAVQoMYEMACssQHH7qIACqAACqAACqAABoA4B1AABVAABVAABVCgxgQwAKyxAcfuogAKoAAKoAAKoAAGgDgHUAAFUAAFUAAFUKDGBDAArLEBx+6iAAqgAAqgAAqgAAaAOAdQAAVQAAVQAAVQoMYEMACssQHH7qIACqAACqAACqAABoA4B1AABVAABVAABVCgxgQwAKyxAcfuogAKoAAKoAAKoAAGgDgHUAAFUAAFUAAFUKDGBDAArLEBx+6iAAqgAAqgAAqgAAaAOAdQAAVQAAVQAAVQoMYEMACsbShI8AAAAOdJREFUsQHH7qIACqAACqAACqAABoA4B1AABVAABVAABVCgxgQwAKyxAcfuogAKoAAKoAAKoAAGgDgHUAAFUAAFUAAFUKDGBDAArLEBx+6iAAqgAAqgAAqgAAaAOAdQAAVQAAVQAAVQoMYEMACssQHH7qIACqAACqAACqAABoA4B1AABVAABVAABVCgxgQwAKyxAcfuogAKoAAKoAAKoAAGgDgHUAAFUAAFUAAFUKDGBDAArLEBx+6iAAqgAAqgAAqgAAaAOAdQAAVQAAVQAAVQoMYEMACssQHH7qIACqAACqAACqDA/wegWlPvg5kjN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" descr="C:\Users\Анжела\Downloads\image (5).png"/>
          <p:cNvPicPr>
            <a:picLocks noChangeAspect="1" noChangeArrowheads="1"/>
          </p:cNvPicPr>
          <p:nvPr/>
        </p:nvPicPr>
        <p:blipFill>
          <a:blip r:embed="rId2"/>
          <a:srcRect l="16406" t="25000" r="22656" b="24999"/>
          <a:stretch>
            <a:fillRect/>
          </a:stretch>
        </p:blipFill>
        <p:spPr bwMode="auto">
          <a:xfrm>
            <a:off x="500034" y="1785926"/>
            <a:ext cx="7058074" cy="2214578"/>
          </a:xfrm>
          <a:prstGeom prst="rect">
            <a:avLst/>
          </a:prstGeom>
          <a:noFill/>
        </p:spPr>
      </p:pic>
      <p:pic>
        <p:nvPicPr>
          <p:cNvPr id="18434" name="Picture 2" descr="Гиф анимация Две птицы сидят на весенней ветке и вокруг порхают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857628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птицы GIF - Загрузить и поделиться на PHONEK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543" y="0"/>
            <a:ext cx="2082457" cy="272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Вони літатимуть до нас, доки йтиме сні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38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214290"/>
            <a:ext cx="62865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їдять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витягують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з’їдають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насіння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залишаючи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м’якоть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114298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снігурів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латині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перекладається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«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вогненний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2000240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успішно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копіюють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наспіви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птахів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2928934"/>
            <a:ext cx="435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Самець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грудях </a:t>
            </a:r>
            <a:r>
              <a:rPr lang="ru-RU" sz="2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червоне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оперення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самка – </a:t>
            </a:r>
            <a:r>
              <a:rPr lang="ru-RU" sz="2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коричневе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Омелюх звичайний (Bombycilla garrulus, свиристель) — Птахи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19604" cy="310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Омелюх - шпалери на робочий стіл HD | Скачати Безкоштовно застав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35771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1643050"/>
            <a:ext cx="3500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Не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лінивець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не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сплюх</a:t>
            </a: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err="1" smtClean="0">
                <a:solidFill>
                  <a:srgbClr val="7030A0"/>
                </a:solidFill>
              </a:rPr>
              <a:t>Гість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північний</a:t>
            </a:r>
            <a:r>
              <a:rPr lang="ru-RU" sz="2400" b="1" i="1" dirty="0" smtClean="0">
                <a:solidFill>
                  <a:srgbClr val="7030A0"/>
                </a:solidFill>
              </a:rPr>
              <a:t> —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омелюх</a:t>
            </a: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err="1" smtClean="0">
                <a:solidFill>
                  <a:srgbClr val="7030A0"/>
                </a:solidFill>
              </a:rPr>
              <a:t>Влітку</a:t>
            </a:r>
            <a:r>
              <a:rPr lang="ru-RU" sz="2400" b="1" i="1" dirty="0" smtClean="0">
                <a:solidFill>
                  <a:srgbClr val="7030A0"/>
                </a:solidFill>
              </a:rPr>
              <a:t> тут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він</a:t>
            </a:r>
            <a:r>
              <a:rPr lang="ru-RU" sz="2400" b="1" i="1" dirty="0" smtClean="0">
                <a:solidFill>
                  <a:srgbClr val="7030A0"/>
                </a:solidFill>
              </a:rPr>
              <a:t> не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буває</a:t>
            </a:r>
            <a:r>
              <a:rPr lang="ru-RU" sz="2400" b="1" i="1" dirty="0" smtClean="0">
                <a:solidFill>
                  <a:srgbClr val="7030A0"/>
                </a:solidFill>
              </a:rPr>
              <a:t>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err="1" smtClean="0">
                <a:solidFill>
                  <a:srgbClr val="7030A0"/>
                </a:solidFill>
              </a:rPr>
              <a:t>Лиш</a:t>
            </a:r>
            <a:r>
              <a:rPr lang="ru-RU" sz="2400" b="1" i="1" dirty="0" smtClean="0">
                <a:solidFill>
                  <a:srgbClr val="7030A0"/>
                </a:solidFill>
              </a:rPr>
              <a:t> на зиму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прилітає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b="1" i="1" dirty="0" err="1" smtClean="0">
                <a:solidFill>
                  <a:srgbClr val="7030A0"/>
                </a:solidFill>
              </a:rPr>
              <a:t>Скаче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він</a:t>
            </a:r>
            <a:r>
              <a:rPr lang="ru-RU" sz="2400" b="1" i="1" dirty="0" smtClean="0">
                <a:solidFill>
                  <a:srgbClr val="7030A0"/>
                </a:solidFill>
              </a:rPr>
              <a:t> по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горобині</a:t>
            </a: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червонесенькій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хустині</a:t>
            </a:r>
            <a:r>
              <a:rPr lang="ru-RU" sz="2400" b="1" i="1" dirty="0" smtClean="0">
                <a:solidFill>
                  <a:srgbClr val="7030A0"/>
                </a:solidFill>
              </a:rPr>
              <a:t>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err="1" smtClean="0">
                <a:solidFill>
                  <a:srgbClr val="7030A0"/>
                </a:solidFill>
              </a:rPr>
              <a:t>Одне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гронце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оббирає</a:t>
            </a:r>
            <a:r>
              <a:rPr lang="ru-RU" sz="2400" b="1" i="1" dirty="0" smtClean="0">
                <a:solidFill>
                  <a:srgbClr val="7030A0"/>
                </a:solidFill>
              </a:rPr>
              <a:t>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А на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інше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позирає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143248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деревах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холодочку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далеко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гайочку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Спить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вона одна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Темнокрилая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сова.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Вдень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завжди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дрімає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ніч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мишей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пропускає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Дуже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вже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кажана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подібна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вона.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Спить сова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Налякаєшся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заплачеш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в гаю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побачиш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Ушастая сова потерялась в Приморском районе › Новости Санкт-Петербурга ›  MR-7.ru"/>
          <p:cNvPicPr>
            <a:picLocks noChangeAspect="1" noChangeArrowheads="1"/>
          </p:cNvPicPr>
          <p:nvPr/>
        </p:nvPicPr>
        <p:blipFill>
          <a:blip r:embed="rId2"/>
          <a:srcRect l="13525" t="6277" r="17622" b="7949"/>
          <a:stretch>
            <a:fillRect/>
          </a:stretch>
        </p:blipFill>
        <p:spPr bwMode="auto">
          <a:xfrm>
            <a:off x="1071538" y="0"/>
            <a:ext cx="392909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Занятие 3 &amp;quot;Сова&amp;quot;"/>
          <p:cNvPicPr>
            <a:picLocks noChangeAspect="1" noChangeArrowheads="1"/>
          </p:cNvPicPr>
          <p:nvPr/>
        </p:nvPicPr>
        <p:blipFill>
          <a:blip r:embed="rId3"/>
          <a:srcRect l="20036" r="5163"/>
          <a:stretch>
            <a:fillRect/>
          </a:stretch>
        </p:blipFill>
        <p:spPr bwMode="auto">
          <a:xfrm>
            <a:off x="5429256" y="214290"/>
            <a:ext cx="3500462" cy="330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Сова-птах. Опис, особливості, види, спосіб життя і середовище проживання  сови | Різне"/>
          <p:cNvPicPr>
            <a:picLocks noChangeAspect="1" noChangeArrowheads="1"/>
          </p:cNvPicPr>
          <p:nvPr/>
        </p:nvPicPr>
        <p:blipFill>
          <a:blip r:embed="rId4"/>
          <a:srcRect l="3750" r="40000"/>
          <a:stretch>
            <a:fillRect/>
          </a:stretch>
        </p:blipFill>
        <p:spPr bwMode="auto">
          <a:xfrm>
            <a:off x="3857620" y="3571876"/>
            <a:ext cx="271464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2" y="3714752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70C0"/>
                </a:solidFill>
              </a:rPr>
              <a:t>Сова </a:t>
            </a:r>
            <a:r>
              <a:rPr lang="ru-RU" i="1" dirty="0" err="1" smtClean="0">
                <a:solidFill>
                  <a:srgbClr val="0070C0"/>
                </a:solidFill>
              </a:rPr>
              <a:t>бачить</a:t>
            </a:r>
            <a:r>
              <a:rPr lang="ru-RU" i="1" dirty="0" smtClean="0">
                <a:solidFill>
                  <a:srgbClr val="0070C0"/>
                </a:solidFill>
              </a:rPr>
              <a:t> «</a:t>
            </a:r>
            <a:r>
              <a:rPr lang="ru-RU" i="1" dirty="0" err="1" smtClean="0">
                <a:solidFill>
                  <a:srgbClr val="0070C0"/>
                </a:solidFill>
              </a:rPr>
              <a:t>вухами</a:t>
            </a:r>
            <a:r>
              <a:rPr lang="ru-RU" i="1" dirty="0" smtClean="0">
                <a:solidFill>
                  <a:srgbClr val="0070C0"/>
                </a:solidFill>
              </a:rPr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70C0"/>
                </a:solidFill>
              </a:rPr>
              <a:t>Крик </a:t>
            </a:r>
            <a:r>
              <a:rPr lang="ru-RU" i="1" dirty="0" err="1" smtClean="0">
                <a:solidFill>
                  <a:srgbClr val="0070C0"/>
                </a:solidFill>
              </a:rPr>
              <a:t>снігової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сови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подібний</a:t>
            </a:r>
            <a:r>
              <a:rPr lang="ru-RU" i="1" dirty="0" smtClean="0">
                <a:solidFill>
                  <a:srgbClr val="0070C0"/>
                </a:solidFill>
              </a:rPr>
              <a:t> до крику </a:t>
            </a:r>
            <a:r>
              <a:rPr lang="ru-RU" i="1" dirty="0" err="1" smtClean="0">
                <a:solidFill>
                  <a:srgbClr val="0070C0"/>
                </a:solidFill>
              </a:rPr>
              <a:t>морських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птахів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0070C0"/>
                </a:solidFill>
              </a:rPr>
              <a:t>Найулюбленішою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їжею</a:t>
            </a:r>
            <a:r>
              <a:rPr lang="ru-RU" i="1" dirty="0" smtClean="0">
                <a:solidFill>
                  <a:srgbClr val="0070C0"/>
                </a:solidFill>
              </a:rPr>
              <a:t> сов </a:t>
            </a:r>
            <a:r>
              <a:rPr lang="ru-RU" i="1" dirty="0" err="1" smtClean="0">
                <a:solidFill>
                  <a:srgbClr val="0070C0"/>
                </a:solidFill>
              </a:rPr>
              <a:t>є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їжаки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яких</a:t>
            </a:r>
            <a:r>
              <a:rPr lang="ru-RU" i="1" dirty="0" smtClean="0">
                <a:solidFill>
                  <a:srgbClr val="0070C0"/>
                </a:solidFill>
              </a:rPr>
              <a:t> вони </a:t>
            </a:r>
            <a:r>
              <a:rPr lang="ru-RU" i="1" dirty="0" err="1" smtClean="0">
                <a:solidFill>
                  <a:srgbClr val="0070C0"/>
                </a:solidFill>
              </a:rPr>
              <a:t>чистять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від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голок</a:t>
            </a:r>
            <a:r>
              <a:rPr lang="ru-RU" i="1" dirty="0" smtClean="0">
                <a:solidFill>
                  <a:srgbClr val="0070C0"/>
                </a:solidFill>
              </a:rPr>
              <a:t> за </a:t>
            </a:r>
            <a:r>
              <a:rPr lang="ru-RU" i="1" dirty="0" err="1" smtClean="0">
                <a:solidFill>
                  <a:srgbClr val="0070C0"/>
                </a:solidFill>
              </a:rPr>
              <a:t>допомогою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власних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кігтів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0070C0"/>
                </a:solidFill>
              </a:rPr>
              <a:t>Єдиним</a:t>
            </a:r>
            <a:r>
              <a:rPr lang="ru-RU" i="1" dirty="0" smtClean="0">
                <a:solidFill>
                  <a:srgbClr val="0070C0"/>
                </a:solidFill>
              </a:rPr>
              <a:t> видом сов, </a:t>
            </a:r>
            <a:r>
              <a:rPr lang="ru-RU" i="1" dirty="0" err="1" smtClean="0">
                <a:solidFill>
                  <a:srgbClr val="0070C0"/>
                </a:solidFill>
              </a:rPr>
              <a:t>які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вживають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лише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рослинну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їжу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є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сови-ельфи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70C0"/>
                </a:solidFill>
              </a:rPr>
              <a:t>Пугач </a:t>
            </a:r>
            <a:r>
              <a:rPr lang="ru-RU" i="1" dirty="0" err="1" smtClean="0">
                <a:solidFill>
                  <a:srgbClr val="0070C0"/>
                </a:solidFill>
              </a:rPr>
              <a:t>способи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полювати</a:t>
            </a:r>
            <a:r>
              <a:rPr lang="ru-RU" i="1" dirty="0" smtClean="0">
                <a:solidFill>
                  <a:srgbClr val="0070C0"/>
                </a:solidFill>
              </a:rPr>
              <a:t> на </a:t>
            </a:r>
            <a:r>
              <a:rPr lang="ru-RU" i="1" dirty="0" err="1" smtClean="0">
                <a:solidFill>
                  <a:srgbClr val="0070C0"/>
                </a:solidFill>
              </a:rPr>
              <a:t>кабанів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беркутів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0070C0"/>
                </a:solidFill>
              </a:rPr>
              <a:t>Дані</a:t>
            </a:r>
            <a:r>
              <a:rPr lang="ru-RU" i="1" dirty="0" smtClean="0">
                <a:solidFill>
                  <a:srgbClr val="0070C0"/>
                </a:solidFill>
              </a:rPr>
              <a:t> птахи не </a:t>
            </a:r>
            <a:r>
              <a:rPr lang="ru-RU" i="1" dirty="0" err="1" smtClean="0">
                <a:solidFill>
                  <a:srgbClr val="0070C0"/>
                </a:solidFill>
              </a:rPr>
              <a:t>можуть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рухати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очима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але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здатні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повертати</a:t>
            </a:r>
            <a:r>
              <a:rPr lang="ru-RU" i="1" dirty="0" smtClean="0">
                <a:solidFill>
                  <a:srgbClr val="0070C0"/>
                </a:solidFill>
              </a:rPr>
              <a:t> голову на 270 </a:t>
            </a:r>
            <a:r>
              <a:rPr lang="ru-RU" i="1" dirty="0" err="1" smtClean="0">
                <a:solidFill>
                  <a:srgbClr val="0070C0"/>
                </a:solidFill>
              </a:rPr>
              <a:t>градусів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70C0"/>
                </a:solidFill>
              </a:rPr>
              <a:t>Не </a:t>
            </a:r>
            <a:r>
              <a:rPr lang="ru-RU" i="1" dirty="0" err="1" smtClean="0">
                <a:solidFill>
                  <a:srgbClr val="0070C0"/>
                </a:solidFill>
              </a:rPr>
              <a:t>мають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зубів</a:t>
            </a:r>
            <a:r>
              <a:rPr lang="ru-RU" i="1" dirty="0" smtClean="0">
                <a:solidFill>
                  <a:srgbClr val="0070C0"/>
                </a:solidFill>
              </a:rPr>
              <a:t>, для </a:t>
            </a:r>
            <a:r>
              <a:rPr lang="ru-RU" i="1" dirty="0" err="1" smtClean="0">
                <a:solidFill>
                  <a:srgbClr val="0070C0"/>
                </a:solidFill>
              </a:rPr>
              <a:t>розчленування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здобичі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використовують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кігті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дзьоб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0070C0"/>
                </a:solidFill>
              </a:rPr>
              <a:t>Мають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особливе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оперення</a:t>
            </a:r>
            <a:r>
              <a:rPr lang="ru-RU" i="1" dirty="0" smtClean="0">
                <a:solidFill>
                  <a:srgbClr val="0070C0"/>
                </a:solidFill>
              </a:rPr>
              <a:t>, яке </a:t>
            </a:r>
            <a:r>
              <a:rPr lang="ru-RU" i="1" dirty="0" err="1" smtClean="0">
                <a:solidFill>
                  <a:srgbClr val="0070C0"/>
                </a:solidFill>
              </a:rPr>
              <a:t>дозволяє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безшумно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літати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3318" name="Picture 6" descr="Эти удивительные совы.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/>
          <a:srcRect l="5691" t="13636" r="4878"/>
          <a:stretch>
            <a:fillRect/>
          </a:stretch>
        </p:blipFill>
        <p:spPr bwMode="auto">
          <a:xfrm>
            <a:off x="1857356" y="285728"/>
            <a:ext cx="571504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ойка – фото, описание, ареал, питание, враги, популя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2206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Голубая сойка | Наши пти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622465"/>
            <a:ext cx="4850933" cy="323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214290"/>
            <a:ext cx="3929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“сойка” — </a:t>
            </a:r>
            <a:r>
              <a:rPr lang="ru-RU" dirty="0" err="1" smtClean="0">
                <a:solidFill>
                  <a:srgbClr val="0070C0"/>
                </a:solidFill>
              </a:rPr>
              <a:t>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зменшувальна</a:t>
            </a:r>
            <a:r>
              <a:rPr lang="ru-RU" dirty="0" smtClean="0">
                <a:solidFill>
                  <a:srgbClr val="0070C0"/>
                </a:solidFill>
              </a:rPr>
              <a:t> форма </a:t>
            </a:r>
            <a:r>
              <a:rPr lang="ru-RU" dirty="0" err="1" smtClean="0">
                <a:solidFill>
                  <a:srgbClr val="0070C0"/>
                </a:solidFill>
              </a:rPr>
              <a:t>первісної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назви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птиці</a:t>
            </a:r>
            <a:r>
              <a:rPr lang="ru-RU" dirty="0" smtClean="0">
                <a:solidFill>
                  <a:srgbClr val="0070C0"/>
                </a:solidFill>
              </a:rPr>
              <a:t> “соя”.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70C0"/>
                </a:solidFill>
              </a:rPr>
              <a:t>П'ятеро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пташенят</a:t>
            </a:r>
            <a:r>
              <a:rPr lang="ru-RU" dirty="0" smtClean="0">
                <a:solidFill>
                  <a:srgbClr val="0070C0"/>
                </a:solidFill>
              </a:rPr>
              <a:t> сойки </a:t>
            </a:r>
            <a:r>
              <a:rPr lang="ru-RU" dirty="0" err="1" smtClean="0">
                <a:solidFill>
                  <a:srgbClr val="0070C0"/>
                </a:solidFill>
              </a:rPr>
              <a:t>можуть</a:t>
            </a:r>
            <a:r>
              <a:rPr lang="ru-RU" dirty="0" smtClean="0">
                <a:solidFill>
                  <a:srgbClr val="0070C0"/>
                </a:solidFill>
              </a:rPr>
              <a:t> за день </a:t>
            </a:r>
            <a:r>
              <a:rPr lang="ru-RU" dirty="0" err="1" smtClean="0">
                <a:solidFill>
                  <a:srgbClr val="0070C0"/>
                </a:solidFill>
              </a:rPr>
              <a:t>з'їсти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близько</a:t>
            </a:r>
            <a:r>
              <a:rPr lang="ru-RU" dirty="0" smtClean="0">
                <a:solidFill>
                  <a:srgbClr val="0070C0"/>
                </a:solidFill>
              </a:rPr>
              <a:t> 1100 комах, </a:t>
            </a:r>
            <a:r>
              <a:rPr lang="ru-RU" dirty="0" err="1" smtClean="0">
                <a:solidFill>
                  <a:srgbClr val="0070C0"/>
                </a:solidFill>
              </a:rPr>
              <a:t>що</a:t>
            </a:r>
            <a:r>
              <a:rPr lang="ru-RU" dirty="0" smtClean="0">
                <a:solidFill>
                  <a:srgbClr val="0070C0"/>
                </a:solidFill>
              </a:rPr>
              <a:t> за 20 </a:t>
            </a:r>
            <a:r>
              <a:rPr lang="ru-RU" dirty="0" err="1" smtClean="0">
                <a:solidFill>
                  <a:srgbClr val="0070C0"/>
                </a:solidFill>
              </a:rPr>
              <a:t>днів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перебування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гнізді</a:t>
            </a:r>
            <a:r>
              <a:rPr lang="ru-RU" dirty="0" smtClean="0">
                <a:solidFill>
                  <a:srgbClr val="0070C0"/>
                </a:solidFill>
              </a:rPr>
              <a:t> становить </a:t>
            </a:r>
            <a:r>
              <a:rPr lang="ru-RU" dirty="0" err="1" smtClean="0">
                <a:solidFill>
                  <a:srgbClr val="0070C0"/>
                </a:solidFill>
              </a:rPr>
              <a:t>понад</a:t>
            </a:r>
            <a:r>
              <a:rPr lang="ru-RU" dirty="0" smtClean="0">
                <a:solidFill>
                  <a:srgbClr val="0070C0"/>
                </a:solidFill>
              </a:rPr>
              <a:t> 20 </a:t>
            </a:r>
            <a:r>
              <a:rPr lang="ru-RU" dirty="0" err="1" smtClean="0">
                <a:solidFill>
                  <a:srgbClr val="0070C0"/>
                </a:solidFill>
              </a:rPr>
              <a:t>тисяч</a:t>
            </a:r>
            <a:r>
              <a:rPr lang="ru-RU" dirty="0" smtClean="0">
                <a:solidFill>
                  <a:srgbClr val="0070C0"/>
                </a:solidFill>
              </a:rPr>
              <a:t>. Батьки, не </a:t>
            </a:r>
            <a:r>
              <a:rPr lang="ru-RU" dirty="0" err="1" smtClean="0">
                <a:solidFill>
                  <a:srgbClr val="0070C0"/>
                </a:solidFill>
              </a:rPr>
              <a:t>шкодуючи</a:t>
            </a:r>
            <a:r>
              <a:rPr lang="ru-RU" dirty="0" smtClean="0">
                <a:solidFill>
                  <a:srgbClr val="0070C0"/>
                </a:solidFill>
              </a:rPr>
              <a:t> сил, </a:t>
            </a:r>
            <a:r>
              <a:rPr lang="ru-RU" dirty="0" err="1" smtClean="0">
                <a:solidFill>
                  <a:srgbClr val="0070C0"/>
                </a:solidFill>
              </a:rPr>
              <a:t>доставляють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своїм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малюкам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всіляких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шкідників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лісів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полів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за сезон </a:t>
            </a:r>
            <a:r>
              <a:rPr lang="ru-RU" dirty="0" err="1" smtClean="0">
                <a:solidFill>
                  <a:srgbClr val="0070C0"/>
                </a:solidFill>
              </a:rPr>
              <a:t>загальна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маса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з'їденого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памолоддю</a:t>
            </a:r>
            <a:r>
              <a:rPr lang="ru-RU" dirty="0" smtClean="0">
                <a:solidFill>
                  <a:srgbClr val="0070C0"/>
                </a:solidFill>
              </a:rPr>
              <a:t> корму </a:t>
            </a:r>
            <a:r>
              <a:rPr lang="ru-RU" dirty="0" err="1" smtClean="0">
                <a:solidFill>
                  <a:srgbClr val="0070C0"/>
                </a:solidFill>
              </a:rPr>
              <a:t>досягає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близько</a:t>
            </a:r>
            <a:r>
              <a:rPr lang="ru-RU" dirty="0" smtClean="0">
                <a:solidFill>
                  <a:srgbClr val="0070C0"/>
                </a:solidFill>
              </a:rPr>
              <a:t> 4,5 кг.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718679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smtClean="0">
                <a:solidFill>
                  <a:srgbClr val="0070C0"/>
                </a:solidFill>
              </a:rPr>
              <a:t>У </a:t>
            </a:r>
            <a:r>
              <a:rPr lang="ru-RU" i="1" dirty="0" err="1" smtClean="0">
                <a:solidFill>
                  <a:srgbClr val="0070C0"/>
                </a:solidFill>
              </a:rPr>
              <a:t>дзьобі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й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волі</a:t>
            </a:r>
            <a:r>
              <a:rPr lang="ru-RU" i="1" dirty="0" smtClean="0">
                <a:solidFill>
                  <a:srgbClr val="0070C0"/>
                </a:solidFill>
              </a:rPr>
              <a:t> сойки </a:t>
            </a:r>
            <a:r>
              <a:rPr lang="ru-RU" i="1" dirty="0" err="1" smtClean="0">
                <a:solidFill>
                  <a:srgbClr val="0070C0"/>
                </a:solidFill>
              </a:rPr>
              <a:t>поміщається</a:t>
            </a:r>
            <a:r>
              <a:rPr lang="ru-RU" i="1" dirty="0" smtClean="0">
                <a:solidFill>
                  <a:srgbClr val="0070C0"/>
                </a:solidFill>
              </a:rPr>
              <a:t> до 12 великих </a:t>
            </a:r>
            <a:r>
              <a:rPr lang="ru-RU" i="1" dirty="0" err="1" smtClean="0">
                <a:solidFill>
                  <a:srgbClr val="0070C0"/>
                </a:solidFill>
              </a:rPr>
              <a:t>насіння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або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горішків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 smtClean="0">
                <a:solidFill>
                  <a:srgbClr val="0070C0"/>
                </a:solidFill>
              </a:rPr>
              <a:t>Розумові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здібності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сойок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виходять</a:t>
            </a:r>
            <a:r>
              <a:rPr lang="ru-RU" i="1" dirty="0" smtClean="0">
                <a:solidFill>
                  <a:srgbClr val="0070C0"/>
                </a:solidFill>
              </a:rPr>
              <a:t> за рамки </a:t>
            </a:r>
            <a:r>
              <a:rPr lang="ru-RU" i="1" dirty="0" err="1" smtClean="0">
                <a:solidFill>
                  <a:srgbClr val="0070C0"/>
                </a:solidFill>
              </a:rPr>
              <a:t>інстинкту</a:t>
            </a:r>
            <a:r>
              <a:rPr lang="ru-RU" i="1" dirty="0" smtClean="0">
                <a:solidFill>
                  <a:srgbClr val="0070C0"/>
                </a:solidFill>
              </a:rPr>
              <a:t>. Коли </a:t>
            </a:r>
            <a:r>
              <a:rPr lang="ru-RU" i="1" dirty="0" err="1" smtClean="0">
                <a:solidFill>
                  <a:srgbClr val="0070C0"/>
                </a:solidFill>
              </a:rPr>
              <a:t>їх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узяти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гнізда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ще</a:t>
            </a:r>
            <a:r>
              <a:rPr lang="ru-RU" i="1" dirty="0" smtClean="0">
                <a:solidFill>
                  <a:srgbClr val="0070C0"/>
                </a:solidFill>
              </a:rPr>
              <a:t> не </a:t>
            </a:r>
            <a:r>
              <a:rPr lang="ru-RU" i="1" dirty="0" err="1" smtClean="0">
                <a:solidFill>
                  <a:srgbClr val="0070C0"/>
                </a:solidFill>
              </a:rPr>
              <a:t>облітаними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пташенята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швидко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звикають</a:t>
            </a:r>
            <a:r>
              <a:rPr lang="ru-RU" i="1" dirty="0" smtClean="0">
                <a:solidFill>
                  <a:srgbClr val="0070C0"/>
                </a:solidFill>
              </a:rPr>
              <a:t> до людей </a:t>
            </a:r>
            <a:r>
              <a:rPr lang="ru-RU" i="1" dirty="0" err="1" smtClean="0">
                <a:solidFill>
                  <a:srgbClr val="0070C0"/>
                </a:solidFill>
              </a:rPr>
              <a:t>і</a:t>
            </a:r>
            <a:r>
              <a:rPr lang="ru-RU" i="1" dirty="0" smtClean="0">
                <a:solidFill>
                  <a:srgbClr val="0070C0"/>
                </a:solidFill>
              </a:rPr>
              <a:t> при </a:t>
            </a:r>
            <a:r>
              <a:rPr lang="ru-RU" i="1" dirty="0" err="1" smtClean="0">
                <a:solidFill>
                  <a:srgbClr val="0070C0"/>
                </a:solidFill>
              </a:rPr>
              <a:t>наполегливому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вишколі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можуть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заговорити</a:t>
            </a:r>
            <a:r>
              <a:rPr lang="ru-RU" i="1" dirty="0" smtClean="0">
                <a:solidFill>
                  <a:srgbClr val="0070C0"/>
                </a:solidFill>
              </a:rPr>
              <a:t>, як </a:t>
            </a:r>
            <a:r>
              <a:rPr lang="ru-RU" i="1" dirty="0" err="1" smtClean="0">
                <a:solidFill>
                  <a:srgbClr val="0070C0"/>
                </a:solidFill>
              </a:rPr>
              <a:t>папуг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Сорока - птах перелітний чи ні? Сорока: опис, спосіб життя - природа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Сорока - птах перелітний чи ні? Сорока: опис, спосіб життя - природа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Сорока - птах перелітний чи ні? Сорока: опис, спосіб життя - природа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Сорока - птах перелітний чи ні? Сорока: опис, спосіб життя - природа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Сорока - птах перелітний чи ні? Сорока: опис, спосіб життя - природа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Сорока – птах перелітний чи ні? Сорока: опис, спосіб жит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500594" cy="356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0" name="Picture 16" descr="Может ли сорока быть рогатой? — Блог Исторического музея"/>
          <p:cNvPicPr>
            <a:picLocks noChangeAspect="1" noChangeArrowheads="1"/>
          </p:cNvPicPr>
          <p:nvPr/>
        </p:nvPicPr>
        <p:blipFill>
          <a:blip r:embed="rId3" cstate="print"/>
          <a:srcRect l="14286" b="14285"/>
          <a:stretch>
            <a:fillRect/>
          </a:stretch>
        </p:blipFill>
        <p:spPr bwMode="auto">
          <a:xfrm>
            <a:off x="1000100" y="3929066"/>
            <a:ext cx="292892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357818" y="642918"/>
            <a:ext cx="3786182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Сорока-злодійка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означає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чуже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присвоїть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де-небудь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сховає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Навіщо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голосно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лісі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затріщала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Потім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сусідку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Свою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сповіщала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Кликала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красти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кожну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крадіжку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Того,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краде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Старжи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Сорока птица. Особенности и образ жизни сороки | Животный м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1434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000636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Сорок </a:t>
            </a:r>
            <a:r>
              <a:rPr lang="ru-RU" b="1" i="1" dirty="0" err="1" smtClean="0"/>
              <a:t>вважають</a:t>
            </a:r>
            <a:r>
              <a:rPr lang="ru-RU" b="1" i="1" dirty="0" smtClean="0"/>
              <a:t> одними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найрозумніших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птахів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землі</a:t>
            </a:r>
            <a:r>
              <a:rPr lang="ru-RU" b="1" i="1" dirty="0" smtClean="0"/>
              <a:t>. </a:t>
            </a:r>
            <a:r>
              <a:rPr lang="ru-RU" b="1" i="1" dirty="0" err="1" smtClean="0"/>
              <a:t>Їхній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мозок</a:t>
            </a:r>
            <a:r>
              <a:rPr lang="ru-RU" b="1" i="1" dirty="0" smtClean="0"/>
              <a:t> у процентному </a:t>
            </a:r>
            <a:r>
              <a:rPr lang="ru-RU" b="1" i="1" dirty="0" err="1" smtClean="0"/>
              <a:t>співвідношенні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маси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має</a:t>
            </a:r>
            <a:r>
              <a:rPr lang="ru-RU" b="1" i="1" dirty="0" smtClean="0"/>
              <a:t> практично </a:t>
            </a:r>
            <a:r>
              <a:rPr lang="ru-RU" b="1" i="1" dirty="0" err="1" smtClean="0"/>
              <a:t>однакове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співвідношення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у людей. </a:t>
            </a:r>
            <a:r>
              <a:rPr lang="ru-RU" b="1" i="1" dirty="0" err="1" smtClean="0"/>
              <a:t>Ці</a:t>
            </a:r>
            <a:r>
              <a:rPr lang="ru-RU" b="1" i="1" dirty="0" smtClean="0"/>
              <a:t> птахи </a:t>
            </a:r>
            <a:r>
              <a:rPr lang="ru-RU" b="1" i="1" dirty="0" err="1" smtClean="0"/>
              <a:t>здатні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швидко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навчатися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новим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навичкам</a:t>
            </a:r>
            <a:r>
              <a:rPr lang="ru-RU" b="1" i="1" dirty="0" smtClean="0"/>
              <a:t>. 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вчені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навчили</a:t>
            </a:r>
            <a:r>
              <a:rPr lang="ru-RU" b="1" i="1" dirty="0" smtClean="0"/>
              <a:t> сорок </a:t>
            </a:r>
            <a:r>
              <a:rPr lang="ru-RU" b="1" i="1" dirty="0" err="1" smtClean="0"/>
              <a:t>лічбі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прибирати</a:t>
            </a:r>
            <a:r>
              <a:rPr lang="ru-RU" b="1" i="1" dirty="0" smtClean="0"/>
              <a:t> свою </a:t>
            </a:r>
            <a:r>
              <a:rPr lang="ru-RU" b="1" i="1" dirty="0" err="1" smtClean="0"/>
              <a:t>клітку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допомогою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підручних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інструментів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4000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Сорока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єдиним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птахом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розпізнати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відображення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дзеркалі</a:t>
            </a:r>
            <a:r>
              <a:rPr lang="ru-RU" b="1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У сорок </a:t>
            </a:r>
            <a:r>
              <a:rPr lang="ru-RU" b="1" i="1" dirty="0" err="1" smtClean="0"/>
              <a:t>дуже</a:t>
            </a:r>
            <a:r>
              <a:rPr lang="ru-RU" b="1" i="1" dirty="0" smtClean="0"/>
              <a:t> добре </a:t>
            </a:r>
            <a:r>
              <a:rPr lang="ru-RU" b="1" i="1" dirty="0" err="1" smtClean="0"/>
              <a:t>розвинене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соціальне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спілкування</a:t>
            </a:r>
            <a:r>
              <a:rPr lang="ru-RU" b="1" i="1" dirty="0" smtClean="0"/>
              <a:t>. Вони </a:t>
            </a:r>
            <a:r>
              <a:rPr lang="ru-RU" b="1" i="1" dirty="0" err="1" smtClean="0"/>
              <a:t>здатні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виявляти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емоції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сумувати</a:t>
            </a:r>
            <a:r>
              <a:rPr lang="ru-RU" b="1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Сороки </a:t>
            </a:r>
            <a:r>
              <a:rPr lang="ru-RU" b="1" i="1" dirty="0" err="1" smtClean="0"/>
              <a:t>будують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відразу</a:t>
            </a:r>
            <a:r>
              <a:rPr lang="ru-RU" b="1" i="1" dirty="0" smtClean="0"/>
              <a:t> до 7 </a:t>
            </a:r>
            <a:r>
              <a:rPr lang="ru-RU" b="1" i="1" dirty="0" err="1" smtClean="0"/>
              <a:t>гнізд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своїй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ділянці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потім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обирають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одне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найкраще</a:t>
            </a:r>
            <a:r>
              <a:rPr lang="ru-RU" b="1" i="1" dirty="0" smtClean="0"/>
              <a:t>. </a:t>
            </a:r>
            <a:r>
              <a:rPr lang="ru-RU" b="1" i="1" dirty="0" err="1" smtClean="0"/>
              <a:t>Найчастіше</a:t>
            </a:r>
            <a:r>
              <a:rPr lang="ru-RU" b="1" i="1" dirty="0" smtClean="0"/>
              <a:t> сороки </a:t>
            </a:r>
            <a:r>
              <a:rPr lang="ru-RU" b="1" i="1" dirty="0" err="1" smtClean="0"/>
              <a:t>живуть</a:t>
            </a:r>
            <a:r>
              <a:rPr lang="ru-RU" b="1" i="1" dirty="0" smtClean="0"/>
              <a:t> до 17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але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рідкісних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випадках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доживають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до 30.</a:t>
            </a:r>
          </a:p>
          <a:p>
            <a:pPr>
              <a:buFont typeface="Wingdings" pitchFamily="2" charset="2"/>
              <a:buChar char="v"/>
            </a:pPr>
            <a:endParaRPr lang="ru-RU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тахи України Шпак звичай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286280" cy="364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500042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Шпак </a:t>
            </a:r>
            <a:r>
              <a:rPr lang="ru-RU" sz="2800" dirty="0" err="1" smtClean="0">
                <a:solidFill>
                  <a:srgbClr val="00B0F0"/>
                </a:solidFill>
              </a:rPr>
              <a:t>шпаківню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гарну</a:t>
            </a:r>
            <a:r>
              <a:rPr lang="ru-RU" sz="2800" dirty="0" smtClean="0">
                <a:solidFill>
                  <a:srgbClr val="00B0F0"/>
                </a:solidFill>
              </a:rPr>
              <a:t>  </a:t>
            </a:r>
            <a:r>
              <a:rPr lang="ru-RU" sz="2800" dirty="0" err="1" smtClean="0">
                <a:solidFill>
                  <a:srgbClr val="00B0F0"/>
                </a:solidFill>
              </a:rPr>
              <a:t>має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2800" dirty="0" err="1" smtClean="0">
                <a:solidFill>
                  <a:srgbClr val="00B0F0"/>
                </a:solidFill>
              </a:rPr>
              <a:t>Навесні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він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прилітає</a:t>
            </a:r>
            <a:r>
              <a:rPr lang="ru-RU" sz="28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ru-RU" sz="2800" dirty="0" err="1" smtClean="0">
                <a:solidFill>
                  <a:srgbClr val="00B0F0"/>
                </a:solidFill>
              </a:rPr>
              <a:t>Прибирає</a:t>
            </a:r>
            <a:r>
              <a:rPr lang="ru-RU" sz="2800" dirty="0" smtClean="0">
                <a:solidFill>
                  <a:srgbClr val="00B0F0"/>
                </a:solidFill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</a:rPr>
              <a:t>ній</a:t>
            </a:r>
            <a:r>
              <a:rPr lang="ru-RU" sz="2800" dirty="0" smtClean="0">
                <a:solidFill>
                  <a:srgbClr val="00B0F0"/>
                </a:solidFill>
              </a:rPr>
              <a:t> , як </a:t>
            </a:r>
            <a:r>
              <a:rPr lang="ru-RU" sz="2800" dirty="0" err="1" smtClean="0">
                <a:solidFill>
                  <a:srgbClr val="00B0F0"/>
                </a:solidFill>
              </a:rPr>
              <a:t>слід</a:t>
            </a:r>
            <a:r>
              <a:rPr lang="ru-RU" sz="28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І </a:t>
            </a:r>
            <a:r>
              <a:rPr lang="ru-RU" sz="2800" dirty="0" err="1" smtClean="0">
                <a:solidFill>
                  <a:srgbClr val="00B0F0"/>
                </a:solidFill>
              </a:rPr>
              <a:t>береться</a:t>
            </a:r>
            <a:r>
              <a:rPr lang="ru-RU" sz="2800" dirty="0" smtClean="0">
                <a:solidFill>
                  <a:srgbClr val="00B0F0"/>
                </a:solidFill>
              </a:rPr>
              <a:t> за </a:t>
            </a:r>
            <a:r>
              <a:rPr lang="ru-RU" sz="2800" dirty="0" err="1" smtClean="0">
                <a:solidFill>
                  <a:srgbClr val="00B0F0"/>
                </a:solidFill>
              </a:rPr>
              <a:t>обід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549676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Цікавий</a:t>
            </a:r>
            <a:r>
              <a:rPr lang="ru-RU" i="1" dirty="0" smtClean="0"/>
              <a:t> факт Шпаки </a:t>
            </a:r>
            <a:r>
              <a:rPr lang="ru-RU" i="1" dirty="0" err="1" smtClean="0"/>
              <a:t>прилітають</a:t>
            </a:r>
            <a:r>
              <a:rPr lang="ru-RU" i="1" dirty="0" smtClean="0"/>
              <a:t> до нас у </a:t>
            </a:r>
            <a:r>
              <a:rPr lang="ru-RU" i="1" dirty="0" err="1" smtClean="0"/>
              <a:t>кінці</a:t>
            </a:r>
            <a:r>
              <a:rPr lang="ru-RU" i="1" dirty="0" smtClean="0"/>
              <a:t> </a:t>
            </a:r>
            <a:r>
              <a:rPr lang="ru-RU" i="1" dirty="0" err="1" smtClean="0"/>
              <a:t>березня</a:t>
            </a:r>
            <a:r>
              <a:rPr lang="ru-RU" i="1" dirty="0" smtClean="0"/>
              <a:t> — на початку </a:t>
            </a:r>
            <a:r>
              <a:rPr lang="ru-RU" i="1" dirty="0" err="1" smtClean="0"/>
              <a:t>квітня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нерідко</a:t>
            </a:r>
            <a:r>
              <a:rPr lang="ru-RU" i="1" dirty="0" smtClean="0"/>
              <a:t> на </a:t>
            </a:r>
            <a:r>
              <a:rPr lang="ru-RU" i="1" dirty="0" err="1" smtClean="0"/>
              <a:t>батьківщині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зустрічає</a:t>
            </a:r>
            <a:r>
              <a:rPr lang="ru-RU" i="1" dirty="0" smtClean="0"/>
              <a:t> </a:t>
            </a:r>
            <a:r>
              <a:rPr lang="ru-RU" i="1" dirty="0" err="1" smtClean="0"/>
              <a:t>тривала</a:t>
            </a:r>
            <a:r>
              <a:rPr lang="ru-RU" i="1" dirty="0" smtClean="0"/>
              <a:t> зима. Але </a:t>
            </a:r>
            <a:r>
              <a:rPr lang="ru-RU" i="1" dirty="0" err="1" smtClean="0"/>
              <a:t>негода</a:t>
            </a:r>
            <a:r>
              <a:rPr lang="ru-RU" i="1" dirty="0" smtClean="0"/>
              <a:t> не </a:t>
            </a:r>
            <a:r>
              <a:rPr lang="ru-RU" i="1" dirty="0" err="1" smtClean="0"/>
              <a:t>дуже</a:t>
            </a:r>
            <a:r>
              <a:rPr lang="ru-RU" i="1" dirty="0" smtClean="0"/>
              <a:t> </a:t>
            </a:r>
            <a:r>
              <a:rPr lang="ru-RU" i="1" dirty="0" err="1" smtClean="0"/>
              <a:t>бентежить</a:t>
            </a:r>
            <a:r>
              <a:rPr lang="ru-RU" i="1" dirty="0" smtClean="0"/>
              <a:t> </a:t>
            </a:r>
            <a:r>
              <a:rPr lang="ru-RU" i="1" dirty="0" err="1" smtClean="0"/>
              <a:t>цих</a:t>
            </a:r>
            <a:r>
              <a:rPr lang="ru-RU" i="1" dirty="0" smtClean="0"/>
              <a:t> </a:t>
            </a:r>
            <a:r>
              <a:rPr lang="ru-RU" i="1" dirty="0" err="1" smtClean="0"/>
              <a:t>життєрадісних</a:t>
            </a:r>
            <a:r>
              <a:rPr lang="ru-RU" i="1" dirty="0" smtClean="0"/>
              <a:t> </a:t>
            </a:r>
            <a:r>
              <a:rPr lang="ru-RU" i="1" dirty="0" err="1" smtClean="0"/>
              <a:t>птахів</a:t>
            </a:r>
            <a:r>
              <a:rPr lang="ru-RU" i="1" dirty="0" smtClean="0"/>
              <a:t>. </a:t>
            </a:r>
            <a:r>
              <a:rPr lang="ru-RU" i="1" dirty="0" err="1" smtClean="0"/>
              <a:t>Більшість</a:t>
            </a:r>
            <a:r>
              <a:rPr lang="ru-RU" i="1" dirty="0" smtClean="0"/>
              <a:t> </a:t>
            </a:r>
            <a:r>
              <a:rPr lang="ru-RU" i="1" dirty="0" err="1" smtClean="0"/>
              <a:t>птахів</a:t>
            </a:r>
            <a:r>
              <a:rPr lang="ru-RU" i="1" dirty="0" smtClean="0"/>
              <a:t> </a:t>
            </a:r>
            <a:r>
              <a:rPr lang="ru-RU" i="1" dirty="0" err="1" smtClean="0"/>
              <a:t>селяться</a:t>
            </a:r>
            <a:r>
              <a:rPr lang="ru-RU" i="1" dirty="0" smtClean="0"/>
              <a:t> у дуплах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нішами</a:t>
            </a:r>
            <a:r>
              <a:rPr lang="ru-RU" i="1" dirty="0" smtClean="0"/>
              <a:t> </a:t>
            </a:r>
            <a:r>
              <a:rPr lang="ru-RU" i="1" dirty="0" err="1" smtClean="0"/>
              <a:t>будівель</a:t>
            </a:r>
            <a:r>
              <a:rPr lang="ru-RU" i="1" dirty="0" smtClean="0"/>
              <a:t>. </a:t>
            </a:r>
            <a:r>
              <a:rPr lang="ru-RU" i="1" dirty="0" err="1" smtClean="0"/>
              <a:t>Також</a:t>
            </a:r>
            <a:r>
              <a:rPr lang="ru-RU" i="1" dirty="0" smtClean="0"/>
              <a:t> вони не </a:t>
            </a:r>
            <a:r>
              <a:rPr lang="ru-RU" i="1" dirty="0" err="1" smtClean="0"/>
              <a:t>проти</a:t>
            </a:r>
            <a:r>
              <a:rPr lang="ru-RU" i="1" dirty="0" smtClean="0"/>
              <a:t> </a:t>
            </a:r>
            <a:r>
              <a:rPr lang="ru-RU" i="1" dirty="0" err="1" smtClean="0"/>
              <a:t>пожити</a:t>
            </a:r>
            <a:r>
              <a:rPr lang="ru-RU" i="1" dirty="0" smtClean="0"/>
              <a:t> в </a:t>
            </a:r>
            <a:r>
              <a:rPr lang="ru-RU" i="1" dirty="0" err="1" smtClean="0"/>
              <a:t>затишних</a:t>
            </a:r>
            <a:r>
              <a:rPr lang="ru-RU" i="1" dirty="0" smtClean="0"/>
              <a:t> </a:t>
            </a:r>
            <a:r>
              <a:rPr lang="ru-RU" i="1" dirty="0" err="1" smtClean="0"/>
              <a:t>шпаківнях</a:t>
            </a:r>
            <a:r>
              <a:rPr lang="ru-RU" i="1" dirty="0" smtClean="0"/>
              <a:t>, </a:t>
            </a:r>
            <a:r>
              <a:rPr lang="ru-RU" i="1" dirty="0" err="1" smtClean="0"/>
              <a:t>споруджених</a:t>
            </a:r>
            <a:r>
              <a:rPr lang="ru-RU" i="1" dirty="0" smtClean="0"/>
              <a:t> людьми. Першими </a:t>
            </a:r>
            <a:r>
              <a:rPr lang="ru-RU" i="1" dirty="0" err="1" smtClean="0"/>
              <a:t>прилітають</a:t>
            </a:r>
            <a:r>
              <a:rPr lang="ru-RU" i="1" dirty="0" smtClean="0"/>
              <a:t> </a:t>
            </a:r>
            <a:r>
              <a:rPr lang="ru-RU" i="1" dirty="0" err="1" smtClean="0"/>
              <a:t>самці</a:t>
            </a:r>
            <a:r>
              <a:rPr lang="ru-RU" i="1" dirty="0" smtClean="0"/>
              <a:t>. Часто </a:t>
            </a:r>
            <a:r>
              <a:rPr lang="ru-RU" i="1" dirty="0" err="1" smtClean="0"/>
              <a:t>буває</a:t>
            </a:r>
            <a:r>
              <a:rPr lang="ru-RU" i="1" dirty="0" smtClean="0"/>
              <a:t> так,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висиджування</a:t>
            </a:r>
            <a:r>
              <a:rPr lang="ru-RU" i="1" dirty="0" smtClean="0"/>
              <a:t> </a:t>
            </a:r>
            <a:r>
              <a:rPr lang="ru-RU" i="1" dirty="0" err="1" smtClean="0"/>
              <a:t>яєць</a:t>
            </a:r>
            <a:r>
              <a:rPr lang="ru-RU" i="1" dirty="0" smtClean="0"/>
              <a:t> </a:t>
            </a:r>
            <a:r>
              <a:rPr lang="ru-RU" i="1" dirty="0" err="1" smtClean="0"/>
              <a:t>самець</a:t>
            </a:r>
            <a:r>
              <a:rPr lang="ru-RU" i="1" dirty="0" smtClean="0"/>
              <a:t> на </a:t>
            </a:r>
            <a:r>
              <a:rPr lang="ru-RU" i="1" dirty="0" err="1" smtClean="0"/>
              <a:t>деякий</a:t>
            </a:r>
            <a:r>
              <a:rPr lang="ru-RU" i="1" dirty="0" smtClean="0"/>
              <a:t> час </a:t>
            </a:r>
            <a:r>
              <a:rPr lang="ru-RU" i="1" dirty="0" err="1" smtClean="0"/>
              <a:t>підміняє</a:t>
            </a:r>
            <a:r>
              <a:rPr lang="ru-RU" i="1" dirty="0" smtClean="0"/>
              <a:t> самку. Через три </a:t>
            </a:r>
            <a:r>
              <a:rPr lang="ru-RU" i="1" dirty="0" err="1" smtClean="0"/>
              <a:t>тижні</a:t>
            </a:r>
            <a:r>
              <a:rPr lang="ru-RU" i="1" dirty="0" smtClean="0"/>
              <a:t> </a:t>
            </a:r>
            <a:r>
              <a:rPr lang="ru-RU" i="1" dirty="0" err="1" smtClean="0"/>
              <a:t>пташенята</a:t>
            </a:r>
            <a:r>
              <a:rPr lang="ru-RU" i="1" dirty="0" smtClean="0"/>
              <a:t> </a:t>
            </a:r>
            <a:r>
              <a:rPr lang="ru-RU" i="1" dirty="0" err="1" smtClean="0"/>
              <a:t>залишають</a:t>
            </a:r>
            <a:r>
              <a:rPr lang="ru-RU" i="1" dirty="0" smtClean="0"/>
              <a:t> </a:t>
            </a:r>
            <a:r>
              <a:rPr lang="ru-RU" i="1" dirty="0" err="1" smtClean="0"/>
              <a:t>гніздо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ебідь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142" y="357166"/>
            <a:ext cx="4350763" cy="290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Що символізує лебід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43314"/>
            <a:ext cx="4385921" cy="282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71435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Лебедине </a:t>
            </a:r>
            <a:r>
              <a:rPr lang="ru-RU" i="1" dirty="0" err="1" smtClean="0">
                <a:solidFill>
                  <a:srgbClr val="FF0000"/>
                </a:solidFill>
              </a:rPr>
              <a:t>пір'я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ніколи</a:t>
            </a:r>
            <a:r>
              <a:rPr lang="ru-RU" i="1" dirty="0" smtClean="0">
                <a:solidFill>
                  <a:srgbClr val="FF0000"/>
                </a:solidFill>
              </a:rPr>
              <a:t> не </a:t>
            </a:r>
            <a:r>
              <a:rPr lang="ru-RU" i="1" dirty="0" err="1" smtClean="0">
                <a:solidFill>
                  <a:srgbClr val="FF0000"/>
                </a:solidFill>
              </a:rPr>
              <a:t>промокає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скільки</a:t>
            </a:r>
            <a:r>
              <a:rPr lang="ru-RU" i="1" dirty="0" smtClean="0">
                <a:solidFill>
                  <a:srgbClr val="FF0000"/>
                </a:solidFill>
              </a:rPr>
              <a:t> б часу </a:t>
            </a:r>
            <a:r>
              <a:rPr lang="ru-RU" i="1" dirty="0" err="1" smtClean="0">
                <a:solidFill>
                  <a:srgbClr val="FF0000"/>
                </a:solidFill>
              </a:rPr>
              <a:t>ці</a:t>
            </a:r>
            <a:r>
              <a:rPr lang="ru-RU" i="1" dirty="0" smtClean="0">
                <a:solidFill>
                  <a:srgbClr val="FF0000"/>
                </a:solidFill>
              </a:rPr>
              <a:t> птахи не проводили у </a:t>
            </a:r>
            <a:r>
              <a:rPr lang="ru-RU" i="1" dirty="0" err="1" smtClean="0">
                <a:solidFill>
                  <a:srgbClr val="FF0000"/>
                </a:solidFill>
              </a:rPr>
              <a:t>воді</a:t>
            </a:r>
            <a:r>
              <a:rPr lang="ru-RU" i="1" dirty="0" smtClean="0">
                <a:solidFill>
                  <a:srgbClr val="FF0000"/>
                </a:solidFill>
              </a:rPr>
              <a:t>. 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78592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Найпоширенішим</a:t>
            </a:r>
            <a:r>
              <a:rPr lang="ru-RU" i="1" dirty="0" smtClean="0">
                <a:solidFill>
                  <a:srgbClr val="FF0000"/>
                </a:solidFill>
              </a:rPr>
              <a:t> у </a:t>
            </a:r>
            <a:r>
              <a:rPr lang="ru-RU" i="1" dirty="0" err="1" smtClean="0">
                <a:solidFill>
                  <a:srgbClr val="FF0000"/>
                </a:solidFill>
              </a:rPr>
              <a:t>світі</a:t>
            </a:r>
            <a:r>
              <a:rPr lang="ru-RU" i="1" dirty="0" smtClean="0">
                <a:solidFill>
                  <a:srgbClr val="FF0000"/>
                </a:solidFill>
              </a:rPr>
              <a:t> видом </a:t>
            </a:r>
            <a:r>
              <a:rPr lang="ru-RU" i="1" dirty="0" err="1" smtClean="0">
                <a:solidFill>
                  <a:srgbClr val="FF0000"/>
                </a:solidFill>
              </a:rPr>
              <a:t>лебедів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є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чорний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що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мешкає</a:t>
            </a:r>
            <a:r>
              <a:rPr lang="ru-RU" i="1" dirty="0" smtClean="0">
                <a:solidFill>
                  <a:srgbClr val="FF0000"/>
                </a:solidFill>
              </a:rPr>
              <a:t> в </a:t>
            </a:r>
            <a:r>
              <a:rPr lang="ru-RU" i="1" dirty="0" err="1" smtClean="0">
                <a:solidFill>
                  <a:srgbClr val="FF0000"/>
                </a:solidFill>
              </a:rPr>
              <a:t>Австралії</a:t>
            </a:r>
            <a:r>
              <a:rPr lang="ru-RU" i="1" dirty="0" smtClean="0">
                <a:solidFill>
                  <a:srgbClr val="FF0000"/>
                </a:solidFill>
              </a:rPr>
              <a:t> та </a:t>
            </a:r>
            <a:r>
              <a:rPr lang="ru-RU" i="1" dirty="0" err="1" smtClean="0">
                <a:solidFill>
                  <a:srgbClr val="FF0000"/>
                </a:solidFill>
              </a:rPr>
              <a:t>Новій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Зеландії</a:t>
            </a:r>
            <a:r>
              <a:rPr lang="ru-RU" i="1" dirty="0" smtClean="0">
                <a:solidFill>
                  <a:srgbClr val="FF0000"/>
                </a:solidFill>
              </a:rPr>
              <a:t>. 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071810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Через </a:t>
            </a:r>
            <a:r>
              <a:rPr lang="ru-RU" i="1" dirty="0" err="1" smtClean="0">
                <a:solidFill>
                  <a:srgbClr val="FF0000"/>
                </a:solidFill>
              </a:rPr>
              <a:t>значну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масу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тіла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зліт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дається</a:t>
            </a:r>
            <a:r>
              <a:rPr lang="ru-RU" i="1" dirty="0" smtClean="0">
                <a:solidFill>
                  <a:srgbClr val="FF0000"/>
                </a:solidFill>
              </a:rPr>
              <a:t> лебедям </a:t>
            </a:r>
            <a:r>
              <a:rPr lang="ru-RU" i="1" dirty="0" err="1" smtClean="0">
                <a:solidFill>
                  <a:srgbClr val="FF0000"/>
                </a:solidFill>
              </a:rPr>
              <a:t>досить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важко</a:t>
            </a:r>
            <a:r>
              <a:rPr lang="ru-RU" i="1" dirty="0" smtClean="0">
                <a:solidFill>
                  <a:srgbClr val="FF0000"/>
                </a:solidFill>
              </a:rPr>
              <a:t>, вони </a:t>
            </a:r>
            <a:r>
              <a:rPr lang="ru-RU" i="1" dirty="0" err="1" smtClean="0">
                <a:solidFill>
                  <a:srgbClr val="FF0000"/>
                </a:solidFill>
              </a:rPr>
              <a:t>довго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і</a:t>
            </a:r>
            <a:r>
              <a:rPr lang="ru-RU" i="1" dirty="0" smtClean="0">
                <a:solidFill>
                  <a:srgbClr val="FF0000"/>
                </a:solidFill>
              </a:rPr>
              <a:t> натужно </a:t>
            </a:r>
            <a:r>
              <a:rPr lang="ru-RU" i="1" dirty="0" err="1" smtClean="0">
                <a:solidFill>
                  <a:srgbClr val="FF0000"/>
                </a:solidFill>
              </a:rPr>
              <a:t>махають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крилами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перебирають</a:t>
            </a:r>
            <a:r>
              <a:rPr lang="ru-RU" i="1" dirty="0" smtClean="0">
                <a:solidFill>
                  <a:srgbClr val="FF0000"/>
                </a:solidFill>
              </a:rPr>
              <a:t> лапами, </a:t>
            </a:r>
            <a:r>
              <a:rPr lang="ru-RU" i="1" dirty="0" err="1" smtClean="0">
                <a:solidFill>
                  <a:srgbClr val="FF0000"/>
                </a:solidFill>
              </a:rPr>
              <a:t>намагаючись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злетіти</a:t>
            </a:r>
            <a:r>
              <a:rPr lang="ru-RU" i="1" dirty="0" smtClean="0">
                <a:solidFill>
                  <a:srgbClr val="FF0000"/>
                </a:solidFill>
              </a:rPr>
              <a:t>. З </a:t>
            </a:r>
            <a:r>
              <a:rPr lang="ru-RU" i="1" dirty="0" err="1" smtClean="0">
                <a:solidFill>
                  <a:srgbClr val="FF0000"/>
                </a:solidFill>
              </a:rPr>
              <a:t>цієї</a:t>
            </a:r>
            <a:r>
              <a:rPr lang="ru-RU" i="1" dirty="0" smtClean="0">
                <a:solidFill>
                  <a:srgbClr val="FF0000"/>
                </a:solidFill>
              </a:rPr>
              <a:t> ж причини вони не </a:t>
            </a:r>
            <a:r>
              <a:rPr lang="ru-RU" i="1" dirty="0" err="1" smtClean="0">
                <a:solidFill>
                  <a:srgbClr val="FF0000"/>
                </a:solidFill>
              </a:rPr>
              <a:t>можуть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сідати</a:t>
            </a:r>
            <a:r>
              <a:rPr lang="ru-RU" i="1" dirty="0" smtClean="0">
                <a:solidFill>
                  <a:srgbClr val="FF0000"/>
                </a:solidFill>
              </a:rPr>
              <a:t> на землю – </a:t>
            </a:r>
            <a:r>
              <a:rPr lang="ru-RU" i="1" dirty="0" err="1" smtClean="0">
                <a:solidFill>
                  <a:srgbClr val="FF0000"/>
                </a:solidFill>
              </a:rPr>
              <a:t>їм</a:t>
            </a:r>
            <a:r>
              <a:rPr lang="ru-RU" i="1" dirty="0" smtClean="0">
                <a:solidFill>
                  <a:srgbClr val="FF0000"/>
                </a:solidFill>
              </a:rPr>
              <a:t> доступна </a:t>
            </a:r>
            <a:r>
              <a:rPr lang="ru-RU" i="1" dirty="0" err="1" smtClean="0">
                <a:solidFill>
                  <a:srgbClr val="FF0000"/>
                </a:solidFill>
              </a:rPr>
              <a:t>тільки</a:t>
            </a:r>
            <a:r>
              <a:rPr lang="ru-RU" i="1" dirty="0" smtClean="0">
                <a:solidFill>
                  <a:srgbClr val="FF0000"/>
                </a:solidFill>
              </a:rPr>
              <a:t> посадка на воду.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Всі</a:t>
            </a:r>
            <a:r>
              <a:rPr lang="ru-RU" dirty="0" smtClean="0">
                <a:solidFill>
                  <a:srgbClr val="FF0000"/>
                </a:solidFill>
              </a:rPr>
              <a:t> ми </a:t>
            </a:r>
            <a:r>
              <a:rPr lang="ru-RU" dirty="0" err="1" smtClean="0">
                <a:solidFill>
                  <a:srgbClr val="FF0000"/>
                </a:solidFill>
              </a:rPr>
              <a:t>знаємо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птахи –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наші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друзі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помічники</a:t>
            </a:r>
            <a:r>
              <a:rPr lang="ru-RU" dirty="0" smtClean="0">
                <a:solidFill>
                  <a:srgbClr val="FF0000"/>
                </a:solidFill>
              </a:rPr>
              <a:t>. Вони </a:t>
            </a:r>
            <a:r>
              <a:rPr lang="ru-RU" dirty="0" err="1" smtClean="0">
                <a:solidFill>
                  <a:srgbClr val="FF0000"/>
                </a:solidFill>
              </a:rPr>
              <a:t>приносять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чималу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користь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садівникам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городникам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Завдяки</a:t>
            </a:r>
            <a:r>
              <a:rPr lang="ru-RU" dirty="0" smtClean="0">
                <a:solidFill>
                  <a:srgbClr val="FF0000"/>
                </a:solidFill>
              </a:rPr>
              <a:t> птахам </a:t>
            </a:r>
            <a:r>
              <a:rPr lang="ru-RU" dirty="0" err="1" smtClean="0">
                <a:solidFill>
                  <a:srgbClr val="FF0000"/>
                </a:solidFill>
              </a:rPr>
              <a:t>вдається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стримувати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популяцію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шкідливих</a:t>
            </a:r>
            <a:r>
              <a:rPr lang="ru-RU" dirty="0" smtClean="0">
                <a:solidFill>
                  <a:srgbClr val="FF0000"/>
                </a:solidFill>
              </a:rPr>
              <a:t> комах.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Птахи </a:t>
            </a:r>
            <a:r>
              <a:rPr lang="ru-RU" dirty="0" err="1" smtClean="0">
                <a:solidFill>
                  <a:srgbClr val="FF0000"/>
                </a:solidFill>
              </a:rPr>
              <a:t>необхідні</a:t>
            </a:r>
            <a:r>
              <a:rPr lang="ru-RU" dirty="0" smtClean="0">
                <a:solidFill>
                  <a:srgbClr val="FF0000"/>
                </a:solidFill>
              </a:rPr>
              <a:t> для </a:t>
            </a:r>
            <a:r>
              <a:rPr lang="ru-RU" dirty="0" err="1" smtClean="0">
                <a:solidFill>
                  <a:srgbClr val="FF0000"/>
                </a:solidFill>
              </a:rPr>
              <a:t>підтримки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нормальної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екосистеми</a:t>
            </a:r>
            <a:r>
              <a:rPr lang="ru-RU" dirty="0" smtClean="0">
                <a:solidFill>
                  <a:srgbClr val="FF0000"/>
                </a:solidFill>
              </a:rPr>
              <a:t>. Вони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частиною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природи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прикрашають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допомагають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підтримувати</a:t>
            </a:r>
            <a:r>
              <a:rPr lang="ru-RU" dirty="0" smtClean="0">
                <a:solidFill>
                  <a:srgbClr val="FF0000"/>
                </a:solidFill>
              </a:rPr>
              <a:t> баланс. Ми </a:t>
            </a:r>
            <a:r>
              <a:rPr lang="ru-RU" dirty="0" err="1" smtClean="0">
                <a:solidFill>
                  <a:srgbClr val="FF0000"/>
                </a:solidFill>
              </a:rPr>
              <a:t>можемо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врятувати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голоду, </a:t>
            </a:r>
            <a:r>
              <a:rPr lang="ru-RU" dirty="0" err="1" smtClean="0">
                <a:solidFill>
                  <a:srgbClr val="FF0000"/>
                </a:solidFill>
              </a:rPr>
              <a:t>побудувавши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годівниці</a:t>
            </a:r>
            <a:r>
              <a:rPr lang="ru-RU" dirty="0" smtClean="0">
                <a:solidFill>
                  <a:srgbClr val="FF0000"/>
                </a:solidFill>
              </a:rPr>
              <a:t> на зиму </a:t>
            </a:r>
            <a:r>
              <a:rPr lang="ru-RU" dirty="0" err="1" smtClean="0">
                <a:solidFill>
                  <a:srgbClr val="FF0000"/>
                </a:solidFill>
              </a:rPr>
              <a:t>або</a:t>
            </a:r>
            <a:r>
              <a:rPr lang="ru-RU" dirty="0" smtClean="0">
                <a:solidFill>
                  <a:srgbClr val="FF0000"/>
                </a:solidFill>
              </a:rPr>
              <a:t> просто </a:t>
            </a:r>
            <a:r>
              <a:rPr lang="ru-RU" dirty="0" err="1" smtClean="0">
                <a:solidFill>
                  <a:srgbClr val="FF0000"/>
                </a:solidFill>
              </a:rPr>
              <a:t>підгодовуючи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птахів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вулиці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зовсім</a:t>
            </a:r>
            <a:r>
              <a:rPr lang="ru-RU" dirty="0" smtClean="0">
                <a:solidFill>
                  <a:srgbClr val="FF0000"/>
                </a:solidFill>
              </a:rPr>
              <a:t> нескладно для кожного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нас, </a:t>
            </a:r>
            <a:r>
              <a:rPr lang="ru-RU" dirty="0" err="1" smtClean="0">
                <a:solidFill>
                  <a:srgbClr val="FF0000"/>
                </a:solidFill>
              </a:rPr>
              <a:t>але</a:t>
            </a:r>
            <a:r>
              <a:rPr lang="ru-RU" dirty="0" smtClean="0">
                <a:solidFill>
                  <a:srgbClr val="FF0000"/>
                </a:solidFill>
              </a:rPr>
              <a:t> таким </a:t>
            </a:r>
            <a:r>
              <a:rPr lang="ru-RU" dirty="0" err="1" smtClean="0">
                <a:solidFill>
                  <a:srgbClr val="FF0000"/>
                </a:solidFill>
              </a:rPr>
              <a:t>нехитрим</a:t>
            </a:r>
            <a:r>
              <a:rPr lang="ru-RU" dirty="0" smtClean="0">
                <a:solidFill>
                  <a:srgbClr val="FF0000"/>
                </a:solidFill>
              </a:rPr>
              <a:t> способом ми </a:t>
            </a:r>
            <a:r>
              <a:rPr lang="ru-RU" dirty="0" err="1" smtClean="0">
                <a:solidFill>
                  <a:srgbClr val="FF0000"/>
                </a:solidFill>
              </a:rPr>
              <a:t>можемо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допомогти</a:t>
            </a:r>
            <a:r>
              <a:rPr lang="ru-RU" dirty="0" smtClean="0">
                <a:solidFill>
                  <a:srgbClr val="FF0000"/>
                </a:solidFill>
              </a:rPr>
              <a:t> нашим </a:t>
            </a:r>
            <a:r>
              <a:rPr lang="ru-RU" dirty="0" err="1" smtClean="0">
                <a:solidFill>
                  <a:srgbClr val="FF0000"/>
                </a:solidFill>
              </a:rPr>
              <a:t>друзям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4214842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Горобець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пташка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співоча</a:t>
            </a:r>
            <a:endParaRPr lang="ru-RU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все знати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гілочках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стрибає</a:t>
            </a:r>
            <a:endParaRPr lang="ru-RU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комашок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там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Горобець – один з найпоширеніших птахів"/>
          <p:cNvPicPr>
            <a:picLocks noChangeAspect="1" noChangeArrowheads="1"/>
          </p:cNvPicPr>
          <p:nvPr/>
        </p:nvPicPr>
        <p:blipFill>
          <a:blip r:embed="rId2"/>
          <a:srcRect r="18999"/>
          <a:stretch>
            <a:fillRect/>
          </a:stretch>
        </p:blipFill>
        <p:spPr bwMode="auto">
          <a:xfrm>
            <a:off x="4572000" y="0"/>
            <a:ext cx="4071966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Українське товариство охорони птахів - горобець польовий (лат. — Passer  montanus; англ. — Eurasian tree sparrow), автор знімка Henny Egdom | 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33504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3143248"/>
            <a:ext cx="5286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</a:t>
            </a:r>
            <a:r>
              <a:rPr lang="ru-RU" i="1" dirty="0" err="1" smtClean="0"/>
              <a:t>Горобці</a:t>
            </a:r>
            <a:r>
              <a:rPr lang="ru-RU" i="1" dirty="0" smtClean="0"/>
              <a:t> </a:t>
            </a:r>
            <a:r>
              <a:rPr lang="ru-RU" i="1" dirty="0" err="1" smtClean="0"/>
              <a:t>зазвичай</a:t>
            </a:r>
            <a:r>
              <a:rPr lang="ru-RU" i="1" dirty="0" smtClean="0"/>
              <a:t> </a:t>
            </a:r>
            <a:r>
              <a:rPr lang="ru-RU" i="1" dirty="0" err="1" smtClean="0"/>
              <a:t>літають</a:t>
            </a:r>
            <a:r>
              <a:rPr lang="ru-RU" i="1" dirty="0" smtClean="0"/>
              <a:t> на </a:t>
            </a:r>
            <a:r>
              <a:rPr lang="ru-RU" i="1" dirty="0" err="1" smtClean="0"/>
              <a:t>швидкості</a:t>
            </a:r>
            <a:r>
              <a:rPr lang="ru-RU" i="1" dirty="0" smtClean="0"/>
              <a:t> 38 км/год,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переляканий</a:t>
            </a:r>
            <a:r>
              <a:rPr lang="ru-RU" i="1" dirty="0" smtClean="0"/>
              <a:t> </a:t>
            </a:r>
            <a:r>
              <a:rPr lang="ru-RU" i="1" dirty="0" err="1" smtClean="0"/>
              <a:t>горобець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розігнатися</a:t>
            </a:r>
            <a:r>
              <a:rPr lang="ru-RU" i="1" dirty="0" smtClean="0"/>
              <a:t> до 50 км/год!.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На </a:t>
            </a:r>
            <a:r>
              <a:rPr lang="ru-RU" i="1" dirty="0" err="1" smtClean="0"/>
              <a:t>волі</a:t>
            </a:r>
            <a:r>
              <a:rPr lang="ru-RU" i="1" dirty="0" smtClean="0"/>
              <a:t> </a:t>
            </a:r>
            <a:r>
              <a:rPr lang="ru-RU" i="1" dirty="0" err="1" smtClean="0"/>
              <a:t>горобці</a:t>
            </a:r>
            <a:r>
              <a:rPr lang="ru-RU" i="1" dirty="0" smtClean="0"/>
              <a:t> </a:t>
            </a:r>
            <a:r>
              <a:rPr lang="ru-RU" i="1" dirty="0" err="1" smtClean="0"/>
              <a:t>живуть</a:t>
            </a:r>
            <a:r>
              <a:rPr lang="ru-RU" i="1" dirty="0" smtClean="0"/>
              <a:t> </a:t>
            </a:r>
            <a:r>
              <a:rPr lang="ru-RU" i="1" dirty="0" err="1" smtClean="0"/>
              <a:t>переважно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4 до 5-ти </a:t>
            </a:r>
            <a:r>
              <a:rPr lang="ru-RU" i="1" dirty="0" err="1" smtClean="0"/>
              <a:t>років</a:t>
            </a:r>
            <a:r>
              <a:rPr lang="ru-RU" i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За </a:t>
            </a:r>
            <a:r>
              <a:rPr lang="ru-RU" i="1" dirty="0" err="1" smtClean="0"/>
              <a:t>будівництво</a:t>
            </a:r>
            <a:r>
              <a:rPr lang="ru-RU" i="1" dirty="0" smtClean="0"/>
              <a:t> </a:t>
            </a:r>
            <a:r>
              <a:rPr lang="ru-RU" i="1" dirty="0" err="1" smtClean="0"/>
              <a:t>гнізда</a:t>
            </a:r>
            <a:r>
              <a:rPr lang="ru-RU" i="1" dirty="0" smtClean="0"/>
              <a:t> </a:t>
            </a:r>
            <a:r>
              <a:rPr lang="ru-RU" i="1" dirty="0" err="1" smtClean="0"/>
              <a:t>відповідальні</a:t>
            </a:r>
            <a:r>
              <a:rPr lang="ru-RU" i="1" dirty="0" smtClean="0"/>
              <a:t> </a:t>
            </a:r>
            <a:r>
              <a:rPr lang="ru-RU" i="1" dirty="0" err="1" smtClean="0"/>
              <a:t>самці</a:t>
            </a:r>
            <a:endParaRPr lang="ru-RU" i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 В </a:t>
            </a:r>
            <a:r>
              <a:rPr lang="ru-RU" dirty="0" err="1" smtClean="0"/>
              <a:t>шиї</a:t>
            </a:r>
            <a:r>
              <a:rPr lang="ru-RU" dirty="0" smtClean="0"/>
              <a:t> </a:t>
            </a:r>
            <a:r>
              <a:rPr lang="ru-RU" dirty="0" err="1" smtClean="0"/>
              <a:t>горобця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два рази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жирафа.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У </a:t>
            </a:r>
            <a:r>
              <a:rPr lang="ru-RU" dirty="0" err="1" smtClean="0"/>
              <a:t>горобців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так,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в </a:t>
            </a:r>
            <a:r>
              <a:rPr lang="ru-RU" dirty="0" err="1" smtClean="0"/>
              <a:t>рожевому</a:t>
            </a:r>
            <a:r>
              <a:rPr lang="ru-RU" dirty="0" smtClean="0"/>
              <a:t> </a:t>
            </a:r>
            <a:r>
              <a:rPr lang="ru-RU" dirty="0" err="1" smtClean="0"/>
              <a:t>світлі</a:t>
            </a:r>
            <a:r>
              <a:rPr lang="ru-RU" dirty="0" smtClean="0"/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Жовторотики</a:t>
            </a:r>
            <a:r>
              <a:rPr lang="ru-RU" dirty="0" smtClean="0"/>
              <a:t>» – так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горобців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жовтим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, </a:t>
            </a:r>
            <a:r>
              <a:rPr lang="ru-RU" dirty="0" err="1" smtClean="0"/>
              <a:t>розташованим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дзьоба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Синиця велика (Parus major, большая синица) — Птахи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33" y="430803"/>
            <a:ext cx="414340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1928802"/>
            <a:ext cx="392909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Цвінь-цвень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Пінь-пень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день!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день!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мене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Славка 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щиглик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Підлітає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сідає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Голосно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співає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Треба ж так от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помилитись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впізнав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синиці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Співучої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жартівниці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о чого сниться синиця в руці, зі зламаним крилом, годувати синицю, стукає  у вікно — тлумачення по сонник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14340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Синиця велика (Parus major) :: Пернаті друзі, птахи України, орнітологія :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67586"/>
            <a:ext cx="3233726" cy="265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1000108"/>
            <a:ext cx="3786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/>
              <a:t>Свою </a:t>
            </a:r>
            <a:r>
              <a:rPr lang="ru-RU" i="1" dirty="0" err="1" smtClean="0"/>
              <a:t>назву</a:t>
            </a:r>
            <a:r>
              <a:rPr lang="ru-RU" i="1" dirty="0" smtClean="0"/>
              <a:t> вони </a:t>
            </a:r>
            <a:r>
              <a:rPr lang="ru-RU" i="1" dirty="0" err="1" smtClean="0"/>
              <a:t>отримали</a:t>
            </a:r>
            <a:r>
              <a:rPr lang="ru-RU" i="1" dirty="0" smtClean="0"/>
              <a:t> </a:t>
            </a:r>
            <a:r>
              <a:rPr lang="ru-RU" i="1" dirty="0" err="1" smtClean="0"/>
              <a:t>з-за</a:t>
            </a:r>
            <a:r>
              <a:rPr lang="ru-RU" i="1" dirty="0" smtClean="0"/>
              <a:t> характерного </a:t>
            </a:r>
            <a:r>
              <a:rPr lang="ru-RU" i="1" dirty="0" err="1" smtClean="0"/>
              <a:t>щебетання</a:t>
            </a:r>
            <a:r>
              <a:rPr lang="ru-RU" i="1" dirty="0" smtClean="0"/>
              <a:t>, яке,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прислухатися</a:t>
            </a:r>
            <a:r>
              <a:rPr lang="ru-RU" i="1" dirty="0" smtClean="0"/>
              <a:t>, </a:t>
            </a:r>
            <a:r>
              <a:rPr lang="ru-RU" i="1" dirty="0" err="1" smtClean="0"/>
              <a:t>звучить</a:t>
            </a:r>
            <a:r>
              <a:rPr lang="ru-RU" i="1" dirty="0" smtClean="0"/>
              <a:t>, як «</a:t>
            </a:r>
            <a:r>
              <a:rPr lang="ru-RU" i="1" dirty="0" err="1" smtClean="0"/>
              <a:t>сі-синь-сі</a:t>
            </a:r>
            <a:r>
              <a:rPr lang="ru-RU" i="1" dirty="0" smtClean="0"/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Вони </a:t>
            </a:r>
            <a:r>
              <a:rPr lang="ru-RU" i="1" dirty="0" err="1" smtClean="0"/>
              <a:t>здатні</a:t>
            </a:r>
            <a:r>
              <a:rPr lang="ru-RU" i="1" dirty="0" smtClean="0"/>
              <a:t> </a:t>
            </a:r>
            <a:r>
              <a:rPr lang="ru-RU" i="1" dirty="0" err="1" smtClean="0"/>
              <a:t>видавати</a:t>
            </a:r>
            <a:r>
              <a:rPr lang="ru-RU" i="1" dirty="0" smtClean="0"/>
              <a:t> </a:t>
            </a:r>
            <a:r>
              <a:rPr lang="ru-RU" i="1" dirty="0" err="1" smtClean="0"/>
              <a:t>близько</a:t>
            </a:r>
            <a:r>
              <a:rPr lang="ru-RU" i="1" dirty="0" smtClean="0"/>
              <a:t> 40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звуків</a:t>
            </a:r>
            <a:r>
              <a:rPr lang="ru-RU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У </a:t>
            </a:r>
            <a:r>
              <a:rPr lang="ru-RU" i="1" dirty="0" err="1" smtClean="0"/>
              <a:t>синиць</a:t>
            </a:r>
            <a:r>
              <a:rPr lang="ru-RU" i="1" dirty="0" smtClean="0"/>
              <a:t> феноменальна </a:t>
            </a:r>
            <a:r>
              <a:rPr lang="ru-RU" i="1" dirty="0" err="1" smtClean="0"/>
              <a:t>пам’ять</a:t>
            </a:r>
            <a:r>
              <a:rPr lang="ru-RU" i="1" dirty="0" smtClean="0"/>
              <a:t>. Вони </a:t>
            </a:r>
            <a:r>
              <a:rPr lang="ru-RU" i="1" dirty="0" err="1" smtClean="0"/>
              <a:t>пам’ятають</a:t>
            </a:r>
            <a:r>
              <a:rPr lang="ru-RU" i="1" dirty="0" smtClean="0"/>
              <a:t> </a:t>
            </a:r>
            <a:r>
              <a:rPr lang="ru-RU" i="1" dirty="0" err="1" smtClean="0"/>
              <a:t>місця</a:t>
            </a:r>
            <a:r>
              <a:rPr lang="ru-RU" i="1" dirty="0" smtClean="0"/>
              <a:t>, де вони </a:t>
            </a:r>
            <a:r>
              <a:rPr lang="ru-RU" i="1" dirty="0" err="1" smtClean="0"/>
              <a:t>знаходили</a:t>
            </a:r>
            <a:r>
              <a:rPr lang="ru-RU" i="1" dirty="0" smtClean="0"/>
              <a:t> </a:t>
            </a:r>
            <a:r>
              <a:rPr lang="ru-RU" i="1" dirty="0" err="1" smtClean="0"/>
              <a:t>їжу</a:t>
            </a:r>
            <a:r>
              <a:rPr lang="ru-RU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/>
              <a:t>Синиць</a:t>
            </a:r>
            <a:r>
              <a:rPr lang="ru-RU" i="1" dirty="0" smtClean="0"/>
              <a:t> не дарма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i="1" dirty="0" err="1" smtClean="0"/>
              <a:t>санітарами</a:t>
            </a:r>
            <a:r>
              <a:rPr lang="ru-RU" i="1" dirty="0" smtClean="0"/>
              <a:t> </a:t>
            </a:r>
            <a:r>
              <a:rPr lang="ru-RU" i="1" dirty="0" err="1" smtClean="0"/>
              <a:t>лісу</a:t>
            </a:r>
            <a:r>
              <a:rPr lang="ru-RU" i="1" dirty="0" smtClean="0"/>
              <a:t>, так одна пара </a:t>
            </a:r>
            <a:r>
              <a:rPr lang="ru-RU" i="1" dirty="0" err="1" smtClean="0"/>
              <a:t>синиць</a:t>
            </a:r>
            <a:r>
              <a:rPr lang="ru-RU" i="1" dirty="0" smtClean="0"/>
              <a:t> в </a:t>
            </a:r>
            <a:r>
              <a:rPr lang="ru-RU" i="1" dirty="0" err="1" smtClean="0"/>
              <a:t>період</a:t>
            </a:r>
            <a:r>
              <a:rPr lang="ru-RU" i="1" dirty="0" smtClean="0"/>
              <a:t> </a:t>
            </a:r>
            <a:r>
              <a:rPr lang="ru-RU" i="1" dirty="0" err="1" smtClean="0"/>
              <a:t>гніздування</a:t>
            </a:r>
            <a:r>
              <a:rPr lang="ru-RU" i="1" dirty="0" smtClean="0"/>
              <a:t> </a:t>
            </a:r>
            <a:r>
              <a:rPr lang="ru-RU" i="1" dirty="0" err="1" smtClean="0"/>
              <a:t>оберігає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шкідників</a:t>
            </a:r>
            <a:r>
              <a:rPr lang="ru-RU" i="1" dirty="0" smtClean="0"/>
              <a:t> як </a:t>
            </a:r>
            <a:r>
              <a:rPr lang="ru-RU" i="1" dirty="0" err="1" smtClean="0"/>
              <a:t>мінімум</a:t>
            </a:r>
            <a:r>
              <a:rPr lang="ru-RU" i="1" dirty="0" smtClean="0"/>
              <a:t> 40 дерев</a:t>
            </a:r>
          </a:p>
          <a:p>
            <a:pPr>
              <a:buFont typeface="Wingdings" pitchFamily="2" charset="2"/>
              <a:buChar char="v"/>
            </a:pP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ташка: 6 дятлів Винниківського лі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072098" cy="618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2" y="3786190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лісі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“Стук…Стук…”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Хто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дивний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звук?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жукам-короїдам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Дятел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взявся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обіду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Цілий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день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працюю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Діловито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дзьобом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б’ю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не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цвяхи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забиваю,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комашок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дістаю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4" name="Picture 4" descr="Дятел (Лидия Пугачева) / Стихи.ру"/>
          <p:cNvPicPr>
            <a:picLocks noChangeAspect="1" noChangeArrowheads="1"/>
          </p:cNvPicPr>
          <p:nvPr/>
        </p:nvPicPr>
        <p:blipFill>
          <a:blip r:embed="rId3"/>
          <a:srcRect l="5008" r="23622" b="7024"/>
          <a:stretch>
            <a:fillRect/>
          </a:stretch>
        </p:blipFill>
        <p:spPr bwMode="auto">
          <a:xfrm>
            <a:off x="5572132" y="285728"/>
            <a:ext cx="328614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0042"/>
            <a:ext cx="4429124" cy="442915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</a:rPr>
              <a:t>Дятли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стукають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дзьобом</a:t>
            </a:r>
            <a:r>
              <a:rPr lang="ru-RU" i="1" dirty="0" smtClean="0">
                <a:solidFill>
                  <a:srgbClr val="002060"/>
                </a:solidFill>
              </a:rPr>
              <a:t> по </a:t>
            </a:r>
            <a:r>
              <a:rPr lang="ru-RU" i="1" dirty="0" err="1" smtClean="0">
                <a:solidFill>
                  <a:srgbClr val="002060"/>
                </a:solidFill>
              </a:rPr>
              <a:t>стовбурах</a:t>
            </a:r>
            <a:r>
              <a:rPr lang="ru-RU" i="1" dirty="0" smtClean="0">
                <a:solidFill>
                  <a:srgbClr val="002060"/>
                </a:solidFill>
              </a:rPr>
              <a:t> дерев, </a:t>
            </a:r>
            <a:r>
              <a:rPr lang="ru-RU" i="1" dirty="0" err="1" smtClean="0">
                <a:solidFill>
                  <a:srgbClr val="002060"/>
                </a:solidFill>
              </a:rPr>
              <a:t>щоб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заявити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своє</a:t>
            </a:r>
            <a:r>
              <a:rPr lang="ru-RU" i="1" dirty="0" smtClean="0">
                <a:solidFill>
                  <a:srgbClr val="002060"/>
                </a:solidFill>
              </a:rPr>
              <a:t> право на </a:t>
            </a:r>
            <a:r>
              <a:rPr lang="ru-RU" i="1" dirty="0" err="1" smtClean="0">
                <a:solidFill>
                  <a:srgbClr val="002060"/>
                </a:solidFill>
              </a:rPr>
              <a:t>дану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територію</a:t>
            </a:r>
            <a:r>
              <a:rPr lang="ru-RU" i="1" dirty="0" smtClean="0">
                <a:solidFill>
                  <a:srgbClr val="002060"/>
                </a:solidFill>
              </a:rPr>
              <a:t> та </a:t>
            </a:r>
            <a:r>
              <a:rPr lang="ru-RU" i="1" dirty="0" err="1" smtClean="0">
                <a:solidFill>
                  <a:srgbClr val="002060"/>
                </a:solidFill>
              </a:rPr>
              <a:t>оголосити</a:t>
            </a:r>
            <a:r>
              <a:rPr lang="ru-RU" i="1" dirty="0" smtClean="0">
                <a:solidFill>
                  <a:srgbClr val="002060"/>
                </a:solidFill>
              </a:rPr>
              <a:t> про </a:t>
            </a:r>
            <a:r>
              <a:rPr lang="ru-RU" i="1" dirty="0" err="1" smtClean="0">
                <a:solidFill>
                  <a:srgbClr val="002060"/>
                </a:solidFill>
              </a:rPr>
              <a:t>готовність</a:t>
            </a:r>
            <a:r>
              <a:rPr lang="ru-RU" i="1" dirty="0" smtClean="0">
                <a:solidFill>
                  <a:srgbClr val="002060"/>
                </a:solidFill>
              </a:rPr>
              <a:t> до </a:t>
            </a:r>
            <a:r>
              <a:rPr lang="ru-RU" i="1" dirty="0" err="1" smtClean="0">
                <a:solidFill>
                  <a:srgbClr val="002060"/>
                </a:solidFill>
              </a:rPr>
              <a:t>створення</a:t>
            </a:r>
            <a:r>
              <a:rPr lang="ru-RU" i="1" dirty="0" smtClean="0">
                <a:solidFill>
                  <a:srgbClr val="002060"/>
                </a:solidFill>
              </a:rPr>
              <a:t> пари.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 До </a:t>
            </a:r>
            <a:r>
              <a:rPr lang="ru-RU" i="1" dirty="0" err="1" smtClean="0">
                <a:solidFill>
                  <a:srgbClr val="002060"/>
                </a:solidFill>
              </a:rPr>
              <a:t>речі</a:t>
            </a:r>
            <a:r>
              <a:rPr lang="ru-RU" i="1" dirty="0" smtClean="0">
                <a:solidFill>
                  <a:srgbClr val="002060"/>
                </a:solidFill>
              </a:rPr>
              <a:t> одна </a:t>
            </a:r>
            <a:r>
              <a:rPr lang="ru-RU" i="1" dirty="0" err="1" smtClean="0">
                <a:solidFill>
                  <a:srgbClr val="002060"/>
                </a:solidFill>
              </a:rPr>
              <a:t>зі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Шнобелівських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премій</a:t>
            </a:r>
            <a:r>
              <a:rPr lang="ru-RU" i="1" dirty="0" smtClean="0">
                <a:solidFill>
                  <a:srgbClr val="002060"/>
                </a:solidFill>
              </a:rPr>
              <a:t> 2006 року по </a:t>
            </a:r>
            <a:r>
              <a:rPr lang="ru-RU" i="1" dirty="0" err="1" smtClean="0">
                <a:solidFill>
                  <a:srgbClr val="002060"/>
                </a:solidFill>
              </a:rPr>
              <a:t>орнітології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була</a:t>
            </a:r>
            <a:r>
              <a:rPr lang="ru-RU" i="1" dirty="0" smtClean="0">
                <a:solidFill>
                  <a:srgbClr val="002060"/>
                </a:solidFill>
              </a:rPr>
              <a:t> вручена </a:t>
            </a:r>
            <a:r>
              <a:rPr lang="ru-RU" i="1" dirty="0" err="1" smtClean="0">
                <a:solidFill>
                  <a:srgbClr val="002060"/>
                </a:solidFill>
              </a:rPr>
              <a:t>досліднику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Каліфорнії</a:t>
            </a:r>
            <a:r>
              <a:rPr lang="ru-RU" i="1" dirty="0" smtClean="0">
                <a:solidFill>
                  <a:srgbClr val="002060"/>
                </a:solidFill>
              </a:rPr>
              <a:t> за роботу «</a:t>
            </a:r>
            <a:r>
              <a:rPr lang="ru-RU" i="1" dirty="0" err="1" smtClean="0">
                <a:solidFill>
                  <a:srgbClr val="002060"/>
                </a:solidFill>
              </a:rPr>
              <a:t>Чому</a:t>
            </a:r>
            <a:r>
              <a:rPr lang="ru-RU" i="1" dirty="0" smtClean="0">
                <a:solidFill>
                  <a:srgbClr val="002060"/>
                </a:solidFill>
              </a:rPr>
              <a:t> у дятла не </a:t>
            </a:r>
            <a:r>
              <a:rPr lang="ru-RU" i="1" dirty="0" err="1" smtClean="0">
                <a:solidFill>
                  <a:srgbClr val="002060"/>
                </a:solidFill>
              </a:rPr>
              <a:t>болить</a:t>
            </a:r>
            <a:r>
              <a:rPr lang="ru-RU" i="1" dirty="0" smtClean="0">
                <a:solidFill>
                  <a:srgbClr val="002060"/>
                </a:solidFill>
              </a:rPr>
              <a:t> голова?».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</a:rPr>
              <a:t>Американський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королівський</a:t>
            </a:r>
            <a:r>
              <a:rPr lang="ru-RU" i="1" dirty="0" smtClean="0">
                <a:solidFill>
                  <a:srgbClr val="002060"/>
                </a:solidFill>
              </a:rPr>
              <a:t> дятел </a:t>
            </a:r>
            <a:r>
              <a:rPr lang="ru-RU" i="1" dirty="0" err="1" smtClean="0">
                <a:solidFill>
                  <a:srgbClr val="002060"/>
                </a:solidFill>
              </a:rPr>
              <a:t>є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найбільшим</a:t>
            </a:r>
            <a:r>
              <a:rPr lang="ru-RU" i="1" dirty="0" smtClean="0">
                <a:solidFill>
                  <a:srgbClr val="002060"/>
                </a:solidFill>
              </a:rPr>
              <a:t> в </a:t>
            </a:r>
            <a:r>
              <a:rPr lang="ru-RU" i="1" dirty="0" err="1" smtClean="0">
                <a:solidFill>
                  <a:srgbClr val="002060"/>
                </a:solidFill>
              </a:rPr>
              <a:t>цьому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сімействі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птахів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його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довжина</a:t>
            </a:r>
            <a:r>
              <a:rPr lang="ru-RU" i="1" dirty="0" smtClean="0">
                <a:solidFill>
                  <a:srgbClr val="002060"/>
                </a:solidFill>
              </a:rPr>
              <a:t> 55 см. А </a:t>
            </a:r>
            <a:r>
              <a:rPr lang="ru-RU" i="1" dirty="0" err="1" smtClean="0">
                <a:solidFill>
                  <a:srgbClr val="002060"/>
                </a:solidFill>
              </a:rPr>
              <a:t>карликовий</a:t>
            </a:r>
            <a:r>
              <a:rPr lang="ru-RU" i="1" dirty="0" smtClean="0">
                <a:solidFill>
                  <a:srgbClr val="002060"/>
                </a:solidFill>
              </a:rPr>
              <a:t> дятел </a:t>
            </a:r>
            <a:r>
              <a:rPr lang="ru-RU" i="1" dirty="0" err="1" smtClean="0">
                <a:solidFill>
                  <a:srgbClr val="002060"/>
                </a:solidFill>
              </a:rPr>
              <a:t>навпаки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найдрібніший</a:t>
            </a:r>
            <a:r>
              <a:rPr lang="ru-RU" i="1" dirty="0" smtClean="0">
                <a:solidFill>
                  <a:srgbClr val="002060"/>
                </a:solidFill>
              </a:rPr>
              <a:t> — </a:t>
            </a:r>
            <a:r>
              <a:rPr lang="ru-RU" i="1" dirty="0" err="1" smtClean="0">
                <a:solidFill>
                  <a:srgbClr val="002060"/>
                </a:solidFill>
              </a:rPr>
              <a:t>його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довжина</a:t>
            </a:r>
            <a:r>
              <a:rPr lang="ru-RU" i="1" dirty="0" smtClean="0">
                <a:solidFill>
                  <a:srgbClr val="002060"/>
                </a:solidFill>
              </a:rPr>
              <a:t> становить </a:t>
            </a:r>
            <a:r>
              <a:rPr lang="ru-RU" i="1" dirty="0" err="1" smtClean="0">
                <a:solidFill>
                  <a:srgbClr val="002060"/>
                </a:solidFill>
              </a:rPr>
              <a:t>всього</a:t>
            </a:r>
            <a:r>
              <a:rPr lang="ru-RU" i="1" dirty="0" smtClean="0">
                <a:solidFill>
                  <a:srgbClr val="002060"/>
                </a:solidFill>
              </a:rPr>
              <a:t> 8 см.</a:t>
            </a:r>
          </a:p>
        </p:txBody>
      </p:sp>
      <p:pic>
        <p:nvPicPr>
          <p:cNvPr id="19460" name="Picture 4" descr="50 цікавих фактів про дятл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143404" cy="501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5380672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● </a:t>
            </a:r>
            <a:r>
              <a:rPr lang="ru-RU" i="1" dirty="0" err="1" smtClean="0">
                <a:solidFill>
                  <a:srgbClr val="002060"/>
                </a:solidFill>
              </a:rPr>
              <a:t>Дятли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гніздяться</a:t>
            </a:r>
            <a:r>
              <a:rPr lang="ru-RU" i="1" dirty="0" smtClean="0">
                <a:solidFill>
                  <a:srgbClr val="002060"/>
                </a:solidFill>
              </a:rPr>
              <a:t> в дуплах дерев. Вони </a:t>
            </a:r>
            <a:r>
              <a:rPr lang="ru-RU" i="1" dirty="0" err="1" smtClean="0">
                <a:solidFill>
                  <a:srgbClr val="002060"/>
                </a:solidFill>
              </a:rPr>
              <a:t>можуть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використовувати</a:t>
            </a:r>
            <a:r>
              <a:rPr lang="ru-RU" i="1" dirty="0" smtClean="0">
                <a:solidFill>
                  <a:srgbClr val="002060"/>
                </a:solidFill>
              </a:rPr>
              <a:t> дупло </a:t>
            </a:r>
            <a:r>
              <a:rPr lang="ru-RU" i="1" dirty="0" err="1" smtClean="0">
                <a:solidFill>
                  <a:srgbClr val="002060"/>
                </a:solidFill>
              </a:rPr>
              <a:t>попереднього</a:t>
            </a:r>
            <a:r>
              <a:rPr lang="ru-RU" i="1" dirty="0" smtClean="0">
                <a:solidFill>
                  <a:srgbClr val="002060"/>
                </a:solidFill>
              </a:rPr>
              <a:t> року </a:t>
            </a:r>
            <a:r>
              <a:rPr lang="ru-RU" i="1" dirty="0" err="1" smtClean="0">
                <a:solidFill>
                  <a:srgbClr val="002060"/>
                </a:solidFill>
              </a:rPr>
              <a:t>або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вибити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нове</a:t>
            </a:r>
            <a:r>
              <a:rPr lang="ru-RU" i="1" dirty="0" smtClean="0">
                <a:solidFill>
                  <a:srgbClr val="002060"/>
                </a:solidFill>
              </a:rPr>
              <a:t> на "</a:t>
            </a:r>
            <a:r>
              <a:rPr lang="ru-RU" i="1" dirty="0" err="1" smtClean="0">
                <a:solidFill>
                  <a:srgbClr val="002060"/>
                </a:solidFill>
              </a:rPr>
              <a:t>сім'ю</a:t>
            </a:r>
            <a:r>
              <a:rPr lang="ru-RU" i="1" dirty="0" smtClean="0">
                <a:solidFill>
                  <a:srgbClr val="002060"/>
                </a:solidFill>
              </a:rPr>
              <a:t>" </a:t>
            </a:r>
            <a:r>
              <a:rPr lang="ru-RU" i="1" dirty="0" err="1" smtClean="0">
                <a:solidFill>
                  <a:srgbClr val="002060"/>
                </a:solidFill>
              </a:rPr>
              <a:t>з</a:t>
            </a:r>
            <a:r>
              <a:rPr lang="ru-RU" i="1" dirty="0" smtClean="0">
                <a:solidFill>
                  <a:srgbClr val="002060"/>
                </a:solidFill>
              </a:rPr>
              <a:t> 2-12 </a:t>
            </a:r>
            <a:r>
              <a:rPr lang="ru-RU" i="1" dirty="0" err="1" smtClean="0">
                <a:solidFill>
                  <a:srgbClr val="002060"/>
                </a:solidFill>
              </a:rPr>
              <a:t>яєць</a:t>
            </a:r>
            <a:r>
              <a:rPr lang="ru-RU" i="1" dirty="0" smtClean="0">
                <a:solidFill>
                  <a:srgbClr val="002060"/>
                </a:solidFill>
              </a:rPr>
              <a:t>:)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● Дятел-сосун </a:t>
            </a:r>
            <a:r>
              <a:rPr lang="ru-RU" i="1" dirty="0" err="1" smtClean="0">
                <a:solidFill>
                  <a:srgbClr val="002060"/>
                </a:solidFill>
              </a:rPr>
              <a:t>харчується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солодким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цукровим</a:t>
            </a:r>
            <a:r>
              <a:rPr lang="ru-RU" i="1" dirty="0" smtClean="0">
                <a:solidFill>
                  <a:srgbClr val="002060"/>
                </a:solidFill>
              </a:rPr>
              <a:t> нектаром. </a:t>
            </a:r>
            <a:r>
              <a:rPr lang="ru-RU" i="1" dirty="0" err="1" smtClean="0">
                <a:solidFill>
                  <a:srgbClr val="002060"/>
                </a:solidFill>
              </a:rPr>
              <a:t>Він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проробляє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отвір</a:t>
            </a:r>
            <a:r>
              <a:rPr lang="ru-RU" i="1" dirty="0" smtClean="0">
                <a:solidFill>
                  <a:srgbClr val="002060"/>
                </a:solidFill>
              </a:rPr>
              <a:t> в </a:t>
            </a:r>
            <a:r>
              <a:rPr lang="ru-RU" i="1" dirty="0" err="1" smtClean="0">
                <a:solidFill>
                  <a:srgbClr val="002060"/>
                </a:solidFill>
              </a:rPr>
              <a:t>дереві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споживає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сік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Під колесами автомобіля загинув улюбленець Хотіївки з Корюківщини лелека  Жора | Сусіди.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Під колесами автомобіля загинув улюбленець Хотіївки з Корюківщини лелека  Жора | Сусіди.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Лелека — святий птах Землі Древлянської :: Пернаті друзі, птахи України,  орнітологія :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500594" cy="404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714356"/>
            <a:ext cx="4143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Ходить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бусол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 болотах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червоних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чоботах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Ловить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ящірок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комах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 на жаб наводить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Довгим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дзьобом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цокотить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хвилину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полетить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Щоб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неба,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вишини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Помахать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крилом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572008"/>
            <a:ext cx="8929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Лелеки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живляться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комахами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жабами – вони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ефективно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борються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отруйними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зміями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наприклад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гадюками,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лелекам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теж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навіть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до смаку.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Лелеки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сплять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стоячи на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одній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нозі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причому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ноги вони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змінюють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не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прокидаючись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Цікавий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факт –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чорні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лелеки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селяться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подалі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людей, 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білі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навпаки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якомога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ближче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Лелеки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спілкуються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собою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шипінням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клацанням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дзьоба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оскільки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вони не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можуть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вимовляти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ніяких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звуків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крім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тихого писку, через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особливості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своєї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будови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Які птахи зимують в Україні? • коротко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4357686" cy="323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Зимние птицы Харькова -"/>
          <p:cNvPicPr>
            <a:picLocks noChangeAspect="1" noChangeArrowheads="1"/>
          </p:cNvPicPr>
          <p:nvPr/>
        </p:nvPicPr>
        <p:blipFill>
          <a:blip r:embed="rId3"/>
          <a:srcRect l="12398" r="9080"/>
          <a:stretch>
            <a:fillRect/>
          </a:stretch>
        </p:blipFill>
        <p:spPr bwMode="auto">
          <a:xfrm>
            <a:off x="357158" y="3357562"/>
            <a:ext cx="2950706" cy="3214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86446" y="285728"/>
            <a:ext cx="4000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Посідали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у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дворі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Пишногруді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снігурі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Теплу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одягли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свитину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І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смакують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горобину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Червоніють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іздаля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Хоч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біліє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вся земля.</a:t>
            </a:r>
          </a:p>
          <a:p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І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летить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лапатий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сніг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Чорні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шапочки у них.</a:t>
            </a:r>
          </a:p>
          <a:p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На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гіллячці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угорі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Скачуть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диво </a:t>
            </a:r>
            <a:r>
              <a:rPr lang="ru-RU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снігурі</a:t>
            </a: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Підкріпилися</a:t>
            </a:r>
            <a:r>
              <a:rPr lang="ru-RU" sz="2000" b="1" dirty="0" smtClean="0">
                <a:solidFill>
                  <a:srgbClr val="C00000"/>
                </a:solidFill>
              </a:rPr>
              <a:t> пташки,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Чистять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ніжні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фартушки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Завірюха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й</a:t>
            </a:r>
            <a:r>
              <a:rPr lang="ru-RU" sz="2000" b="1" dirty="0" smtClean="0">
                <a:solidFill>
                  <a:srgbClr val="C00000"/>
                </a:solidFill>
              </a:rPr>
              <a:t> холоди,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Наближаються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сюди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Нам </a:t>
            </a:r>
            <a:r>
              <a:rPr lang="ru-RU" sz="2000" b="1" dirty="0" err="1" smtClean="0">
                <a:solidFill>
                  <a:srgbClr val="C00000"/>
                </a:solidFill>
              </a:rPr>
              <a:t>говорять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снігурі</a:t>
            </a:r>
            <a:r>
              <a:rPr lang="ru-RU" sz="20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Довго</a:t>
            </a:r>
            <a:r>
              <a:rPr lang="ru-RU" sz="2000" b="1" dirty="0" smtClean="0">
                <a:solidFill>
                  <a:srgbClr val="C00000"/>
                </a:solidFill>
              </a:rPr>
              <a:t> бути </a:t>
            </a:r>
            <a:r>
              <a:rPr lang="ru-RU" sz="2000" b="1" dirty="0" err="1" smtClean="0">
                <a:solidFill>
                  <a:srgbClr val="C00000"/>
                </a:solidFill>
              </a:rPr>
              <a:t>ще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зимі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Як </a:t>
            </a:r>
            <a:r>
              <a:rPr lang="ru-RU" sz="2000" b="1" dirty="0" err="1" smtClean="0">
                <a:solidFill>
                  <a:srgbClr val="C00000"/>
                </a:solidFill>
              </a:rPr>
              <a:t>прийде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весняний</a:t>
            </a:r>
            <a:r>
              <a:rPr lang="ru-RU" sz="2000" b="1" dirty="0" smtClean="0">
                <a:solidFill>
                  <a:srgbClr val="C00000"/>
                </a:solidFill>
              </a:rPr>
              <a:t> час,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Полетять</a:t>
            </a:r>
            <a:r>
              <a:rPr lang="ru-RU" sz="2000" b="1" dirty="0" smtClean="0">
                <a:solidFill>
                  <a:srgbClr val="C00000"/>
                </a:solidFill>
              </a:rPr>
              <a:t> вони </a:t>
            </a:r>
            <a:r>
              <a:rPr lang="ru-RU" sz="2000" b="1" dirty="0" err="1" smtClean="0">
                <a:solidFill>
                  <a:srgbClr val="C00000"/>
                </a:solidFill>
              </a:rPr>
              <a:t>від</a:t>
            </a:r>
            <a:r>
              <a:rPr lang="ru-RU" sz="2000" b="1" dirty="0" smtClean="0">
                <a:solidFill>
                  <a:srgbClr val="C00000"/>
                </a:solidFill>
              </a:rPr>
              <a:t> нас.</a:t>
            </a:r>
          </a:p>
          <a:p>
            <a:endParaRPr lang="ru-RU" sz="2000" b="1" dirty="0" smtClean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1031</Words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ПТАХИ –НАШІ  ДРІ</dc:title>
  <dc:creator>Анжела</dc:creator>
  <cp:lastModifiedBy>Анжела</cp:lastModifiedBy>
  <cp:revision>26</cp:revision>
  <dcterms:created xsi:type="dcterms:W3CDTF">2021-12-18T18:31:06Z</dcterms:created>
  <dcterms:modified xsi:type="dcterms:W3CDTF">2021-12-19T17:15:55Z</dcterms:modified>
</cp:coreProperties>
</file>