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113837"/>
            <a:ext cx="6333569" cy="2387600"/>
          </a:xfrm>
        </p:spPr>
        <p:txBody>
          <a:bodyPr>
            <a:normAutofit/>
          </a:bodyPr>
          <a:lstStyle/>
          <a:p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ОС</a:t>
            </a:r>
            <a:r>
              <a:rPr lang="uk-U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ОБИСТА БЕЗПЕКА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954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Дитина</a:t>
            </a:r>
            <a:r>
              <a:rPr lang="ru-RU" b="1" dirty="0"/>
              <a:t> </a:t>
            </a:r>
            <a:r>
              <a:rPr lang="ru-RU" b="1" dirty="0" err="1"/>
              <a:t>залишилася</a:t>
            </a:r>
            <a:r>
              <a:rPr lang="ru-RU" b="1" dirty="0"/>
              <a:t> одна </a:t>
            </a:r>
            <a:r>
              <a:rPr lang="ru-RU" b="1" dirty="0" err="1"/>
              <a:t>вдома</a:t>
            </a:r>
            <a:r>
              <a:rPr lang="ru-RU" b="1" dirty="0"/>
              <a:t>, а в квартиру </a:t>
            </a:r>
            <a:r>
              <a:rPr lang="ru-RU" b="1" dirty="0" err="1"/>
              <a:t>намагається</a:t>
            </a:r>
            <a:r>
              <a:rPr lang="ru-RU" b="1" dirty="0"/>
              <a:t> </a:t>
            </a:r>
            <a:r>
              <a:rPr lang="ru-RU" b="1" dirty="0" err="1"/>
              <a:t>проникнути</a:t>
            </a:r>
            <a:r>
              <a:rPr lang="ru-RU" b="1" dirty="0"/>
              <a:t> </a:t>
            </a:r>
            <a:r>
              <a:rPr lang="ru-RU" b="1" dirty="0" err="1"/>
              <a:t>зловмисник</a:t>
            </a:r>
            <a:r>
              <a:rPr lang="ru-RU" b="1" dirty="0"/>
              <a:t>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91513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зателефонувати</a:t>
            </a:r>
            <a:r>
              <a:rPr lang="ru-RU" dirty="0"/>
              <a:t> батькам, а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набрати</a:t>
            </a:r>
            <a:r>
              <a:rPr lang="ru-RU" dirty="0"/>
              <a:t> службу </a:t>
            </a:r>
            <a:r>
              <a:rPr lang="ru-RU" dirty="0" err="1"/>
              <a:t>порятунку</a:t>
            </a:r>
            <a:r>
              <a:rPr lang="ru-RU" dirty="0"/>
              <a:t>. </a:t>
            </a:r>
            <a:r>
              <a:rPr lang="ru-RU" dirty="0" err="1"/>
              <a:t>Розмова</a:t>
            </a:r>
            <a:r>
              <a:rPr lang="ru-RU" dirty="0"/>
              <a:t> з </a:t>
            </a:r>
            <a:r>
              <a:rPr lang="ru-RU" dirty="0" err="1"/>
              <a:t>фахівцем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затягнутися</a:t>
            </a:r>
            <a:r>
              <a:rPr lang="ru-RU" dirty="0"/>
              <a:t>, а в </a:t>
            </a:r>
            <a:r>
              <a:rPr lang="ru-RU" dirty="0" err="1"/>
              <a:t>цей</a:t>
            </a:r>
            <a:r>
              <a:rPr lang="ru-RU" dirty="0"/>
              <a:t> час батьки </a:t>
            </a:r>
            <a:r>
              <a:rPr lang="ru-RU" dirty="0" err="1"/>
              <a:t>зможуть</a:t>
            </a:r>
            <a:r>
              <a:rPr lang="ru-RU" dirty="0"/>
              <a:t> </a:t>
            </a:r>
            <a:r>
              <a:rPr lang="ru-RU" dirty="0" err="1"/>
              <a:t>зателефонувати</a:t>
            </a:r>
            <a:r>
              <a:rPr lang="ru-RU" dirty="0"/>
              <a:t> </a:t>
            </a:r>
            <a:r>
              <a:rPr lang="ru-RU" dirty="0" err="1"/>
              <a:t>знайомим</a:t>
            </a:r>
            <a:r>
              <a:rPr lang="ru-RU" dirty="0"/>
              <a:t> </a:t>
            </a:r>
            <a:r>
              <a:rPr lang="ru-RU" dirty="0" err="1"/>
              <a:t>сусідам</a:t>
            </a:r>
            <a:r>
              <a:rPr lang="ru-RU" dirty="0"/>
              <a:t> і </a:t>
            </a:r>
            <a:r>
              <a:rPr lang="ru-RU" dirty="0" err="1"/>
              <a:t>попередити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2" y="2953854"/>
            <a:ext cx="3123438" cy="36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28" y="3551186"/>
            <a:ext cx="4303124" cy="225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06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Незнайомий</a:t>
            </a:r>
            <a:r>
              <a:rPr lang="ru-RU" b="1" dirty="0"/>
              <a:t> </a:t>
            </a:r>
            <a:r>
              <a:rPr lang="ru-RU" b="1" dirty="0" err="1"/>
              <a:t>дорослий</a:t>
            </a:r>
            <a:r>
              <a:rPr lang="ru-RU" b="1" dirty="0"/>
              <a:t> просить тебе про </a:t>
            </a:r>
            <a:r>
              <a:rPr lang="ru-RU" b="1" dirty="0" err="1"/>
              <a:t>допомогу</a:t>
            </a:r>
            <a:r>
              <a:rPr lang="ru-RU" b="1" dirty="0"/>
              <a:t>. </a:t>
            </a:r>
            <a:r>
              <a:rPr lang="ru-RU" b="1" dirty="0" err="1"/>
              <a:t>Допоможеш</a:t>
            </a:r>
            <a:r>
              <a:rPr lang="ru-RU" b="1" dirty="0"/>
              <a:t> </a:t>
            </a:r>
            <a:r>
              <a:rPr lang="ru-RU" b="1" dirty="0" err="1"/>
              <a:t>ти</a:t>
            </a:r>
            <a:r>
              <a:rPr lang="ru-RU" b="1" dirty="0"/>
              <a:t> </a:t>
            </a:r>
            <a:r>
              <a:rPr lang="ru-RU" b="1" dirty="0" err="1"/>
              <a:t>йому</a:t>
            </a:r>
            <a:r>
              <a:rPr lang="ru-RU" b="1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Один з </a:t>
            </a:r>
            <a:r>
              <a:rPr lang="ru-RU" dirty="0" err="1"/>
              <a:t>найпоширеніших</a:t>
            </a:r>
            <a:r>
              <a:rPr lang="ru-RU" dirty="0"/>
              <a:t> </a:t>
            </a:r>
            <a:r>
              <a:rPr lang="ru-RU" dirty="0" err="1"/>
              <a:t>прийомів</a:t>
            </a:r>
            <a:r>
              <a:rPr lang="ru-RU" dirty="0"/>
              <a:t> </a:t>
            </a:r>
            <a:r>
              <a:rPr lang="ru-RU" dirty="0" err="1"/>
              <a:t>викрадачів</a:t>
            </a:r>
            <a:r>
              <a:rPr lang="ru-RU" dirty="0"/>
              <a:t> — </a:t>
            </a:r>
            <a:r>
              <a:rPr lang="ru-RU" dirty="0" err="1"/>
              <a:t>попросити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про </a:t>
            </a:r>
            <a:r>
              <a:rPr lang="ru-RU" dirty="0" err="1"/>
              <a:t>допомогу</a:t>
            </a:r>
            <a:r>
              <a:rPr lang="ru-RU" dirty="0"/>
              <a:t>.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відповісти</a:t>
            </a:r>
            <a:r>
              <a:rPr lang="ru-RU" dirty="0"/>
              <a:t> </a:t>
            </a:r>
            <a:r>
              <a:rPr lang="ru-RU" dirty="0" err="1"/>
              <a:t>відмовою</a:t>
            </a:r>
            <a:r>
              <a:rPr lang="ru-RU" dirty="0"/>
              <a:t>.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і </a:t>
            </a:r>
            <a:r>
              <a:rPr lang="ru-RU" dirty="0" err="1"/>
              <a:t>швидко</a:t>
            </a:r>
            <a:r>
              <a:rPr lang="ru-RU" dirty="0"/>
              <a:t>, а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йти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, в першу </a:t>
            </a:r>
            <a:r>
              <a:rPr lang="ru-RU" dirty="0" err="1"/>
              <a:t>чергу</a:t>
            </a:r>
            <a:r>
              <a:rPr lang="ru-RU" dirty="0"/>
              <a:t> вона </a:t>
            </a:r>
            <a:r>
              <a:rPr lang="ru-RU" dirty="0" err="1"/>
              <a:t>звернеться</a:t>
            </a:r>
            <a:r>
              <a:rPr lang="ru-RU" dirty="0"/>
              <a:t> до </a:t>
            </a:r>
            <a:r>
              <a:rPr lang="ru-RU" dirty="0" err="1"/>
              <a:t>дорослих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80" y="3255264"/>
            <a:ext cx="3330320" cy="333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35" y="3255264"/>
            <a:ext cx="3323526" cy="332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46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ти</a:t>
            </a:r>
            <a:r>
              <a:rPr lang="ru-RU" b="1" dirty="0"/>
              <a:t> </a:t>
            </a:r>
            <a:r>
              <a:rPr lang="ru-RU" b="1" dirty="0" err="1"/>
              <a:t>будеш</a:t>
            </a:r>
            <a:r>
              <a:rPr lang="ru-RU" b="1" dirty="0"/>
              <a:t> </a:t>
            </a:r>
            <a:r>
              <a:rPr lang="ru-RU" b="1" dirty="0" err="1"/>
              <a:t>робити</a:t>
            </a:r>
            <a:r>
              <a:rPr lang="ru-RU" b="1" dirty="0"/>
              <a:t>, </a:t>
            </a: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незнайомець</a:t>
            </a:r>
            <a:r>
              <a:rPr lang="ru-RU" b="1" dirty="0"/>
              <a:t> </a:t>
            </a:r>
            <a:r>
              <a:rPr lang="ru-RU" b="1" dirty="0" err="1"/>
              <a:t>схопив</a:t>
            </a:r>
            <a:r>
              <a:rPr lang="ru-RU" b="1" dirty="0"/>
              <a:t> тебе і не </a:t>
            </a:r>
            <a:r>
              <a:rPr lang="ru-RU" b="1" dirty="0" err="1"/>
              <a:t>відпускає</a:t>
            </a:r>
            <a:r>
              <a:rPr lang="ru-RU" b="1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458" y="1642745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Найвірніша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- </a:t>
            </a:r>
            <a:r>
              <a:rPr lang="ru-RU" dirty="0" err="1"/>
              <a:t>привернути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людей.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кричати</a:t>
            </a:r>
            <a:r>
              <a:rPr lang="ru-RU" dirty="0"/>
              <a:t> і </a:t>
            </a:r>
            <a:r>
              <a:rPr lang="ru-RU" dirty="0" err="1"/>
              <a:t>битися</a:t>
            </a:r>
            <a:r>
              <a:rPr lang="ru-RU" dirty="0"/>
              <a:t>, а при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взяти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 і розбити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найближче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машину. </a:t>
            </a:r>
            <a:r>
              <a:rPr lang="ru-RU" dirty="0" err="1"/>
              <a:t>Відшкодування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не так </a:t>
            </a:r>
            <a:r>
              <a:rPr lang="ru-RU" dirty="0" err="1"/>
              <a:t>небезпечно</a:t>
            </a:r>
            <a:r>
              <a:rPr lang="ru-RU" dirty="0"/>
              <a:t>, як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зустрічі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зловмисниками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910" y="3328416"/>
            <a:ext cx="3354516" cy="335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57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ти</a:t>
            </a:r>
            <a:r>
              <a:rPr lang="ru-RU" b="1" dirty="0"/>
              <a:t> </a:t>
            </a:r>
            <a:r>
              <a:rPr lang="ru-RU" b="1" dirty="0" err="1"/>
              <a:t>чекаєш</a:t>
            </a:r>
            <a:r>
              <a:rPr lang="ru-RU" b="1" dirty="0"/>
              <a:t> </a:t>
            </a:r>
            <a:r>
              <a:rPr lang="ru-RU" b="1" dirty="0" err="1"/>
              <a:t>ліфт</a:t>
            </a:r>
            <a:r>
              <a:rPr lang="ru-RU" b="1" dirty="0"/>
              <a:t> і до тебе </a:t>
            </a:r>
            <a:r>
              <a:rPr lang="ru-RU" b="1" dirty="0" err="1"/>
              <a:t>підійшли</a:t>
            </a:r>
            <a:r>
              <a:rPr lang="ru-RU" b="1" dirty="0"/>
              <a:t> </a:t>
            </a:r>
            <a:r>
              <a:rPr lang="ru-RU" b="1" dirty="0" err="1"/>
              <a:t>незнайомці</a:t>
            </a:r>
            <a:r>
              <a:rPr lang="ru-RU" b="1" dirty="0"/>
              <a:t>, </a:t>
            </a:r>
            <a:r>
              <a:rPr lang="ru-RU" b="1" dirty="0" err="1"/>
              <a:t>ти</a:t>
            </a:r>
            <a:r>
              <a:rPr lang="ru-RU" b="1" dirty="0"/>
              <a:t> </a:t>
            </a:r>
            <a:r>
              <a:rPr lang="ru-RU" b="1" dirty="0" err="1"/>
              <a:t>поїдеш</a:t>
            </a:r>
            <a:r>
              <a:rPr lang="ru-RU" b="1" dirty="0"/>
              <a:t> з ними разом?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4936617" cy="435133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Перед </a:t>
            </a:r>
            <a:r>
              <a:rPr lang="ru-RU" dirty="0" err="1"/>
              <a:t>тим</a:t>
            </a:r>
            <a:r>
              <a:rPr lang="ru-RU" dirty="0"/>
              <a:t>, як </a:t>
            </a:r>
            <a:r>
              <a:rPr lang="ru-RU" dirty="0" err="1"/>
              <a:t>увійти</a:t>
            </a:r>
            <a:r>
              <a:rPr lang="ru-RU" dirty="0"/>
              <a:t> до </a:t>
            </a:r>
            <a:r>
              <a:rPr lang="ru-RU" dirty="0" err="1"/>
              <a:t>ліфту</a:t>
            </a:r>
            <a:r>
              <a:rPr lang="ru-RU" dirty="0"/>
              <a:t>, </a:t>
            </a:r>
            <a:r>
              <a:rPr lang="ru-RU" dirty="0" err="1"/>
              <a:t>під’їзду</a:t>
            </a:r>
            <a:r>
              <a:rPr lang="ru-RU" dirty="0"/>
              <a:t>, добре </a:t>
            </a:r>
            <a:r>
              <a:rPr lang="ru-RU" dirty="0" err="1"/>
              <a:t>роздивись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Не </a:t>
            </a:r>
            <a:r>
              <a:rPr lang="ru-RU" dirty="0" err="1"/>
              <a:t>заходь</a:t>
            </a:r>
            <a:r>
              <a:rPr lang="ru-RU" dirty="0"/>
              <a:t> у </a:t>
            </a:r>
            <a:r>
              <a:rPr lang="ru-RU" dirty="0" err="1"/>
              <a:t>ліфт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незнайомими</a:t>
            </a:r>
            <a:r>
              <a:rPr lang="ru-RU" dirty="0"/>
              <a:t>,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почекай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йди</a:t>
            </a:r>
            <a:r>
              <a:rPr lang="ru-RU" dirty="0"/>
              <a:t> </a:t>
            </a:r>
            <a:r>
              <a:rPr lang="ru-RU" dirty="0" err="1"/>
              <a:t>пішки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незнайомець</a:t>
            </a:r>
            <a:r>
              <a:rPr lang="ru-RU" dirty="0"/>
              <a:t> </a:t>
            </a:r>
            <a:r>
              <a:rPr lang="ru-RU" dirty="0" err="1"/>
              <a:t>увійшов</a:t>
            </a:r>
            <a:r>
              <a:rPr lang="ru-RU" dirty="0"/>
              <a:t> до </a:t>
            </a:r>
            <a:r>
              <a:rPr lang="ru-RU" dirty="0" err="1"/>
              <a:t>ліфта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тебе і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боїшся</a:t>
            </a:r>
            <a:r>
              <a:rPr lang="ru-RU" dirty="0"/>
              <a:t> </a:t>
            </a:r>
            <a:r>
              <a:rPr lang="ru-RU" dirty="0" err="1"/>
              <a:t>їхати</a:t>
            </a:r>
            <a:r>
              <a:rPr lang="ru-RU" dirty="0"/>
              <a:t> з ним, </a:t>
            </a:r>
            <a:r>
              <a:rPr lang="ru-RU" dirty="0" err="1"/>
              <a:t>натисни</a:t>
            </a:r>
            <a:r>
              <a:rPr lang="ru-RU" dirty="0"/>
              <a:t> кнопку «Стоп», і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двері</a:t>
            </a:r>
            <a:r>
              <a:rPr lang="ru-RU" dirty="0"/>
              <a:t> </a:t>
            </a:r>
            <a:r>
              <a:rPr lang="ru-RU" dirty="0" err="1"/>
              <a:t>кабіни</a:t>
            </a:r>
            <a:r>
              <a:rPr lang="ru-RU" dirty="0"/>
              <a:t> не </a:t>
            </a:r>
            <a:r>
              <a:rPr lang="ru-RU" dirty="0" err="1"/>
              <a:t>закриються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Якщо</a:t>
            </a:r>
            <a:r>
              <a:rPr lang="ru-RU" dirty="0"/>
              <a:t> на тебе напали у </a:t>
            </a:r>
            <a:r>
              <a:rPr lang="ru-RU" dirty="0" err="1"/>
              <a:t>ліфті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у </a:t>
            </a:r>
            <a:r>
              <a:rPr lang="ru-RU" dirty="0" err="1"/>
              <a:t>під’їзді</a:t>
            </a:r>
            <a:r>
              <a:rPr lang="ru-RU" dirty="0"/>
              <a:t>, </a:t>
            </a:r>
            <a:r>
              <a:rPr lang="ru-RU" dirty="0" err="1"/>
              <a:t>голосно</a:t>
            </a:r>
            <a:r>
              <a:rPr lang="ru-RU" dirty="0"/>
              <a:t> кричи про </a:t>
            </a:r>
            <a:r>
              <a:rPr lang="ru-RU" dirty="0" err="1"/>
              <a:t>допомогу</a:t>
            </a:r>
            <a:r>
              <a:rPr lang="ru-RU" dirty="0"/>
              <a:t>, </a:t>
            </a:r>
            <a:r>
              <a:rPr lang="ru-RU" dirty="0" err="1"/>
              <a:t>дряпайся</a:t>
            </a:r>
            <a:r>
              <a:rPr lang="ru-RU" dirty="0"/>
              <a:t>, кусайся й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діями</a:t>
            </a:r>
            <a:r>
              <a:rPr lang="ru-RU" dirty="0"/>
              <a:t> </a:t>
            </a:r>
            <a:r>
              <a:rPr lang="ru-RU" dirty="0" err="1"/>
              <a:t>відбивайся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нападника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07" y="1755648"/>
            <a:ext cx="2735108" cy="446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507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Незнайомий</a:t>
            </a:r>
            <a:r>
              <a:rPr lang="ru-RU" b="1" dirty="0"/>
              <a:t> </a:t>
            </a:r>
            <a:r>
              <a:rPr lang="ru-RU" b="1" dirty="0" err="1"/>
              <a:t>дорослий</a:t>
            </a:r>
            <a:r>
              <a:rPr lang="ru-RU" b="1" dirty="0"/>
              <a:t> просить тебе </a:t>
            </a:r>
            <a:r>
              <a:rPr lang="ru-RU" b="1" dirty="0" err="1"/>
              <a:t>піти</a:t>
            </a:r>
            <a:r>
              <a:rPr lang="ru-RU" b="1" dirty="0"/>
              <a:t> </a:t>
            </a:r>
            <a:r>
              <a:rPr lang="ru-RU" b="1" dirty="0" err="1"/>
              <a:t>зним</a:t>
            </a:r>
            <a:r>
              <a:rPr lang="ru-RU" b="1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458" y="1618361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чужа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представилася</a:t>
            </a:r>
            <a:r>
              <a:rPr lang="ru-RU" dirty="0"/>
              <a:t> другом </a:t>
            </a:r>
            <a:r>
              <a:rPr lang="ru-RU" dirty="0" err="1"/>
              <a:t>сім'ї</a:t>
            </a:r>
            <a:r>
              <a:rPr lang="ru-RU" dirty="0"/>
              <a:t>.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ходити</a:t>
            </a:r>
            <a:r>
              <a:rPr lang="ru-RU" dirty="0"/>
              <a:t> в </a:t>
            </a:r>
            <a:r>
              <a:rPr lang="ru-RU" dirty="0" err="1"/>
              <a:t>гості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з </a:t>
            </a:r>
            <a:r>
              <a:rPr lang="ru-RU" dirty="0" err="1"/>
              <a:t>малознайомими</a:t>
            </a:r>
            <a:r>
              <a:rPr lang="ru-RU" dirty="0"/>
              <a:t> </a:t>
            </a:r>
            <a:r>
              <a:rPr lang="ru-RU" dirty="0" err="1"/>
              <a:t>дорослими</a:t>
            </a:r>
            <a:r>
              <a:rPr lang="ru-RU" dirty="0"/>
              <a:t>, але і </a:t>
            </a:r>
            <a:r>
              <a:rPr lang="ru-RU" dirty="0" err="1"/>
              <a:t>дітьми-однолітками</a:t>
            </a:r>
            <a:r>
              <a:rPr lang="ru-RU" dirty="0"/>
              <a:t>.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відмовитися</a:t>
            </a:r>
            <a:r>
              <a:rPr lang="ru-RU" dirty="0"/>
              <a:t>, пославшись на те, </a:t>
            </a:r>
            <a:r>
              <a:rPr lang="ru-RU" dirty="0" err="1"/>
              <a:t>що</a:t>
            </a:r>
            <a:r>
              <a:rPr lang="ru-RU" dirty="0"/>
              <a:t> за ним </a:t>
            </a:r>
            <a:r>
              <a:rPr lang="ru-RU" dirty="0" err="1"/>
              <a:t>стежить</a:t>
            </a:r>
            <a:r>
              <a:rPr lang="ru-RU" dirty="0"/>
              <a:t> один з </a:t>
            </a:r>
            <a:r>
              <a:rPr lang="ru-RU" dirty="0" err="1"/>
              <a:t>батьків</a:t>
            </a:r>
            <a:r>
              <a:rPr lang="ru-RU" dirty="0"/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28" y="3257168"/>
            <a:ext cx="3267456" cy="326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://kidssave.com.ua/images/6-10--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88" y="3257168"/>
            <a:ext cx="3267456" cy="326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979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287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ОСОБИСТА БЕЗПЕКА</vt:lpstr>
      <vt:lpstr>Дитина залишилася одна вдома, а в квартиру намагається проникнути зловмисник? </vt:lpstr>
      <vt:lpstr>Незнайомий дорослий просить тебе про допомогу. Допоможеш ти йому?</vt:lpstr>
      <vt:lpstr>Що ти будеш робити, якщо незнайомець схопив тебе і не відпускає?</vt:lpstr>
      <vt:lpstr>Якщо ти чекаєш ліфт і до тебе підійшли незнайомці, ти поїдеш з ними разом?</vt:lpstr>
      <vt:lpstr>Незнайомий дорослий просить тебе піти зним?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Kostya</cp:lastModifiedBy>
  <cp:revision>20</cp:revision>
  <dcterms:created xsi:type="dcterms:W3CDTF">2014-11-21T11:00:06Z</dcterms:created>
  <dcterms:modified xsi:type="dcterms:W3CDTF">2022-04-20T21:41:19Z</dcterms:modified>
</cp:coreProperties>
</file>