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95" r:id="rId4"/>
    <p:sldId id="282" r:id="rId5"/>
    <p:sldId id="268" r:id="rId6"/>
    <p:sldId id="269" r:id="rId7"/>
    <p:sldId id="270" r:id="rId8"/>
    <p:sldId id="293" r:id="rId9"/>
    <p:sldId id="272" r:id="rId10"/>
    <p:sldId id="273" r:id="rId11"/>
    <p:sldId id="290" r:id="rId12"/>
    <p:sldId id="292" r:id="rId13"/>
    <p:sldId id="287" r:id="rId14"/>
    <p:sldId id="274" r:id="rId15"/>
    <p:sldId id="275" r:id="rId16"/>
    <p:sldId id="276" r:id="rId17"/>
    <p:sldId id="277" r:id="rId18"/>
    <p:sldId id="278" r:id="rId19"/>
    <p:sldId id="279" r:id="rId20"/>
    <p:sldId id="289" r:id="rId21"/>
    <p:sldId id="280" r:id="rId22"/>
    <p:sldId id="283" r:id="rId23"/>
    <p:sldId id="284" r:id="rId24"/>
    <p:sldId id="285" r:id="rId25"/>
    <p:sldId id="288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44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3CE04-9C57-46E6-96FD-7E9E5849FC69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B7ED9-2F26-4573-87C2-1E4787F27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B7ED9-2F26-4573-87C2-1E4787F270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2E80-1074-4C3B-ADF2-32ADFA1162DC}" type="datetimeFigureOut">
              <a:rPr lang="ru-RU" smtClean="0"/>
              <a:pPr/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869D7-82E0-4C71-A550-137427858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6600" b="1" dirty="0" smtClean="0">
                <a:latin typeface="Segoe Print" pitchFamily="2" charset="0"/>
              </a:rPr>
              <a:t>Мій </a:t>
            </a:r>
            <a:br>
              <a:rPr lang="uk-UA" sz="6600" b="1" dirty="0" smtClean="0">
                <a:latin typeface="Segoe Print" pitchFamily="2" charset="0"/>
              </a:rPr>
            </a:br>
            <a:r>
              <a:rPr lang="uk-UA" sz="6600" b="1" dirty="0" smtClean="0">
                <a:latin typeface="Segoe Print" pitchFamily="2" charset="0"/>
              </a:rPr>
              <a:t>рідний край – </a:t>
            </a:r>
            <a:r>
              <a:rPr lang="uk-UA" sz="6600" b="1" dirty="0" smtClean="0">
                <a:latin typeface="Segoe Print" pitchFamily="2" charset="0"/>
              </a:rPr>
              <a:t>Овруцький рай!</a:t>
            </a:r>
            <a:endParaRPr lang="ru-RU" sz="66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736"/>
            <a:ext cx="4578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Чисті водойми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Segoe Print" pitchFamily="2" charset="0"/>
                <a:cs typeface="Arabic Typesetting" pitchFamily="66" charset="-78"/>
              </a:rPr>
              <a:t>Овруч – чарівне місто</a:t>
            </a:r>
            <a:endParaRPr lang="ru-RU" b="1" dirty="0">
              <a:latin typeface="Segoe Print" pitchFamily="2" charset="0"/>
              <a:cs typeface="Arabic Typesetting" pitchFamily="66" charset="-78"/>
            </a:endParaRPr>
          </a:p>
        </p:txBody>
      </p:sp>
      <p:pic>
        <p:nvPicPr>
          <p:cNvPr id="4" name="Содержимое 3" descr="P52901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785786" y="1214422"/>
            <a:ext cx="7572428" cy="53169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714488"/>
            <a:ext cx="3929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Родючі поля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0430" y="0"/>
            <a:ext cx="5257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Шовковисті луки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5429264"/>
            <a:ext cx="6773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Михайлівський собор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5290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357166"/>
            <a:ext cx="5572164" cy="4179123"/>
          </a:xfrm>
        </p:spPr>
      </p:pic>
      <p:pic>
        <p:nvPicPr>
          <p:cNvPr id="5" name="Рисунок 4" descr="P5290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7562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5715016"/>
            <a:ext cx="704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Василівська</a:t>
            </a:r>
            <a:r>
              <a:rPr lang="uk-U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церква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00166" y="5500702"/>
            <a:ext cx="4963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Могутні ліси</a:t>
            </a:r>
            <a:endParaRPr lang="ru-RU" sz="5400" b="1" cap="none" spc="0" dirty="0">
              <a:ln w="1905">
                <a:solidFill>
                  <a:sysClr val="windowText" lastClr="000000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</Words>
  <Application>Microsoft Office PowerPoint</Application>
  <PresentationFormat>Экран (4:3)</PresentationFormat>
  <Paragraphs>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Мій  рідний край – Овруцький рай!</vt:lpstr>
      <vt:lpstr>Овруч – чарівне місто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</cp:revision>
  <dcterms:created xsi:type="dcterms:W3CDTF">2016-02-21T16:36:03Z</dcterms:created>
  <dcterms:modified xsi:type="dcterms:W3CDTF">2021-06-27T13:37:24Z</dcterms:modified>
</cp:coreProperties>
</file>