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07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44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520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685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281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5902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348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382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12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50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94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59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72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9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85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7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86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FE86E9-5910-4F07-9126-4F2A9FC35FB1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874E1CF-ECE4-4551-A737-6BBD62206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3480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1%83%D1%82%D0%B8_(%D0%91%D1%80%D0%BE%D0%B4%D1%96%D0%B2%D1%81%D1%8C%D0%BA%D0%B8%D0%B9_%D1%80%D0%B0%D0%B9%D0%BE%D0%BD)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k.wikipedia.org/wiki/%D0%9B%D1%8C%D0%B2%D1%96%D0%B2%D1%89%D0%B8%D0%BD%D0%B0" TargetMode="External"/><Relationship Id="rId4" Type="http://schemas.openxmlformats.org/officeDocument/2006/relationships/hyperlink" Target="https://uk.wikipedia.org/wiki/%D0%91%D1%80%D0%BE%D0%B4%D1%96%D0%B2%D1%81%D1%8C%D0%BA%D0%B8%D0%B9_%D1%80%D0%B0%D0%B9%D0%BE%D0%B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0%D1%81%D0%BF%D1%96%D1%80%D0%B0%D0%BD%D1%82%D1%83%D1%80%D0%B0" TargetMode="External"/><Relationship Id="rId2" Type="http://schemas.openxmlformats.org/officeDocument/2006/relationships/hyperlink" Target="https://uk.wikipedia.org/wiki/%D0%9F%D1%80%D0%B8%D0%BA%D0%B0%D1%80%D0%BF%D0%B0%D1%82%D1%81%D1%8C%D0%BA%D0%B8%D0%B9_%D0%BD%D0%B0%D1%86%D1%96%D0%BE%D0%BD%D0%B0%D0%BB%D1%8C%D0%BD%D0%B8%D0%B9_%D1%83%D0%BD%D1%96%D0%B2%D0%B5%D1%80%D1%81%D0%B8%D1%82%D0%B5%D1%82_%D1%96%D0%BC%D0%B5%D0%BD%D1%96_%D0%92%D0%B0%D1%81%D0%B8%D0%BB%D1%8F_%D0%A1%D1%82%D0%B5%D1%84%D0%B0%D0%BD%D0%B8%D0%BA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uk.wikipedia.org/wiki/%D0%86%D0%BD%D1%81%D1%82%D0%B8%D1%82%D1%83%D1%82_%D0%BB%D1%96%D1%82%D0%B5%D1%80%D0%B0%D1%82%D1%83%D1%80%D0%B8_%D1%96%D0%BC%D0%B5%D0%BD%D1%96_%D0%A2%D0%B0%D1%80%D0%B0%D1%81%D0%B0_%D0%A8%D0%B5%D0%B2%D1%87%D0%B5%D0%BD%D0%BA%D0%B0_%D0%9D%D0%90%D0%9D_%D0%A3%D0%BA%D1%80%D0%B0%D1%97%D0%BD%D0%B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uk.wikipedia.org/wiki/%D0%97%D0%BE%D0%BB%D0%BE%D1%82%D1%96_%D0%BF%D0%B8%D1%81%D1%8C%D0%BC%D0%B5%D0%BD%D0%BD%D0%B8%D0%BA%D0%B8_%D0%A3%D0%BA%D1%80%D0%B0%D1%97%D0%BD%D0%B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Картинки по запросу Степан Процюк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83" y="230136"/>
            <a:ext cx="9550575" cy="65344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31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Похожее изображение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52" y="360951"/>
            <a:ext cx="3589132" cy="39750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758813" y="360951"/>
            <a:ext cx="6508955" cy="62238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Народився</a:t>
            </a:r>
            <a:r>
              <a:rPr lang="ru-RU" b="1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13 </a:t>
            </a:r>
            <a:r>
              <a:rPr lang="ru-RU" b="1" dirty="0" err="1">
                <a:solidFill>
                  <a:srgbClr val="FF0000"/>
                </a:solidFill>
              </a:rPr>
              <a:t>серпня</a:t>
            </a:r>
            <a:r>
              <a:rPr lang="ru-RU" b="1" dirty="0">
                <a:solidFill>
                  <a:srgbClr val="FF0000"/>
                </a:solidFill>
              </a:rPr>
              <a:t> 1964 року </a:t>
            </a:r>
            <a:r>
              <a:rPr lang="ru-RU" b="1" dirty="0"/>
              <a:t>у </a:t>
            </a:r>
            <a:r>
              <a:rPr lang="ru-RU" b="1" dirty="0" err="1"/>
              <a:t>селі</a:t>
            </a:r>
            <a:r>
              <a:rPr lang="ru-RU" b="1" dirty="0"/>
              <a:t> </a:t>
            </a:r>
            <a:r>
              <a:rPr lang="ru-RU" b="1" dirty="0">
                <a:hlinkClick r:id="rId3" tooltip="Кути (Бродівський район)"/>
              </a:rPr>
              <a:t>Кути</a:t>
            </a:r>
            <a:r>
              <a:rPr lang="ru-RU" b="1" dirty="0"/>
              <a:t>, </a:t>
            </a:r>
            <a:r>
              <a:rPr lang="ru-RU" b="1" dirty="0">
                <a:hlinkClick r:id="rId4" tooltip="Бродівський район"/>
              </a:rPr>
              <a:t>Бродівського район</a:t>
            </a:r>
            <a:r>
              <a:rPr lang="uk-UA" b="1" dirty="0"/>
              <a:t>у</a:t>
            </a:r>
            <a:r>
              <a:rPr lang="ru-RU" b="1" dirty="0"/>
              <a:t> (</a:t>
            </a:r>
            <a:r>
              <a:rPr lang="ru-RU" b="1" dirty="0" err="1"/>
              <a:t>нині</a:t>
            </a:r>
            <a:r>
              <a:rPr lang="ru-RU" b="1" dirty="0"/>
              <a:t> — </a:t>
            </a:r>
            <a:r>
              <a:rPr lang="ru-RU" b="1" dirty="0" err="1"/>
              <a:t>Буський</a:t>
            </a:r>
            <a:r>
              <a:rPr lang="ru-RU" b="1" dirty="0"/>
              <a:t> район) на </a:t>
            </a:r>
            <a:r>
              <a:rPr lang="ru-RU" b="1" dirty="0">
                <a:hlinkClick r:id="rId5" tooltip="Львівщина"/>
              </a:rPr>
              <a:t>Львівщині</a:t>
            </a:r>
            <a:r>
              <a:rPr lang="ru-RU" b="1" dirty="0"/>
              <a:t> у </a:t>
            </a:r>
            <a:r>
              <a:rPr lang="ru-RU" b="1" dirty="0" err="1"/>
              <a:t>сім'ї</a:t>
            </a:r>
            <a:r>
              <a:rPr lang="ru-RU" b="1" dirty="0"/>
              <a:t> </a:t>
            </a:r>
            <a:r>
              <a:rPr lang="ru-RU" b="1" dirty="0" err="1"/>
              <a:t>політв'язня</a:t>
            </a:r>
            <a:r>
              <a:rPr lang="ru-RU" b="1" dirty="0" smtClean="0"/>
              <a:t>.</a:t>
            </a:r>
          </a:p>
          <a:p>
            <a:pPr algn="ctr"/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0610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01031" y="1580535"/>
            <a:ext cx="6086168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хлопчик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ще не вміючи читати, знав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напам’ять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багато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вірші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«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Кобзар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Т.Шевченка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цього приклав багато зусиль його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Похожее изображени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17" y="1492352"/>
            <a:ext cx="5435098" cy="40628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832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934" y="727587"/>
            <a:ext cx="6990734" cy="48276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акінчив</a:t>
            </a:r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Прикарпатський національний університет імені Василя Стефаника"/>
              </a:rPr>
              <a:t>Івано-Франківський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Прикарпатський національний університет імені Василя Стефаника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Прикарпатський національний університет імені Василя Стефаника"/>
              </a:rPr>
              <a:t>педінститут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Аспірантура"/>
              </a:rPr>
              <a:t>аспірантуру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 tooltip="Інститут літератури імені Тараса Шевченка НАН України"/>
              </a:rPr>
              <a:t>Інституту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Інститут літератури імені Тараса Шевченка НАН України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 tooltip="Інститут літератури імені Тараса Шевченка НАН України"/>
              </a:rPr>
              <a:t>літератури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Інститут літератури імені Тараса Шевченка НАН України"/>
              </a:rPr>
              <a:t> НАН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Інститут літератури імені Тараса Шевченка НАН України"/>
              </a:rPr>
              <a:t>України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</a:t>
            </a:r>
            <a:r>
              <a:rPr lang="ru-RU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філологічних</a:t>
            </a:r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</a:t>
            </a: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Картинки по запросу Степан Процюк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668" y="1053895"/>
            <a:ext cx="4959506" cy="38622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80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090" y="2062316"/>
            <a:ext cx="8534400" cy="3615267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7-разовий лауреат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журналу «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Кур'єр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Кривбасу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(1998–2003),</a:t>
            </a:r>
          </a:p>
          <a:p>
            <a:pPr lvl="0"/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Благовіст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(2000),</a:t>
            </a:r>
          </a:p>
          <a:p>
            <a:pPr lvl="0"/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І.Франка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(2002)</a:t>
            </a:r>
          </a:p>
          <a:p>
            <a:pPr lvl="0"/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обласної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В.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Стефаника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вересні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2015 року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Процюк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відзнаку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Золоті письменники України"/>
              </a:rPr>
              <a:t>«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Золоті письменники України"/>
              </a:rPr>
              <a:t>Золотий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Золоті письменники України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Золоті письменники України"/>
              </a:rPr>
              <a:t>письменник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Золоті письменники України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Золоті письменники України"/>
              </a:rPr>
              <a:t>України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Золоті письменники України"/>
              </a:rPr>
              <a:t>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/>
          </a:p>
        </p:txBody>
      </p:sp>
      <p:pic>
        <p:nvPicPr>
          <p:cNvPr id="5" name="Рисунок 4" descr="Картинки по запросу Статуетки призи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338" y="1552268"/>
            <a:ext cx="3733800" cy="370799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563329" y="285135"/>
            <a:ext cx="5751871" cy="10815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Нагороди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6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8405" y="560440"/>
            <a:ext cx="7771530" cy="56437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літературу Степан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Процюк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казав: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«Для мене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способом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осмислення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незглибимої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теми –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душі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часто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таємниче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своєрідне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став би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письменником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хотів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 бути психотерапевтом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лікарем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оповіді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стан і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юних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душ,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заторкнутих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компромісами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дорослого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...»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Картинки по запросу Процюк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935" y="668595"/>
            <a:ext cx="3736259" cy="5427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973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75</TotalTime>
  <Words>165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starik</dc:creator>
  <cp:lastModifiedBy>Учетная запись Майкрософт</cp:lastModifiedBy>
  <cp:revision>8</cp:revision>
  <dcterms:created xsi:type="dcterms:W3CDTF">2017-11-27T18:55:03Z</dcterms:created>
  <dcterms:modified xsi:type="dcterms:W3CDTF">2022-04-26T16:55:56Z</dcterms:modified>
</cp:coreProperties>
</file>