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vpshmagazine/" TargetMode="External"/><Relationship Id="rId2" Type="http://schemas.openxmlformats.org/officeDocument/2006/relationships/hyperlink" Target="https://say-hi.me/photography/samyj-podrobnyj-gid-po-bazovym-zhanram-v-fotografi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Жанр фото: Портрет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Підготував вчитель МЗОШ №9</a:t>
            </a:r>
          </a:p>
          <a:p>
            <a:r>
              <a:rPr lang="ru-RU" dirty="0" err="1" smtClean="0"/>
              <a:t>Сунченко</a:t>
            </a:r>
            <a:r>
              <a:rPr lang="ru-RU" dirty="0" smtClean="0"/>
              <a:t> О.В.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54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Дитячий </a:t>
            </a:r>
            <a:r>
              <a:rPr lang="uk-UA" dirty="0" smtClean="0"/>
              <a:t>портрет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найвиграшнішим</a:t>
            </a:r>
            <a:r>
              <a:rPr lang="ru-RU" dirty="0"/>
              <a:t> є </a:t>
            </a:r>
            <a:r>
              <a:rPr lang="ru-RU" dirty="0" err="1"/>
              <a:t>великоплановий</a:t>
            </a:r>
            <a:r>
              <a:rPr lang="ru-RU" dirty="0"/>
              <a:t> портрет </a:t>
            </a:r>
            <a:r>
              <a:rPr lang="ru-RU" dirty="0" err="1"/>
              <a:t>дитини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на таких </a:t>
            </a:r>
            <a:r>
              <a:rPr lang="ru-RU" dirty="0" err="1"/>
              <a:t>знімках</a:t>
            </a:r>
            <a:r>
              <a:rPr lang="ru-RU" dirty="0"/>
              <a:t> добре видно </a:t>
            </a:r>
            <a:r>
              <a:rPr lang="ru-RU" dirty="0" err="1"/>
              <a:t>очі</a:t>
            </a:r>
            <a:r>
              <a:rPr lang="ru-RU" dirty="0"/>
              <a:t>. Про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особливо.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забувайте</a:t>
            </a:r>
            <a:r>
              <a:rPr lang="ru-RU" dirty="0"/>
              <a:t> про них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зйомки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дитячих</a:t>
            </a:r>
            <a:r>
              <a:rPr lang="ru-RU" dirty="0"/>
              <a:t> очах </a:t>
            </a:r>
            <a:r>
              <a:rPr lang="ru-RU" dirty="0" err="1"/>
              <a:t>відбивається</a:t>
            </a:r>
            <a:r>
              <a:rPr lang="ru-RU" dirty="0"/>
              <a:t> вся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картинку, як </a:t>
            </a:r>
            <a:r>
              <a:rPr lang="ru-RU" dirty="0" err="1"/>
              <a:t>магнітом</a:t>
            </a:r>
            <a:r>
              <a:rPr lang="ru-RU" dirty="0"/>
              <a:t> </a:t>
            </a:r>
            <a:r>
              <a:rPr lang="ru-RU" dirty="0" err="1"/>
              <a:t>привертає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глядача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35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3" y="982083"/>
            <a:ext cx="5354044" cy="51055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54" y="727263"/>
            <a:ext cx="3915566" cy="53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https://say-hi.me/photography/samyj-podrobnyj-gid-po-bazovym-zhanram-v-fotografii.html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https://www.instagram.com/vpshmagazine/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1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портретів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Репортажний</a:t>
            </a:r>
          </a:p>
          <a:p>
            <a:r>
              <a:rPr lang="ru-RU" dirty="0"/>
              <a:t>Жанровий портрет</a:t>
            </a:r>
          </a:p>
          <a:p>
            <a:r>
              <a:rPr lang="ru-RU" dirty="0"/>
              <a:t>Вeauty/</a:t>
            </a:r>
            <a:r>
              <a:rPr lang="ru-RU" dirty="0" err="1"/>
              <a:t>fashion</a:t>
            </a:r>
            <a:r>
              <a:rPr lang="ru-RU" dirty="0"/>
              <a:t> портрет</a:t>
            </a:r>
          </a:p>
          <a:p>
            <a:r>
              <a:rPr lang="ru-RU" dirty="0"/>
              <a:t>Художній портрет</a:t>
            </a:r>
          </a:p>
          <a:p>
            <a:r>
              <a:rPr lang="ru-RU" dirty="0"/>
              <a:t>Весільний портрет</a:t>
            </a:r>
          </a:p>
          <a:p>
            <a:r>
              <a:rPr lang="ru-RU" dirty="0"/>
              <a:t>Дитячий портрет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03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Репортажний портрет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0" y="1976846"/>
            <a:ext cx="4739640" cy="4241839"/>
          </a:xfrm>
        </p:spPr>
        <p:txBody>
          <a:bodyPr/>
          <a:lstStyle/>
          <a:p>
            <a:r>
              <a:rPr lang="ru-RU" dirty="0" err="1"/>
              <a:t>Специфіка</a:t>
            </a:r>
            <a:r>
              <a:rPr lang="ru-RU" dirty="0"/>
              <a:t> репортажного портрета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зйомка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по ходу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. Людина на репортажному портретному </a:t>
            </a:r>
            <a:r>
              <a:rPr lang="ru-RU" dirty="0" err="1"/>
              <a:t>знімку</a:t>
            </a:r>
            <a:r>
              <a:rPr lang="ru-RU" dirty="0"/>
              <a:t> </a:t>
            </a:r>
            <a:r>
              <a:rPr lang="ru-RU" dirty="0" err="1"/>
              <a:t>показується</a:t>
            </a:r>
            <a:r>
              <a:rPr lang="ru-RU" dirty="0"/>
              <a:t> в </a:t>
            </a:r>
            <a:r>
              <a:rPr lang="ru-RU" dirty="0" err="1"/>
              <a:t>дії</a:t>
            </a:r>
            <a:r>
              <a:rPr lang="ru-RU" dirty="0"/>
              <a:t>, в </a:t>
            </a:r>
            <a:r>
              <a:rPr lang="ru-RU" dirty="0" err="1"/>
              <a:t>русі</a:t>
            </a:r>
            <a:r>
              <a:rPr lang="ru-RU" dirty="0"/>
              <a:t>, в </a:t>
            </a:r>
            <a:r>
              <a:rPr lang="ru-RU" dirty="0" err="1"/>
              <a:t>оточенні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та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портретованого</a:t>
            </a:r>
            <a:r>
              <a:rPr lang="ru-RU" dirty="0"/>
              <a:t> образу.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410887"/>
            <a:ext cx="2624682" cy="3148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8" y="2662755"/>
            <a:ext cx="2213952" cy="33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Жанровий портрет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6420394" cy="411044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У випадку з жанровим портретом фотографія не тільки показує нам людину та її емоції, але й якісь дії, наприклад, характерні для різних професій. На відміну від репортажу, жанрова фотографія не прив'язана до якогось конкретного місця чи події: вона відбиває життя цілком, її повноту.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12" y="1595688"/>
            <a:ext cx="4083664" cy="52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Вeauty/</a:t>
            </a:r>
            <a:r>
              <a:rPr lang="ru-RU" dirty="0" err="1"/>
              <a:t>fashion</a:t>
            </a:r>
            <a:r>
              <a:rPr lang="ru-RU" dirty="0"/>
              <a:t> портрет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4034246" cy="4441371"/>
          </a:xfrm>
        </p:spPr>
        <p:txBody>
          <a:bodyPr/>
          <a:lstStyle/>
          <a:p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на </a:t>
            </a:r>
            <a:r>
              <a:rPr lang="ru-RU" dirty="0" err="1"/>
              <a:t>обкладинках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, у </a:t>
            </a:r>
            <a:r>
              <a:rPr lang="ru-RU" dirty="0" err="1"/>
              <a:t>рекламі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є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, </a:t>
            </a:r>
            <a:r>
              <a:rPr lang="ru-RU" dirty="0" err="1"/>
              <a:t>ретуш</a:t>
            </a:r>
            <a:r>
              <a:rPr lang="ru-RU" dirty="0"/>
              <a:t> таких </a:t>
            </a:r>
            <a:r>
              <a:rPr lang="ru-RU" dirty="0" err="1"/>
              <a:t>портретів</a:t>
            </a:r>
            <a:r>
              <a:rPr lang="ru-RU" dirty="0"/>
              <a:t>. Тут акцент на себе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– у </a:t>
            </a:r>
            <a:r>
              <a:rPr lang="ru-RU" dirty="0" err="1"/>
              <a:t>макіяжі</a:t>
            </a:r>
            <a:r>
              <a:rPr lang="ru-RU" dirty="0"/>
              <a:t>, </a:t>
            </a:r>
            <a:r>
              <a:rPr lang="ru-RU" dirty="0" err="1"/>
              <a:t>одязі</a:t>
            </a:r>
            <a:r>
              <a:rPr lang="ru-RU" dirty="0"/>
              <a:t>, </a:t>
            </a:r>
            <a:r>
              <a:rPr lang="ru-RU" dirty="0" err="1"/>
              <a:t>аксесуарах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40" y="1955437"/>
            <a:ext cx="3453391" cy="4692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68" y="1955437"/>
            <a:ext cx="3542432" cy="48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Художній </a:t>
            </a:r>
            <a:r>
              <a:rPr lang="ru-RU" dirty="0" smtClean="0"/>
              <a:t>портрет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яке </a:t>
            </a:r>
            <a:r>
              <a:rPr lang="ru-RU" dirty="0" err="1"/>
              <a:t>доступне</a:t>
            </a:r>
            <a:r>
              <a:rPr lang="ru-RU" dirty="0"/>
              <a:t> фотографу, де передано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зовнішність</a:t>
            </a:r>
            <a:r>
              <a:rPr lang="ru-RU" dirty="0"/>
              <a:t>, але,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важливіше</a:t>
            </a:r>
            <a:r>
              <a:rPr lang="ru-RU" dirty="0"/>
              <a:t>, </a:t>
            </a:r>
            <a:r>
              <a:rPr lang="ru-RU" dirty="0" err="1"/>
              <a:t>розкрито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В </a:t>
            </a:r>
            <a:r>
              <a:rPr lang="ru-RU" dirty="0" err="1"/>
              <a:t>ідеалі</a:t>
            </a:r>
            <a:r>
              <a:rPr lang="ru-RU" dirty="0"/>
              <a:t> при </a:t>
            </a:r>
            <a:r>
              <a:rPr lang="ru-RU" dirty="0" err="1"/>
              <a:t>зйомці</a:t>
            </a:r>
            <a:r>
              <a:rPr lang="ru-RU" dirty="0"/>
              <a:t> такого портрета все, </a:t>
            </a:r>
            <a:r>
              <a:rPr lang="ru-RU" dirty="0" err="1"/>
              <a:t>що</a:t>
            </a:r>
            <a:r>
              <a:rPr lang="ru-RU" dirty="0"/>
              <a:t> включено до кадру, повинно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моделі</a:t>
            </a:r>
            <a:r>
              <a:rPr lang="ru-RU" dirty="0"/>
              <a:t>. До арсеналу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, а й </a:t>
            </a:r>
            <a:r>
              <a:rPr lang="ru-RU" dirty="0" err="1"/>
              <a:t>домінуючі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 та тони, ракурс, поза, жести, </a:t>
            </a:r>
            <a:r>
              <a:rPr lang="ru-RU" dirty="0" err="1"/>
              <a:t>вираз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9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8" y="1236618"/>
            <a:ext cx="3728913" cy="4607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52" y="1016119"/>
            <a:ext cx="4995858" cy="50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Весільний </a:t>
            </a:r>
            <a:r>
              <a:rPr lang="uk-UA" dirty="0" smtClean="0"/>
              <a:t>портрет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Фотографії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відображені</a:t>
            </a:r>
            <a:r>
              <a:rPr lang="ru-RU" dirty="0"/>
              <a:t> </a:t>
            </a:r>
            <a:r>
              <a:rPr lang="ru-RU" dirty="0" err="1"/>
              <a:t>щирі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молодят один до одного,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щира</a:t>
            </a:r>
            <a:r>
              <a:rPr lang="ru-RU" dirty="0"/>
              <a:t> </a:t>
            </a:r>
            <a:r>
              <a:rPr lang="ru-RU" dirty="0" err="1"/>
              <a:t>радість</a:t>
            </a:r>
            <a:r>
              <a:rPr lang="ru-RU" dirty="0"/>
              <a:t> гостей та </a:t>
            </a:r>
            <a:r>
              <a:rPr lang="ru-RU" dirty="0" err="1"/>
              <a:t>родичів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урочистостей</a:t>
            </a:r>
            <a:r>
              <a:rPr lang="ru-RU" dirty="0"/>
              <a:t> – </a:t>
            </a:r>
            <a:r>
              <a:rPr lang="ru-RU" dirty="0" err="1"/>
              <a:t>незмінна</a:t>
            </a:r>
            <a:r>
              <a:rPr lang="ru-RU" dirty="0"/>
              <a:t> основа </a:t>
            </a:r>
            <a:r>
              <a:rPr lang="ru-RU" dirty="0" err="1"/>
              <a:t>весільної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.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збудовані</a:t>
            </a:r>
            <a:r>
              <a:rPr lang="ru-RU" dirty="0"/>
              <a:t>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портрети</a:t>
            </a:r>
            <a:r>
              <a:rPr lang="ru-RU" dirty="0"/>
              <a:t> та </a:t>
            </a:r>
            <a:r>
              <a:rPr lang="ru-RU" dirty="0" err="1"/>
              <a:t>гарні</a:t>
            </a:r>
            <a:r>
              <a:rPr lang="ru-RU" dirty="0"/>
              <a:t> постановки –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весілля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для </a:t>
            </a:r>
            <a:r>
              <a:rPr lang="ru-RU" dirty="0" err="1"/>
              <a:t>справжнього</a:t>
            </a:r>
            <a:r>
              <a:rPr lang="ru-RU" dirty="0"/>
              <a:t> </a:t>
            </a:r>
            <a:r>
              <a:rPr lang="ru-RU" dirty="0" err="1"/>
              <a:t>весільного</a:t>
            </a:r>
            <a:r>
              <a:rPr lang="ru-RU" dirty="0"/>
              <a:t> альбому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спонтанні</a:t>
            </a:r>
            <a:r>
              <a:rPr lang="ru-RU" dirty="0"/>
              <a:t> кадри. Часто вони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притягують</a:t>
            </a:r>
            <a:r>
              <a:rPr lang="ru-RU" dirty="0"/>
              <a:t> </a:t>
            </a:r>
            <a:r>
              <a:rPr lang="ru-RU" dirty="0" err="1"/>
              <a:t>глядача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неповторним</a:t>
            </a:r>
            <a:r>
              <a:rPr lang="ru-RU" dirty="0"/>
              <a:t> моментом та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49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8" y="1410887"/>
            <a:ext cx="4586659" cy="45940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8" y="667821"/>
            <a:ext cx="4219669" cy="55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56</TotalTime>
  <Words>376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След самолета</vt:lpstr>
      <vt:lpstr>Жанр фото: Портрет</vt:lpstr>
      <vt:lpstr>Нині розрізняють дуже багато видів портретів:</vt:lpstr>
      <vt:lpstr>Репортажний портрет</vt:lpstr>
      <vt:lpstr>Жанровий портрет</vt:lpstr>
      <vt:lpstr>Вeauty/fashion портрет</vt:lpstr>
      <vt:lpstr>Художній портрет</vt:lpstr>
      <vt:lpstr>Презентация PowerPoint</vt:lpstr>
      <vt:lpstr>Весільний портрет</vt:lpstr>
      <vt:lpstr>Презентация PowerPoint</vt:lpstr>
      <vt:lpstr>Дитячий портрет</vt:lpstr>
      <vt:lpstr>Презентация PowerPoint</vt:lpstr>
      <vt:lpstr>Джерела інформації: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 фото: Портрет</dc:title>
  <dc:creator>Daria</dc:creator>
  <cp:lastModifiedBy>Daria</cp:lastModifiedBy>
  <cp:revision>6</cp:revision>
  <dcterms:created xsi:type="dcterms:W3CDTF">2021-11-29T18:56:21Z</dcterms:created>
  <dcterms:modified xsi:type="dcterms:W3CDTF">2022-04-27T16:58:56Z</dcterms:modified>
</cp:coreProperties>
</file>