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75" r:id="rId3"/>
    <p:sldId id="276" r:id="rId4"/>
    <p:sldId id="277" r:id="rId5"/>
    <p:sldId id="278" r:id="rId6"/>
    <p:sldId id="279" r:id="rId7"/>
    <p:sldId id="258" r:id="rId8"/>
    <p:sldId id="265" r:id="rId9"/>
    <p:sldId id="266" r:id="rId10"/>
    <p:sldId id="268" r:id="rId11"/>
    <p:sldId id="269" r:id="rId12"/>
    <p:sldId id="271" r:id="rId13"/>
    <p:sldId id="280" r:id="rId14"/>
    <p:sldId id="272" r:id="rId15"/>
    <p:sldId id="273" r:id="rId16"/>
    <p:sldId id="281" r:id="rId17"/>
    <p:sldId id="282" r:id="rId18"/>
    <p:sldId id="283" r:id="rId19"/>
    <p:sldId id="284" r:id="rId20"/>
    <p:sldId id="285" r:id="rId21"/>
    <p:sldId id="286" r:id="rId22"/>
    <p:sldId id="287" r:id="rId23"/>
    <p:sldId id="288" r:id="rId24"/>
    <p:sldId id="289" r:id="rId25"/>
    <p:sldId id="290" r:id="rId26"/>
    <p:sldId id="291" r:id="rId2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7" d="100"/>
          <a:sy n="107" d="100"/>
        </p:scale>
        <p:origin x="-1650" y="-1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17.02.2018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17.02.2018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17.02.2018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17.02.2018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17.02.2018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17.02.2018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17.02.2018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17.02.2018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17.02.2018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17.02.2018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17.02.2018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17.02.2018</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8" name="AutoShape 6" descr="Картинки по запросу австралія"/>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3320" name="AutoShape 8" descr="Картинки по запросу австралія"/>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3322" name="AutoShape 10" descr="Картинки по запросу австралія"/>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3324" name="AutoShape 12" descr="Картинки по запросу австралія"/>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3326" name="AutoShape 14" descr="Картинки по запросу австралія"/>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3328" name="AutoShape 16" descr="Картинки по запросу австралія"/>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3330" name="AutoShape 18" descr="Картинки по запросу австралія"/>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3334" name="Picture 22" descr="Слайд 1"/>
          <p:cNvPicPr>
            <a:picLocks noChangeAspect="1" noChangeArrowheads="1"/>
          </p:cNvPicPr>
          <p:nvPr/>
        </p:nvPicPr>
        <p:blipFill>
          <a:blip r:embed="rId2" cstate="print"/>
          <a:srcRect/>
          <a:stretch>
            <a:fillRect/>
          </a:stretch>
        </p:blipFill>
        <p:spPr bwMode="auto">
          <a:xfrm>
            <a:off x="0" y="-285776"/>
            <a:ext cx="9144000" cy="7143776"/>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Слайд 19"/>
          <p:cNvPicPr>
            <a:picLocks noChangeAspect="1" noChangeArrowheads="1"/>
          </p:cNvPicPr>
          <p:nvPr/>
        </p:nvPicPr>
        <p:blipFill>
          <a:blip r:embed="rId2" cstate="print"/>
          <a:srcRect/>
          <a:stretch>
            <a:fillRect/>
          </a:stretch>
        </p:blipFill>
        <p:spPr bwMode="auto">
          <a:xfrm>
            <a:off x="0" y="-1"/>
            <a:ext cx="9144000" cy="6858001"/>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Слайд 20"/>
          <p:cNvPicPr>
            <a:picLocks noChangeAspect="1" noChangeArrowheads="1"/>
          </p:cNvPicPr>
          <p:nvPr/>
        </p:nvPicPr>
        <p:blipFill>
          <a:blip r:embed="rId2" cstate="print"/>
          <a:srcRect/>
          <a:stretch>
            <a:fillRect/>
          </a:stretch>
        </p:blipFill>
        <p:spPr bwMode="auto">
          <a:xfrm>
            <a:off x="0" y="-1"/>
            <a:ext cx="9144000" cy="6858001"/>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ChangeArrowheads="1"/>
          </p:cNvSpPr>
          <p:nvPr/>
        </p:nvSpPr>
        <p:spPr bwMode="auto">
          <a:xfrm>
            <a:off x="714348" y="271082"/>
            <a:ext cx="8001056" cy="166199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ea typeface="Times New Roman" pitchFamily="18" charset="0"/>
              </a:rPr>
              <a:t>The emu is the largest Australian bird which cannot fly but runs well. The emu and the kangaroo are represented on the national emblem of Australia. </a:t>
            </a:r>
            <a:endParaRPr kumimoji="0" lang="ru-RU" sz="2800" b="1"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endParaRPr>
          </a:p>
        </p:txBody>
      </p:sp>
      <p:sp>
        <p:nvSpPr>
          <p:cNvPr id="21507" name="AutoShape 3" descr="Результат пошуку зображень за запитом &quot;emu&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21508" name="Picture 4" descr="C:\Documents and Settings\Administrator\Рабочий стол\original.jpg"/>
          <p:cNvPicPr>
            <a:picLocks noChangeAspect="1" noChangeArrowheads="1"/>
          </p:cNvPicPr>
          <p:nvPr/>
        </p:nvPicPr>
        <p:blipFill>
          <a:blip r:embed="rId2" cstate="print"/>
          <a:srcRect/>
          <a:stretch>
            <a:fillRect/>
          </a:stretch>
        </p:blipFill>
        <p:spPr bwMode="auto">
          <a:xfrm>
            <a:off x="428596" y="1928802"/>
            <a:ext cx="4071966" cy="4214842"/>
          </a:xfrm>
          <a:prstGeom prst="rect">
            <a:avLst/>
          </a:prstGeom>
          <a:ln>
            <a:noFill/>
          </a:ln>
          <a:effectLst>
            <a:softEdge rad="112500"/>
          </a:effectLst>
        </p:spPr>
      </p:pic>
      <p:pic>
        <p:nvPicPr>
          <p:cNvPr id="21509" name="Picture 5" descr="C:\Documents and Settings\Administrator\Рабочий стол\Emu.jpg"/>
          <p:cNvPicPr>
            <a:picLocks noChangeAspect="1" noChangeArrowheads="1"/>
          </p:cNvPicPr>
          <p:nvPr/>
        </p:nvPicPr>
        <p:blipFill>
          <a:blip r:embed="rId3" cstate="print"/>
          <a:srcRect/>
          <a:stretch>
            <a:fillRect/>
          </a:stretch>
        </p:blipFill>
        <p:spPr bwMode="auto">
          <a:xfrm>
            <a:off x="4786314" y="1928802"/>
            <a:ext cx="3903083" cy="4143404"/>
          </a:xfrm>
          <a:prstGeom prst="rect">
            <a:avLst/>
          </a:prstGeom>
          <a:ln>
            <a:noFill/>
          </a:ln>
          <a:effectLst>
            <a:softEdge rad="112500"/>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282" y="428604"/>
            <a:ext cx="8472518" cy="5697559"/>
          </a:xfrm>
        </p:spPr>
        <p:txBody>
          <a:bodyPr/>
          <a:lstStyle/>
          <a:p>
            <a:pPr>
              <a:buNone/>
            </a:pPr>
            <a:r>
              <a:rPr lang="en-US" b="1" dirty="0" smtClean="0"/>
              <a:t>   dingo or wild dog                           koala bear</a:t>
            </a:r>
            <a:endParaRPr lang="ru-RU" b="1" dirty="0"/>
          </a:p>
        </p:txBody>
      </p:sp>
      <p:pic>
        <p:nvPicPr>
          <p:cNvPr id="37890" name="Picture 2" descr="C:\Documents and Settings\Administrator\Рабочий стол\dingo-stones.JPG"/>
          <p:cNvPicPr>
            <a:picLocks noChangeAspect="1" noChangeArrowheads="1"/>
          </p:cNvPicPr>
          <p:nvPr/>
        </p:nvPicPr>
        <p:blipFill>
          <a:blip r:embed="rId2" cstate="print"/>
          <a:srcRect/>
          <a:stretch>
            <a:fillRect/>
          </a:stretch>
        </p:blipFill>
        <p:spPr bwMode="auto">
          <a:xfrm>
            <a:off x="214282" y="1428736"/>
            <a:ext cx="4143404" cy="4071966"/>
          </a:xfrm>
          <a:prstGeom prst="rect">
            <a:avLst/>
          </a:prstGeom>
          <a:noFill/>
        </p:spPr>
      </p:pic>
      <p:pic>
        <p:nvPicPr>
          <p:cNvPr id="37891" name="Picture 3" descr="C:\Documents and Settings\Administrator\Рабочий стол\main-qimg-7a98ea35dcbfc3ebb68a071c53b2b90f-c.jpg"/>
          <p:cNvPicPr>
            <a:picLocks noChangeAspect="1" noChangeArrowheads="1"/>
          </p:cNvPicPr>
          <p:nvPr/>
        </p:nvPicPr>
        <p:blipFill>
          <a:blip r:embed="rId3" cstate="print"/>
          <a:srcRect/>
          <a:stretch>
            <a:fillRect/>
          </a:stretch>
        </p:blipFill>
        <p:spPr bwMode="auto">
          <a:xfrm>
            <a:off x="4643438" y="1428736"/>
            <a:ext cx="4357718" cy="4000528"/>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Documents and Settings\Administrator\Рабочий стол\загруженное.jpg"/>
          <p:cNvPicPr>
            <a:picLocks noGrp="1" noChangeAspect="1" noChangeArrowheads="1"/>
          </p:cNvPicPr>
          <p:nvPr>
            <p:ph idx="1"/>
          </p:nvPr>
        </p:nvPicPr>
        <p:blipFill>
          <a:blip r:embed="rId2" cstate="print"/>
          <a:srcRect/>
          <a:stretch>
            <a:fillRect/>
          </a:stretch>
        </p:blipFill>
        <p:spPr bwMode="auto">
          <a:xfrm>
            <a:off x="142844" y="1142984"/>
            <a:ext cx="4071966" cy="4005212"/>
          </a:xfrm>
          <a:prstGeom prst="rect">
            <a:avLst/>
          </a:prstGeom>
          <a:noFill/>
        </p:spPr>
      </p:pic>
      <p:sp>
        <p:nvSpPr>
          <p:cNvPr id="6" name="Прямоугольник 5"/>
          <p:cNvSpPr/>
          <p:nvPr/>
        </p:nvSpPr>
        <p:spPr>
          <a:xfrm>
            <a:off x="785787" y="142853"/>
            <a:ext cx="2690758" cy="769441"/>
          </a:xfrm>
          <a:prstGeom prst="rect">
            <a:avLst/>
          </a:prstGeom>
        </p:spPr>
        <p:txBody>
          <a:bodyPr wrap="square">
            <a:spAutoFit/>
          </a:bodyPr>
          <a:lstStyle/>
          <a:p>
            <a:pPr algn="ctr"/>
            <a:r>
              <a:rPr lang="en-US" sz="4400" b="1" dirty="0" smtClean="0">
                <a:solidFill>
                  <a:prstClr val="black"/>
                </a:solidFill>
                <a:ea typeface="+mj-ea"/>
                <a:cs typeface="+mj-cs"/>
              </a:rPr>
              <a:t>Possum</a:t>
            </a:r>
            <a:endParaRPr lang="ru-RU" b="1" dirty="0"/>
          </a:p>
        </p:txBody>
      </p:sp>
      <p:sp>
        <p:nvSpPr>
          <p:cNvPr id="8" name="Прямоугольник 7"/>
          <p:cNvSpPr/>
          <p:nvPr/>
        </p:nvSpPr>
        <p:spPr>
          <a:xfrm>
            <a:off x="5572132" y="214291"/>
            <a:ext cx="3148498" cy="769441"/>
          </a:xfrm>
          <a:prstGeom prst="rect">
            <a:avLst/>
          </a:prstGeom>
        </p:spPr>
        <p:txBody>
          <a:bodyPr wrap="square">
            <a:spAutoFit/>
          </a:bodyPr>
          <a:lstStyle/>
          <a:p>
            <a:pPr lvl="0"/>
            <a:r>
              <a:rPr lang="en-US" sz="4400" b="1" dirty="0" smtClean="0">
                <a:solidFill>
                  <a:prstClr val="black"/>
                </a:solidFill>
              </a:rPr>
              <a:t>Platypus</a:t>
            </a:r>
            <a:endParaRPr lang="ru-RU" b="1" dirty="0">
              <a:solidFill>
                <a:prstClr val="black"/>
              </a:solidFill>
            </a:endParaRPr>
          </a:p>
        </p:txBody>
      </p:sp>
      <p:pic>
        <p:nvPicPr>
          <p:cNvPr id="20483" name="Picture 3" descr="http://www.livescience.com/images/i/000/009/679/original/090511-platypus-02.jpg"/>
          <p:cNvPicPr>
            <a:picLocks noChangeAspect="1" noChangeArrowheads="1"/>
          </p:cNvPicPr>
          <p:nvPr/>
        </p:nvPicPr>
        <p:blipFill>
          <a:blip r:embed="rId3" cstate="print"/>
          <a:srcRect/>
          <a:stretch>
            <a:fillRect/>
          </a:stretch>
        </p:blipFill>
        <p:spPr bwMode="auto">
          <a:xfrm>
            <a:off x="4500562" y="1500174"/>
            <a:ext cx="4357718" cy="4214842"/>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42852"/>
            <a:ext cx="8229600" cy="1274786"/>
          </a:xfrm>
        </p:spPr>
        <p:txBody>
          <a:bodyPr>
            <a:noAutofit/>
          </a:bodyPr>
          <a:lstStyle/>
          <a:p>
            <a:r>
              <a:rPr lang="en-US" sz="6000" b="1" dirty="0" smtClean="0">
                <a:solidFill>
                  <a:srgbClr val="C00000"/>
                </a:solidFill>
                <a:effectLst>
                  <a:outerShdw blurRad="38100" dist="38100" dir="2700000" algn="tl">
                    <a:srgbClr val="000000">
                      <a:alpha val="43137"/>
                    </a:srgbClr>
                  </a:outerShdw>
                </a:effectLst>
              </a:rPr>
              <a:t/>
            </a:r>
            <a:br>
              <a:rPr lang="en-US" sz="6000" b="1" dirty="0" smtClean="0">
                <a:solidFill>
                  <a:srgbClr val="C00000"/>
                </a:solidFill>
                <a:effectLst>
                  <a:outerShdw blurRad="38100" dist="38100" dir="2700000" algn="tl">
                    <a:srgbClr val="000000">
                      <a:alpha val="43137"/>
                    </a:srgbClr>
                  </a:outerShdw>
                </a:effectLst>
              </a:rPr>
            </a:br>
            <a:r>
              <a:rPr lang="en-US" sz="6000" b="1" dirty="0" smtClean="0">
                <a:solidFill>
                  <a:srgbClr val="C00000"/>
                </a:solidFill>
                <a:effectLst>
                  <a:outerShdw blurRad="38100" dist="38100" dir="2700000" algn="tl">
                    <a:srgbClr val="000000">
                      <a:alpha val="43137"/>
                    </a:srgbClr>
                  </a:outerShdw>
                </a:effectLst>
              </a:rPr>
              <a:t>Test</a:t>
            </a:r>
            <a:r>
              <a:rPr lang="ru-RU" sz="6000" b="1" dirty="0" smtClean="0">
                <a:solidFill>
                  <a:srgbClr val="C00000"/>
                </a:solidFill>
                <a:effectLst>
                  <a:outerShdw blurRad="38100" dist="38100" dir="2700000" algn="tl">
                    <a:srgbClr val="000000">
                      <a:alpha val="43137"/>
                    </a:srgbClr>
                  </a:outerShdw>
                </a:effectLst>
              </a:rPr>
              <a:t/>
            </a:r>
            <a:br>
              <a:rPr lang="ru-RU" sz="6000" b="1" dirty="0" smtClean="0">
                <a:solidFill>
                  <a:srgbClr val="C00000"/>
                </a:solidFill>
                <a:effectLst>
                  <a:outerShdw blurRad="38100" dist="38100" dir="2700000" algn="tl">
                    <a:srgbClr val="000000">
                      <a:alpha val="43137"/>
                    </a:srgbClr>
                  </a:outerShdw>
                </a:effectLst>
              </a:rPr>
            </a:br>
            <a:endParaRPr lang="ru-RU" sz="6000" dirty="0"/>
          </a:p>
        </p:txBody>
      </p:sp>
      <p:sp>
        <p:nvSpPr>
          <p:cNvPr id="3" name="Содержимое 2"/>
          <p:cNvSpPr>
            <a:spLocks noGrp="1"/>
          </p:cNvSpPr>
          <p:nvPr>
            <p:ph idx="1"/>
          </p:nvPr>
        </p:nvSpPr>
        <p:spPr>
          <a:xfrm>
            <a:off x="457200" y="1357298"/>
            <a:ext cx="8229600" cy="4768865"/>
          </a:xfrm>
        </p:spPr>
        <p:txBody>
          <a:bodyPr/>
          <a:lstStyle/>
          <a:p>
            <a:pPr marL="742950" indent="-742950" fontAlgn="base">
              <a:spcBef>
                <a:spcPct val="0"/>
              </a:spcBef>
              <a:spcAft>
                <a:spcPct val="0"/>
              </a:spcAft>
              <a:buAutoNum type="arabicPeriod"/>
            </a:pPr>
            <a:r>
              <a:rPr lang="en-US" sz="4000" b="1" dirty="0" smtClean="0">
                <a:solidFill>
                  <a:srgbClr val="002060"/>
                </a:solidFill>
                <a:effectLst>
                  <a:outerShdw blurRad="38100" dist="38100" dir="2700000" algn="tl">
                    <a:srgbClr val="000000">
                      <a:alpha val="43137"/>
                    </a:srgbClr>
                  </a:outerShdw>
                </a:effectLst>
              </a:rPr>
              <a:t>Australia </a:t>
            </a:r>
            <a:r>
              <a:rPr lang="en-US" sz="4000" b="1" dirty="0">
                <a:solidFill>
                  <a:srgbClr val="002060"/>
                </a:solidFill>
                <a:effectLst>
                  <a:outerShdw blurRad="38100" dist="38100" dir="2700000" algn="tl">
                    <a:srgbClr val="000000">
                      <a:alpha val="43137"/>
                    </a:srgbClr>
                  </a:outerShdw>
                </a:effectLst>
              </a:rPr>
              <a:t>is situated  in the southwest of the </a:t>
            </a:r>
            <a:r>
              <a:rPr lang="en-US" sz="4000" b="1" dirty="0" smtClean="0">
                <a:solidFill>
                  <a:srgbClr val="002060"/>
                </a:solidFill>
                <a:effectLst>
                  <a:outerShdw blurRad="38100" dist="38100" dir="2700000" algn="tl">
                    <a:srgbClr val="000000">
                      <a:alpha val="43137"/>
                    </a:srgbClr>
                  </a:outerShdw>
                </a:effectLst>
              </a:rPr>
              <a:t>…</a:t>
            </a:r>
            <a:endParaRPr kumimoji="0" lang="ru-RU" sz="4000" b="1" i="0" u="none" strike="noStrike" cap="none" normalizeH="0" baseline="0" dirty="0" smtClean="0">
              <a:ln>
                <a:noFill/>
              </a:ln>
              <a:solidFill>
                <a:srgbClr val="FFC000"/>
              </a:solidFill>
              <a:effectLst>
                <a:outerShdw blurRad="38100" dist="38100" dir="2700000" algn="tl">
                  <a:srgbClr val="000000">
                    <a:alpha val="43137"/>
                  </a:srgbClr>
                </a:outerShdw>
              </a:effectLst>
            </a:endParaRPr>
          </a:p>
          <a:p>
            <a:pPr marL="742950" lvl="0" indent="-742950" eaLnBrk="0" fontAlgn="base" hangingPunct="0">
              <a:spcBef>
                <a:spcPct val="0"/>
              </a:spcBef>
              <a:spcAft>
                <a:spcPct val="0"/>
              </a:spcAft>
              <a:buFontTx/>
              <a:buAutoNum type="alphaLcPeriod"/>
            </a:pPr>
            <a:r>
              <a:rPr lang="en-US" sz="4000" b="1" dirty="0"/>
              <a:t>Atlantic Ocean </a:t>
            </a:r>
            <a:endParaRPr lang="en-US" sz="4000" b="1" dirty="0" smtClean="0"/>
          </a:p>
          <a:p>
            <a:pPr marL="742950" indent="-742950" eaLnBrk="0" fontAlgn="base" hangingPunct="0">
              <a:spcBef>
                <a:spcPct val="0"/>
              </a:spcBef>
              <a:spcAft>
                <a:spcPct val="0"/>
              </a:spcAft>
              <a:buFontTx/>
              <a:buAutoNum type="alphaLcPeriod"/>
            </a:pPr>
            <a:r>
              <a:rPr lang="en-US" sz="4000" b="1" dirty="0" smtClean="0"/>
              <a:t>Pacific </a:t>
            </a:r>
            <a:r>
              <a:rPr lang="en-US" sz="4000" b="1" dirty="0"/>
              <a:t>Ocean </a:t>
            </a:r>
            <a:r>
              <a:rPr lang="en-US" sz="4000" b="1" dirty="0" smtClean="0"/>
              <a:t>   </a:t>
            </a:r>
          </a:p>
          <a:p>
            <a:pPr marL="742950" indent="-742950" eaLnBrk="0" fontAlgn="base" hangingPunct="0">
              <a:spcBef>
                <a:spcPct val="0"/>
              </a:spcBef>
              <a:spcAft>
                <a:spcPct val="0"/>
              </a:spcAft>
              <a:buFontTx/>
              <a:buAutoNum type="alphaLcPeriod"/>
            </a:pPr>
            <a:r>
              <a:rPr lang="en-US" sz="4000" b="1" dirty="0" smtClean="0"/>
              <a:t>c</a:t>
            </a:r>
            <a:r>
              <a:rPr lang="en-US" sz="4000" b="1" dirty="0"/>
              <a:t>. Indian Ocean</a:t>
            </a:r>
            <a:endParaRPr lang="ru-RU" sz="4000" b="1" dirty="0"/>
          </a:p>
          <a:p>
            <a:pPr marL="742950" lvl="0" indent="-742950" eaLnBrk="0" fontAlgn="base" hangingPunct="0">
              <a:spcBef>
                <a:spcPct val="0"/>
              </a:spcBef>
              <a:spcAft>
                <a:spcPct val="0"/>
              </a:spcAft>
              <a:buNone/>
            </a:pPr>
            <a:r>
              <a:rPr kumimoji="0" lang="en-US" b="1" i="0" u="none" strike="noStrike" cap="none" normalizeH="0" baseline="0" dirty="0" smtClean="0">
                <a:ln>
                  <a:noFill/>
                </a:ln>
                <a:solidFill>
                  <a:schemeClr val="tx1"/>
                </a:solidFill>
                <a:effectLst/>
                <a:ea typeface="Times New Roman" pitchFamily="18" charset="0"/>
              </a:rPr>
              <a:t> </a:t>
            </a:r>
          </a:p>
          <a:p>
            <a:pPr marL="742950" lvl="0" indent="-742950" eaLnBrk="0" fontAlgn="base" hangingPunct="0">
              <a:spcBef>
                <a:spcPct val="0"/>
              </a:spcBef>
              <a:spcAft>
                <a:spcPct val="0"/>
              </a:spcAft>
              <a:buFontTx/>
              <a:buAutoNum type="alphaLcPeriod"/>
            </a:pPr>
            <a:endParaRPr kumimoji="0" lang="en-US" b="1" i="0" u="none" strike="noStrike" cap="none" normalizeH="0" baseline="0" dirty="0" smtClean="0">
              <a:ln>
                <a:noFill/>
              </a:ln>
              <a:solidFill>
                <a:schemeClr val="tx1"/>
              </a:solidFill>
              <a:effectLst/>
              <a:ea typeface="Times New Roman" pitchFamily="18" charset="0"/>
            </a:endParaRPr>
          </a:p>
          <a:p>
            <a:pPr marL="742950" lvl="0" indent="-742950" eaLnBrk="0" fontAlgn="base" hangingPunct="0">
              <a:spcBef>
                <a:spcPct val="0"/>
              </a:spcBef>
              <a:spcAft>
                <a:spcPct val="0"/>
              </a:spcAft>
              <a:buNone/>
            </a:pPr>
            <a:endParaRPr kumimoji="0" lang="en-US" b="1" i="0" u="none" strike="noStrike" cap="none" normalizeH="0" baseline="0" dirty="0" smtClean="0">
              <a:ln>
                <a:noFill/>
              </a:ln>
              <a:solidFill>
                <a:schemeClr val="tx1"/>
              </a:solidFill>
              <a:effectLst/>
            </a:endParaRPr>
          </a:p>
          <a:p>
            <a:endParaRPr lang="ru-RU" dirty="0"/>
          </a:p>
        </p:txBody>
      </p:sp>
      <p:pic>
        <p:nvPicPr>
          <p:cNvPr id="4" name="Picture 4" descr="Результат пошуку зображень за запитом &quot;смайлики думающие&quot;"/>
          <p:cNvPicPr>
            <a:picLocks noChangeAspect="1" noChangeArrowheads="1" noCrop="1"/>
          </p:cNvPicPr>
          <p:nvPr/>
        </p:nvPicPr>
        <p:blipFill>
          <a:blip r:embed="rId2" cstate="print"/>
          <a:srcRect/>
          <a:stretch>
            <a:fillRect/>
          </a:stretch>
        </p:blipFill>
        <p:spPr bwMode="auto">
          <a:xfrm>
            <a:off x="0" y="-357214"/>
            <a:ext cx="1714500" cy="171450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42852"/>
            <a:ext cx="8229600" cy="1274786"/>
          </a:xfrm>
        </p:spPr>
        <p:txBody>
          <a:bodyPr>
            <a:noAutofit/>
          </a:bodyPr>
          <a:lstStyle/>
          <a:p>
            <a:r>
              <a:rPr lang="en-US" sz="6000" b="1" dirty="0" smtClean="0">
                <a:solidFill>
                  <a:srgbClr val="C00000"/>
                </a:solidFill>
                <a:effectLst>
                  <a:outerShdw blurRad="38100" dist="38100" dir="2700000" algn="tl">
                    <a:srgbClr val="000000">
                      <a:alpha val="43137"/>
                    </a:srgbClr>
                  </a:outerShdw>
                </a:effectLst>
              </a:rPr>
              <a:t/>
            </a:r>
            <a:br>
              <a:rPr lang="en-US" sz="6000" b="1" dirty="0" smtClean="0">
                <a:solidFill>
                  <a:srgbClr val="C00000"/>
                </a:solidFill>
                <a:effectLst>
                  <a:outerShdw blurRad="38100" dist="38100" dir="2700000" algn="tl">
                    <a:srgbClr val="000000">
                      <a:alpha val="43137"/>
                    </a:srgbClr>
                  </a:outerShdw>
                </a:effectLst>
              </a:rPr>
            </a:br>
            <a:r>
              <a:rPr lang="en-US" sz="6000" b="1" dirty="0" smtClean="0">
                <a:solidFill>
                  <a:srgbClr val="C00000"/>
                </a:solidFill>
                <a:effectLst>
                  <a:outerShdw blurRad="38100" dist="38100" dir="2700000" algn="tl">
                    <a:srgbClr val="000000">
                      <a:alpha val="43137"/>
                    </a:srgbClr>
                  </a:outerShdw>
                </a:effectLst>
              </a:rPr>
              <a:t>Test</a:t>
            </a:r>
            <a:r>
              <a:rPr lang="ru-RU" sz="6000" b="1" dirty="0" smtClean="0">
                <a:solidFill>
                  <a:srgbClr val="C00000"/>
                </a:solidFill>
                <a:effectLst>
                  <a:outerShdw blurRad="38100" dist="38100" dir="2700000" algn="tl">
                    <a:srgbClr val="000000">
                      <a:alpha val="43137"/>
                    </a:srgbClr>
                  </a:outerShdw>
                </a:effectLst>
              </a:rPr>
              <a:t/>
            </a:r>
            <a:br>
              <a:rPr lang="ru-RU" sz="6000" b="1" dirty="0" smtClean="0">
                <a:solidFill>
                  <a:srgbClr val="C00000"/>
                </a:solidFill>
                <a:effectLst>
                  <a:outerShdw blurRad="38100" dist="38100" dir="2700000" algn="tl">
                    <a:srgbClr val="000000">
                      <a:alpha val="43137"/>
                    </a:srgbClr>
                  </a:outerShdw>
                </a:effectLst>
              </a:rPr>
            </a:br>
            <a:endParaRPr lang="ru-RU" sz="6000" dirty="0"/>
          </a:p>
        </p:txBody>
      </p:sp>
      <p:sp>
        <p:nvSpPr>
          <p:cNvPr id="3" name="Содержимое 2"/>
          <p:cNvSpPr>
            <a:spLocks noGrp="1"/>
          </p:cNvSpPr>
          <p:nvPr>
            <p:ph idx="1"/>
          </p:nvPr>
        </p:nvSpPr>
        <p:spPr>
          <a:xfrm>
            <a:off x="457200" y="1285860"/>
            <a:ext cx="8229600" cy="4840303"/>
          </a:xfrm>
        </p:spPr>
        <p:txBody>
          <a:bodyPr>
            <a:normAutofit fontScale="85000" lnSpcReduction="20000"/>
          </a:bodyPr>
          <a:lstStyle/>
          <a:p>
            <a:pPr>
              <a:buNone/>
            </a:pPr>
            <a:r>
              <a:rPr lang="en-US" sz="4300" b="1" dirty="0" smtClean="0">
                <a:solidFill>
                  <a:srgbClr val="002060"/>
                </a:solidFill>
              </a:rPr>
              <a:t>2</a:t>
            </a:r>
            <a:r>
              <a:rPr lang="en-US" sz="4300" b="1" dirty="0">
                <a:solidFill>
                  <a:srgbClr val="002060"/>
                </a:solidFill>
              </a:rPr>
              <a:t>. It is washed  by </a:t>
            </a:r>
            <a:r>
              <a:rPr lang="en-US" sz="4300" b="1" dirty="0" smtClean="0">
                <a:solidFill>
                  <a:srgbClr val="002060"/>
                </a:solidFill>
              </a:rPr>
              <a:t>…</a:t>
            </a:r>
            <a:r>
              <a:rPr lang="en-US" sz="4300" b="1" dirty="0">
                <a:solidFill>
                  <a:srgbClr val="002060"/>
                </a:solidFill>
              </a:rPr>
              <a:t>	</a:t>
            </a:r>
            <a:endParaRPr lang="ru-RU" sz="4300" b="1" dirty="0">
              <a:solidFill>
                <a:srgbClr val="002060"/>
              </a:solidFill>
            </a:endParaRPr>
          </a:p>
          <a:p>
            <a:pPr>
              <a:buNone/>
            </a:pPr>
            <a:r>
              <a:rPr lang="en-US" sz="4300" b="1" dirty="0"/>
              <a:t>a. the Pacific Ocean and the  Indian Ocean   </a:t>
            </a:r>
            <a:endParaRPr lang="en-US" sz="4300" b="1" dirty="0" smtClean="0"/>
          </a:p>
          <a:p>
            <a:pPr>
              <a:buNone/>
            </a:pPr>
            <a:r>
              <a:rPr lang="en-US" sz="4300" b="1" dirty="0" smtClean="0"/>
              <a:t>b</a:t>
            </a:r>
            <a:r>
              <a:rPr lang="en-US" sz="4300" b="1" dirty="0"/>
              <a:t>. the Atlantic Ocean and  the  Indian Ocean   </a:t>
            </a:r>
            <a:endParaRPr lang="en-US" sz="4300" b="1" dirty="0" smtClean="0"/>
          </a:p>
          <a:p>
            <a:pPr>
              <a:buNone/>
            </a:pPr>
            <a:r>
              <a:rPr lang="en-US" sz="4300" b="1" dirty="0" smtClean="0"/>
              <a:t>c</a:t>
            </a:r>
            <a:r>
              <a:rPr lang="en-US" sz="4300" b="1" dirty="0"/>
              <a:t>. the Pacific Ocean and the Atlantic Ocean</a:t>
            </a:r>
            <a:endParaRPr lang="ru-RU" sz="4300" b="1" dirty="0"/>
          </a:p>
          <a:p>
            <a:pPr marL="0" indent="0" fontAlgn="base">
              <a:spcBef>
                <a:spcPct val="0"/>
              </a:spcBef>
              <a:spcAft>
                <a:spcPct val="0"/>
              </a:spcAft>
              <a:buNone/>
            </a:pPr>
            <a:endParaRPr kumimoji="0" lang="ru-RU" sz="4300" b="1" i="0" u="none" strike="noStrike" cap="none" normalizeH="0" baseline="0" dirty="0" smtClean="0">
              <a:ln>
                <a:noFill/>
              </a:ln>
              <a:solidFill>
                <a:srgbClr val="FFC000"/>
              </a:solidFill>
              <a:effectLst>
                <a:outerShdw blurRad="38100" dist="38100" dir="2700000" algn="tl">
                  <a:srgbClr val="000000">
                    <a:alpha val="43137"/>
                  </a:srgbClr>
                </a:outerShdw>
              </a:effectLst>
            </a:endParaRPr>
          </a:p>
          <a:p>
            <a:pPr marL="742950" lvl="0" indent="-742950" eaLnBrk="0" fontAlgn="base" hangingPunct="0">
              <a:spcBef>
                <a:spcPct val="0"/>
              </a:spcBef>
              <a:spcAft>
                <a:spcPct val="0"/>
              </a:spcAft>
              <a:buNone/>
            </a:pPr>
            <a:r>
              <a:rPr kumimoji="0" lang="en-US" sz="4300" b="1" i="0" u="none" strike="noStrike" cap="none" normalizeH="0" baseline="0" dirty="0" smtClean="0">
                <a:ln>
                  <a:noFill/>
                </a:ln>
                <a:solidFill>
                  <a:schemeClr val="tx1"/>
                </a:solidFill>
                <a:effectLst/>
                <a:ea typeface="Times New Roman" pitchFamily="18" charset="0"/>
              </a:rPr>
              <a:t> </a:t>
            </a:r>
          </a:p>
          <a:p>
            <a:pPr marL="742950" lvl="0" indent="-742950" eaLnBrk="0" fontAlgn="base" hangingPunct="0">
              <a:spcBef>
                <a:spcPct val="0"/>
              </a:spcBef>
              <a:spcAft>
                <a:spcPct val="0"/>
              </a:spcAft>
              <a:buFontTx/>
              <a:buAutoNum type="alphaLcPeriod"/>
            </a:pPr>
            <a:endParaRPr kumimoji="0" lang="en-US" b="1" i="0" u="none" strike="noStrike" cap="none" normalizeH="0" baseline="0" dirty="0" smtClean="0">
              <a:ln>
                <a:noFill/>
              </a:ln>
              <a:solidFill>
                <a:schemeClr val="tx1"/>
              </a:solidFill>
              <a:effectLst/>
              <a:ea typeface="Times New Roman" pitchFamily="18" charset="0"/>
            </a:endParaRPr>
          </a:p>
          <a:p>
            <a:pPr marL="742950" lvl="0" indent="-742950" eaLnBrk="0" fontAlgn="base" hangingPunct="0">
              <a:spcBef>
                <a:spcPct val="0"/>
              </a:spcBef>
              <a:spcAft>
                <a:spcPct val="0"/>
              </a:spcAft>
              <a:buNone/>
            </a:pPr>
            <a:endParaRPr kumimoji="0" lang="en-US" b="1" i="0" u="none" strike="noStrike" cap="none" normalizeH="0" baseline="0" dirty="0" smtClean="0">
              <a:ln>
                <a:noFill/>
              </a:ln>
              <a:solidFill>
                <a:schemeClr val="tx1"/>
              </a:solidFill>
              <a:effectLst/>
            </a:endParaRPr>
          </a:p>
          <a:p>
            <a:endParaRPr lang="ru-RU" dirty="0"/>
          </a:p>
        </p:txBody>
      </p:sp>
      <p:pic>
        <p:nvPicPr>
          <p:cNvPr id="4" name="Picture 4" descr="Результат пошуку зображень за запитом &quot;смайлики думающие&quot;"/>
          <p:cNvPicPr>
            <a:picLocks noChangeAspect="1" noChangeArrowheads="1" noCrop="1"/>
          </p:cNvPicPr>
          <p:nvPr/>
        </p:nvPicPr>
        <p:blipFill>
          <a:blip r:embed="rId2" cstate="print"/>
          <a:srcRect/>
          <a:stretch>
            <a:fillRect/>
          </a:stretch>
        </p:blipFill>
        <p:spPr bwMode="auto">
          <a:xfrm>
            <a:off x="0" y="-357214"/>
            <a:ext cx="1714500" cy="171450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42852"/>
            <a:ext cx="8229600" cy="1274786"/>
          </a:xfrm>
        </p:spPr>
        <p:txBody>
          <a:bodyPr>
            <a:noAutofit/>
          </a:bodyPr>
          <a:lstStyle/>
          <a:p>
            <a:r>
              <a:rPr lang="en-US" sz="6000" b="1" dirty="0" smtClean="0">
                <a:solidFill>
                  <a:srgbClr val="C00000"/>
                </a:solidFill>
                <a:effectLst>
                  <a:outerShdw blurRad="38100" dist="38100" dir="2700000" algn="tl">
                    <a:srgbClr val="000000">
                      <a:alpha val="43137"/>
                    </a:srgbClr>
                  </a:outerShdw>
                </a:effectLst>
              </a:rPr>
              <a:t/>
            </a:r>
            <a:br>
              <a:rPr lang="en-US" sz="6000" b="1" dirty="0" smtClean="0">
                <a:solidFill>
                  <a:srgbClr val="C00000"/>
                </a:solidFill>
                <a:effectLst>
                  <a:outerShdw blurRad="38100" dist="38100" dir="2700000" algn="tl">
                    <a:srgbClr val="000000">
                      <a:alpha val="43137"/>
                    </a:srgbClr>
                  </a:outerShdw>
                </a:effectLst>
              </a:rPr>
            </a:br>
            <a:r>
              <a:rPr lang="en-US" sz="6000" b="1" dirty="0" smtClean="0">
                <a:solidFill>
                  <a:srgbClr val="C00000"/>
                </a:solidFill>
                <a:effectLst>
                  <a:outerShdw blurRad="38100" dist="38100" dir="2700000" algn="tl">
                    <a:srgbClr val="000000">
                      <a:alpha val="43137"/>
                    </a:srgbClr>
                  </a:outerShdw>
                </a:effectLst>
              </a:rPr>
              <a:t>Test</a:t>
            </a:r>
            <a:r>
              <a:rPr lang="ru-RU" sz="6000" b="1" dirty="0" smtClean="0">
                <a:solidFill>
                  <a:srgbClr val="C00000"/>
                </a:solidFill>
                <a:effectLst>
                  <a:outerShdw blurRad="38100" dist="38100" dir="2700000" algn="tl">
                    <a:srgbClr val="000000">
                      <a:alpha val="43137"/>
                    </a:srgbClr>
                  </a:outerShdw>
                </a:effectLst>
              </a:rPr>
              <a:t/>
            </a:r>
            <a:br>
              <a:rPr lang="ru-RU" sz="6000" b="1" dirty="0" smtClean="0">
                <a:solidFill>
                  <a:srgbClr val="C00000"/>
                </a:solidFill>
                <a:effectLst>
                  <a:outerShdw blurRad="38100" dist="38100" dir="2700000" algn="tl">
                    <a:srgbClr val="000000">
                      <a:alpha val="43137"/>
                    </a:srgbClr>
                  </a:outerShdw>
                </a:effectLst>
              </a:rPr>
            </a:br>
            <a:endParaRPr lang="ru-RU" sz="6000" dirty="0"/>
          </a:p>
        </p:txBody>
      </p:sp>
      <p:sp>
        <p:nvSpPr>
          <p:cNvPr id="3" name="Содержимое 2"/>
          <p:cNvSpPr>
            <a:spLocks noGrp="1"/>
          </p:cNvSpPr>
          <p:nvPr>
            <p:ph idx="1"/>
          </p:nvPr>
        </p:nvSpPr>
        <p:spPr>
          <a:xfrm>
            <a:off x="457200" y="1214422"/>
            <a:ext cx="8229600" cy="5072098"/>
          </a:xfrm>
        </p:spPr>
        <p:txBody>
          <a:bodyPr>
            <a:normAutofit fontScale="92500" lnSpcReduction="20000"/>
          </a:bodyPr>
          <a:lstStyle/>
          <a:p>
            <a:pPr>
              <a:buNone/>
            </a:pPr>
            <a:r>
              <a:rPr lang="en-US" sz="4000" b="1" dirty="0" smtClean="0">
                <a:solidFill>
                  <a:srgbClr val="002060"/>
                </a:solidFill>
              </a:rPr>
              <a:t>3</a:t>
            </a:r>
            <a:r>
              <a:rPr lang="en-US" sz="4000" b="1" dirty="0">
                <a:solidFill>
                  <a:srgbClr val="002060"/>
                </a:solidFill>
              </a:rPr>
              <a:t>. </a:t>
            </a:r>
            <a:r>
              <a:rPr lang="en-US" sz="4300" b="1" dirty="0">
                <a:solidFill>
                  <a:srgbClr val="002060"/>
                </a:solidFill>
              </a:rPr>
              <a:t>The federal capital of the country is …</a:t>
            </a:r>
            <a:endParaRPr lang="ru-RU" sz="4300" b="1" dirty="0">
              <a:solidFill>
                <a:srgbClr val="002060"/>
              </a:solidFill>
            </a:endParaRPr>
          </a:p>
          <a:p>
            <a:pPr marL="742950" indent="-742950">
              <a:buAutoNum type="alphaLcPeriod"/>
            </a:pPr>
            <a:r>
              <a:rPr lang="en-US" sz="4300" b="1" dirty="0" smtClean="0"/>
              <a:t>Sydney      </a:t>
            </a:r>
          </a:p>
          <a:p>
            <a:pPr marL="742950" indent="-742950">
              <a:buAutoNum type="alphaLcPeriod"/>
            </a:pPr>
            <a:r>
              <a:rPr lang="en-US" sz="4300" b="1" dirty="0" smtClean="0"/>
              <a:t>Canberra   </a:t>
            </a:r>
          </a:p>
          <a:p>
            <a:pPr marL="742950" indent="-742950">
              <a:buAutoNum type="alphaLcPeriod"/>
            </a:pPr>
            <a:r>
              <a:rPr lang="en-US" sz="4300" b="1" dirty="0" smtClean="0"/>
              <a:t>Melbourne</a:t>
            </a:r>
            <a:endParaRPr lang="ru-RU" sz="4300" b="1" dirty="0"/>
          </a:p>
          <a:p>
            <a:pPr>
              <a:buNone/>
            </a:pPr>
            <a:r>
              <a:rPr lang="en-US" sz="4300" b="1" dirty="0">
                <a:solidFill>
                  <a:srgbClr val="002060"/>
                </a:solidFill>
              </a:rPr>
              <a:t>	</a:t>
            </a:r>
            <a:endParaRPr lang="ru-RU" sz="4300" b="1" dirty="0">
              <a:solidFill>
                <a:srgbClr val="002060"/>
              </a:solidFill>
            </a:endParaRPr>
          </a:p>
          <a:p>
            <a:pPr>
              <a:buNone/>
            </a:pPr>
            <a:endParaRPr kumimoji="0" lang="ru-RU" sz="4300" b="1" i="0" u="none" strike="noStrike" cap="none" normalizeH="0" baseline="0" dirty="0" smtClean="0">
              <a:ln>
                <a:noFill/>
              </a:ln>
              <a:solidFill>
                <a:srgbClr val="FFC000"/>
              </a:solidFill>
              <a:effectLst>
                <a:outerShdw blurRad="38100" dist="38100" dir="2700000" algn="tl">
                  <a:srgbClr val="000000">
                    <a:alpha val="43137"/>
                  </a:srgbClr>
                </a:outerShdw>
              </a:effectLst>
            </a:endParaRPr>
          </a:p>
          <a:p>
            <a:pPr marL="742950" lvl="0" indent="-742950" eaLnBrk="0" fontAlgn="base" hangingPunct="0">
              <a:spcBef>
                <a:spcPct val="0"/>
              </a:spcBef>
              <a:spcAft>
                <a:spcPct val="0"/>
              </a:spcAft>
              <a:buNone/>
            </a:pPr>
            <a:r>
              <a:rPr kumimoji="0" lang="en-US" sz="4300" b="1" i="0" u="none" strike="noStrike" cap="none" normalizeH="0" baseline="0" dirty="0" smtClean="0">
                <a:ln>
                  <a:noFill/>
                </a:ln>
                <a:solidFill>
                  <a:schemeClr val="tx1"/>
                </a:solidFill>
                <a:effectLst/>
                <a:ea typeface="Times New Roman" pitchFamily="18" charset="0"/>
              </a:rPr>
              <a:t> </a:t>
            </a:r>
          </a:p>
          <a:p>
            <a:pPr marL="742950" lvl="0" indent="-742950" eaLnBrk="0" fontAlgn="base" hangingPunct="0">
              <a:spcBef>
                <a:spcPct val="0"/>
              </a:spcBef>
              <a:spcAft>
                <a:spcPct val="0"/>
              </a:spcAft>
              <a:buFontTx/>
              <a:buAutoNum type="alphaLcPeriod"/>
            </a:pPr>
            <a:endParaRPr kumimoji="0" lang="en-US" b="1" i="0" u="none" strike="noStrike" cap="none" normalizeH="0" baseline="0" dirty="0" smtClean="0">
              <a:ln>
                <a:noFill/>
              </a:ln>
              <a:solidFill>
                <a:schemeClr val="tx1"/>
              </a:solidFill>
              <a:effectLst/>
              <a:ea typeface="Times New Roman" pitchFamily="18" charset="0"/>
            </a:endParaRPr>
          </a:p>
          <a:p>
            <a:pPr marL="742950" lvl="0" indent="-742950" eaLnBrk="0" fontAlgn="base" hangingPunct="0">
              <a:spcBef>
                <a:spcPct val="0"/>
              </a:spcBef>
              <a:spcAft>
                <a:spcPct val="0"/>
              </a:spcAft>
              <a:buNone/>
            </a:pPr>
            <a:endParaRPr kumimoji="0" lang="en-US" b="1" i="0" u="none" strike="noStrike" cap="none" normalizeH="0" baseline="0" dirty="0" smtClean="0">
              <a:ln>
                <a:noFill/>
              </a:ln>
              <a:solidFill>
                <a:schemeClr val="tx1"/>
              </a:solidFill>
              <a:effectLst/>
            </a:endParaRPr>
          </a:p>
          <a:p>
            <a:endParaRPr lang="ru-RU" dirty="0"/>
          </a:p>
        </p:txBody>
      </p:sp>
      <p:pic>
        <p:nvPicPr>
          <p:cNvPr id="4" name="Picture 4" descr="Результат пошуку зображень за запитом &quot;смайлики думающие&quot;"/>
          <p:cNvPicPr>
            <a:picLocks noChangeAspect="1" noChangeArrowheads="1" noCrop="1"/>
          </p:cNvPicPr>
          <p:nvPr/>
        </p:nvPicPr>
        <p:blipFill>
          <a:blip r:embed="rId2" cstate="print"/>
          <a:srcRect/>
          <a:stretch>
            <a:fillRect/>
          </a:stretch>
        </p:blipFill>
        <p:spPr bwMode="auto">
          <a:xfrm>
            <a:off x="0" y="-357214"/>
            <a:ext cx="1714500" cy="171450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42852"/>
            <a:ext cx="8229600" cy="1143008"/>
          </a:xfrm>
        </p:spPr>
        <p:txBody>
          <a:bodyPr>
            <a:noAutofit/>
          </a:bodyPr>
          <a:lstStyle/>
          <a:p>
            <a:r>
              <a:rPr lang="en-US" sz="6000" b="1" dirty="0" smtClean="0">
                <a:solidFill>
                  <a:srgbClr val="C00000"/>
                </a:solidFill>
                <a:effectLst>
                  <a:outerShdw blurRad="38100" dist="38100" dir="2700000" algn="tl">
                    <a:srgbClr val="000000">
                      <a:alpha val="43137"/>
                    </a:srgbClr>
                  </a:outerShdw>
                </a:effectLst>
              </a:rPr>
              <a:t/>
            </a:r>
            <a:br>
              <a:rPr lang="en-US" sz="6000" b="1" dirty="0" smtClean="0">
                <a:solidFill>
                  <a:srgbClr val="C00000"/>
                </a:solidFill>
                <a:effectLst>
                  <a:outerShdw blurRad="38100" dist="38100" dir="2700000" algn="tl">
                    <a:srgbClr val="000000">
                      <a:alpha val="43137"/>
                    </a:srgbClr>
                  </a:outerShdw>
                </a:effectLst>
              </a:rPr>
            </a:br>
            <a:r>
              <a:rPr lang="en-US" sz="6000" b="1" dirty="0" smtClean="0">
                <a:solidFill>
                  <a:srgbClr val="C00000"/>
                </a:solidFill>
                <a:effectLst>
                  <a:outerShdw blurRad="38100" dist="38100" dir="2700000" algn="tl">
                    <a:srgbClr val="000000">
                      <a:alpha val="43137"/>
                    </a:srgbClr>
                  </a:outerShdw>
                </a:effectLst>
              </a:rPr>
              <a:t>Test</a:t>
            </a:r>
            <a:r>
              <a:rPr lang="ru-RU" sz="6000" b="1" dirty="0" smtClean="0">
                <a:solidFill>
                  <a:srgbClr val="C00000"/>
                </a:solidFill>
                <a:effectLst>
                  <a:outerShdw blurRad="38100" dist="38100" dir="2700000" algn="tl">
                    <a:srgbClr val="000000">
                      <a:alpha val="43137"/>
                    </a:srgbClr>
                  </a:outerShdw>
                </a:effectLst>
              </a:rPr>
              <a:t/>
            </a:r>
            <a:br>
              <a:rPr lang="ru-RU" sz="6000" b="1" dirty="0" smtClean="0">
                <a:solidFill>
                  <a:srgbClr val="C00000"/>
                </a:solidFill>
                <a:effectLst>
                  <a:outerShdw blurRad="38100" dist="38100" dir="2700000" algn="tl">
                    <a:srgbClr val="000000">
                      <a:alpha val="43137"/>
                    </a:srgbClr>
                  </a:outerShdw>
                </a:effectLst>
              </a:rPr>
            </a:br>
            <a:endParaRPr lang="ru-RU" sz="6000" dirty="0"/>
          </a:p>
        </p:txBody>
      </p:sp>
      <p:sp>
        <p:nvSpPr>
          <p:cNvPr id="3" name="Содержимое 2"/>
          <p:cNvSpPr>
            <a:spLocks noGrp="1"/>
          </p:cNvSpPr>
          <p:nvPr>
            <p:ph idx="1"/>
          </p:nvPr>
        </p:nvSpPr>
        <p:spPr>
          <a:xfrm>
            <a:off x="457200" y="1500174"/>
            <a:ext cx="8229600" cy="4786346"/>
          </a:xfrm>
        </p:spPr>
        <p:txBody>
          <a:bodyPr>
            <a:normAutofit fontScale="92500" lnSpcReduction="20000"/>
          </a:bodyPr>
          <a:lstStyle/>
          <a:p>
            <a:pPr>
              <a:buNone/>
            </a:pPr>
            <a:r>
              <a:rPr lang="en-US" sz="4400" dirty="0" smtClean="0">
                <a:solidFill>
                  <a:srgbClr val="002060"/>
                </a:solidFill>
              </a:rPr>
              <a:t>4</a:t>
            </a:r>
            <a:r>
              <a:rPr lang="en-US" sz="4400" dirty="0">
                <a:solidFill>
                  <a:srgbClr val="002060"/>
                </a:solidFill>
              </a:rPr>
              <a:t>. </a:t>
            </a:r>
            <a:r>
              <a:rPr lang="en-US" sz="4400" b="1" dirty="0">
                <a:solidFill>
                  <a:srgbClr val="002060"/>
                </a:solidFill>
              </a:rPr>
              <a:t>The official language of the country is ….</a:t>
            </a:r>
            <a:endParaRPr lang="ru-RU" sz="4400" b="1" dirty="0">
              <a:solidFill>
                <a:srgbClr val="002060"/>
              </a:solidFill>
            </a:endParaRPr>
          </a:p>
          <a:p>
            <a:r>
              <a:rPr lang="en-US" sz="4400" b="1" dirty="0"/>
              <a:t>a. French   </a:t>
            </a:r>
            <a:endParaRPr lang="en-US" sz="4400" b="1" dirty="0" smtClean="0"/>
          </a:p>
          <a:p>
            <a:r>
              <a:rPr lang="en-US" sz="4400" b="1" dirty="0" smtClean="0"/>
              <a:t>b</a:t>
            </a:r>
            <a:r>
              <a:rPr lang="en-US" sz="4400" b="1" dirty="0"/>
              <a:t>. Australian   </a:t>
            </a:r>
            <a:endParaRPr lang="en-US" sz="4400" b="1" dirty="0" smtClean="0"/>
          </a:p>
          <a:p>
            <a:r>
              <a:rPr lang="en-US" sz="4400" b="1" dirty="0" smtClean="0"/>
              <a:t>c</a:t>
            </a:r>
            <a:r>
              <a:rPr lang="en-US" sz="4400" b="1" dirty="0"/>
              <a:t>. English</a:t>
            </a:r>
            <a:endParaRPr lang="ru-RU" sz="4400" b="1" dirty="0"/>
          </a:p>
          <a:p>
            <a:pPr>
              <a:buNone/>
            </a:pPr>
            <a:endParaRPr lang="ru-RU" sz="4300" b="1" dirty="0">
              <a:solidFill>
                <a:srgbClr val="002060"/>
              </a:solidFill>
            </a:endParaRPr>
          </a:p>
          <a:p>
            <a:pPr>
              <a:buNone/>
            </a:pPr>
            <a:endParaRPr kumimoji="0" lang="ru-RU" sz="4300" b="1" i="0" u="none" strike="noStrike" cap="none" normalizeH="0" baseline="0" dirty="0" smtClean="0">
              <a:ln>
                <a:noFill/>
              </a:ln>
              <a:solidFill>
                <a:srgbClr val="FFC000"/>
              </a:solidFill>
              <a:effectLst>
                <a:outerShdw blurRad="38100" dist="38100" dir="2700000" algn="tl">
                  <a:srgbClr val="000000">
                    <a:alpha val="43137"/>
                  </a:srgbClr>
                </a:outerShdw>
              </a:effectLst>
            </a:endParaRPr>
          </a:p>
          <a:p>
            <a:pPr marL="742950" lvl="0" indent="-742950" eaLnBrk="0" fontAlgn="base" hangingPunct="0">
              <a:spcBef>
                <a:spcPct val="0"/>
              </a:spcBef>
              <a:spcAft>
                <a:spcPct val="0"/>
              </a:spcAft>
              <a:buNone/>
            </a:pPr>
            <a:r>
              <a:rPr kumimoji="0" lang="en-US" sz="4300" b="1" i="0" u="none" strike="noStrike" cap="none" normalizeH="0" baseline="0" dirty="0" smtClean="0">
                <a:ln>
                  <a:noFill/>
                </a:ln>
                <a:solidFill>
                  <a:schemeClr val="tx1"/>
                </a:solidFill>
                <a:effectLst/>
                <a:ea typeface="Times New Roman" pitchFamily="18" charset="0"/>
              </a:rPr>
              <a:t> </a:t>
            </a:r>
          </a:p>
          <a:p>
            <a:pPr marL="742950" lvl="0" indent="-742950" eaLnBrk="0" fontAlgn="base" hangingPunct="0">
              <a:spcBef>
                <a:spcPct val="0"/>
              </a:spcBef>
              <a:spcAft>
                <a:spcPct val="0"/>
              </a:spcAft>
              <a:buFontTx/>
              <a:buAutoNum type="alphaLcPeriod"/>
            </a:pPr>
            <a:endParaRPr kumimoji="0" lang="en-US" b="1" i="0" u="none" strike="noStrike" cap="none" normalizeH="0" baseline="0" dirty="0" smtClean="0">
              <a:ln>
                <a:noFill/>
              </a:ln>
              <a:solidFill>
                <a:schemeClr val="tx1"/>
              </a:solidFill>
              <a:effectLst/>
              <a:ea typeface="Times New Roman" pitchFamily="18" charset="0"/>
            </a:endParaRPr>
          </a:p>
          <a:p>
            <a:pPr marL="742950" lvl="0" indent="-742950" eaLnBrk="0" fontAlgn="base" hangingPunct="0">
              <a:spcBef>
                <a:spcPct val="0"/>
              </a:spcBef>
              <a:spcAft>
                <a:spcPct val="0"/>
              </a:spcAft>
              <a:buNone/>
            </a:pPr>
            <a:endParaRPr kumimoji="0" lang="en-US" b="1" i="0" u="none" strike="noStrike" cap="none" normalizeH="0" baseline="0" dirty="0" smtClean="0">
              <a:ln>
                <a:noFill/>
              </a:ln>
              <a:solidFill>
                <a:schemeClr val="tx1"/>
              </a:solidFill>
              <a:effectLst/>
            </a:endParaRPr>
          </a:p>
          <a:p>
            <a:endParaRPr lang="ru-RU" dirty="0"/>
          </a:p>
        </p:txBody>
      </p:sp>
      <p:pic>
        <p:nvPicPr>
          <p:cNvPr id="4" name="Picture 4" descr="Результат пошуку зображень за запитом &quot;смайлики думающие&quot;"/>
          <p:cNvPicPr>
            <a:picLocks noChangeAspect="1" noChangeArrowheads="1" noCrop="1"/>
          </p:cNvPicPr>
          <p:nvPr/>
        </p:nvPicPr>
        <p:blipFill>
          <a:blip r:embed="rId2" cstate="print"/>
          <a:srcRect/>
          <a:stretch>
            <a:fillRect/>
          </a:stretch>
        </p:blipFill>
        <p:spPr bwMode="auto">
          <a:xfrm>
            <a:off x="0" y="-357214"/>
            <a:ext cx="1714500" cy="171450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42852"/>
            <a:ext cx="8229600" cy="1143008"/>
          </a:xfrm>
        </p:spPr>
        <p:txBody>
          <a:bodyPr>
            <a:noAutofit/>
          </a:bodyPr>
          <a:lstStyle/>
          <a:p>
            <a:r>
              <a:rPr lang="en-US" sz="6000" b="1" dirty="0" smtClean="0">
                <a:solidFill>
                  <a:srgbClr val="C00000"/>
                </a:solidFill>
                <a:effectLst>
                  <a:outerShdw blurRad="38100" dist="38100" dir="2700000" algn="tl">
                    <a:srgbClr val="000000">
                      <a:alpha val="43137"/>
                    </a:srgbClr>
                  </a:outerShdw>
                </a:effectLst>
              </a:rPr>
              <a:t/>
            </a:r>
            <a:br>
              <a:rPr lang="en-US" sz="6000" b="1" dirty="0" smtClean="0">
                <a:solidFill>
                  <a:srgbClr val="C00000"/>
                </a:solidFill>
                <a:effectLst>
                  <a:outerShdw blurRad="38100" dist="38100" dir="2700000" algn="tl">
                    <a:srgbClr val="000000">
                      <a:alpha val="43137"/>
                    </a:srgbClr>
                  </a:outerShdw>
                </a:effectLst>
              </a:rPr>
            </a:br>
            <a:r>
              <a:rPr lang="en-US" sz="6000" b="1" dirty="0" smtClean="0">
                <a:solidFill>
                  <a:srgbClr val="C00000"/>
                </a:solidFill>
                <a:effectLst>
                  <a:outerShdw blurRad="38100" dist="38100" dir="2700000" algn="tl">
                    <a:srgbClr val="000000">
                      <a:alpha val="43137"/>
                    </a:srgbClr>
                  </a:outerShdw>
                </a:effectLst>
              </a:rPr>
              <a:t>Test</a:t>
            </a:r>
            <a:r>
              <a:rPr lang="ru-RU" sz="6000" b="1" dirty="0" smtClean="0">
                <a:solidFill>
                  <a:srgbClr val="C00000"/>
                </a:solidFill>
                <a:effectLst>
                  <a:outerShdw blurRad="38100" dist="38100" dir="2700000" algn="tl">
                    <a:srgbClr val="000000">
                      <a:alpha val="43137"/>
                    </a:srgbClr>
                  </a:outerShdw>
                </a:effectLst>
              </a:rPr>
              <a:t/>
            </a:r>
            <a:br>
              <a:rPr lang="ru-RU" sz="6000" b="1" dirty="0" smtClean="0">
                <a:solidFill>
                  <a:srgbClr val="C00000"/>
                </a:solidFill>
                <a:effectLst>
                  <a:outerShdw blurRad="38100" dist="38100" dir="2700000" algn="tl">
                    <a:srgbClr val="000000">
                      <a:alpha val="43137"/>
                    </a:srgbClr>
                  </a:outerShdw>
                </a:effectLst>
              </a:rPr>
            </a:br>
            <a:endParaRPr lang="ru-RU" sz="6000" dirty="0"/>
          </a:p>
        </p:txBody>
      </p:sp>
      <p:sp>
        <p:nvSpPr>
          <p:cNvPr id="3" name="Содержимое 2"/>
          <p:cNvSpPr>
            <a:spLocks noGrp="1"/>
          </p:cNvSpPr>
          <p:nvPr>
            <p:ph idx="1"/>
          </p:nvPr>
        </p:nvSpPr>
        <p:spPr>
          <a:xfrm>
            <a:off x="457200" y="1214422"/>
            <a:ext cx="8229600" cy="5072098"/>
          </a:xfrm>
        </p:spPr>
        <p:txBody>
          <a:bodyPr>
            <a:normAutofit fontScale="92500" lnSpcReduction="20000"/>
          </a:bodyPr>
          <a:lstStyle/>
          <a:p>
            <a:pPr>
              <a:buNone/>
            </a:pPr>
            <a:r>
              <a:rPr lang="en-US" sz="4400" b="1" dirty="0" smtClean="0">
                <a:solidFill>
                  <a:srgbClr val="002060"/>
                </a:solidFill>
              </a:rPr>
              <a:t>5.</a:t>
            </a:r>
            <a:r>
              <a:rPr lang="en-US" sz="4400" dirty="0" smtClean="0">
                <a:solidFill>
                  <a:srgbClr val="002060"/>
                </a:solidFill>
              </a:rPr>
              <a:t> </a:t>
            </a:r>
            <a:r>
              <a:rPr lang="en-US" sz="4400" dirty="0" smtClean="0"/>
              <a:t> </a:t>
            </a:r>
            <a:r>
              <a:rPr lang="en-US" sz="4400" b="1" dirty="0" smtClean="0">
                <a:solidFill>
                  <a:srgbClr val="002060"/>
                </a:solidFill>
              </a:rPr>
              <a:t>Australia’s </a:t>
            </a:r>
            <a:r>
              <a:rPr lang="en-US" sz="4400" b="1" dirty="0">
                <a:solidFill>
                  <a:srgbClr val="002060"/>
                </a:solidFill>
              </a:rPr>
              <a:t>climate is relatively </a:t>
            </a:r>
            <a:r>
              <a:rPr lang="en-US" sz="4400" b="1" dirty="0" smtClean="0">
                <a:solidFill>
                  <a:srgbClr val="002060"/>
                </a:solidFill>
              </a:rPr>
              <a:t>…</a:t>
            </a:r>
            <a:endParaRPr lang="ru-RU" sz="4400" b="1" dirty="0">
              <a:solidFill>
                <a:srgbClr val="002060"/>
              </a:solidFill>
            </a:endParaRPr>
          </a:p>
          <a:p>
            <a:pPr>
              <a:buNone/>
            </a:pPr>
            <a:r>
              <a:rPr lang="en-US" sz="4400" b="1" dirty="0"/>
              <a:t>a. warm and wet     </a:t>
            </a:r>
            <a:endParaRPr lang="en-US" sz="4400" b="1" dirty="0" smtClean="0"/>
          </a:p>
          <a:p>
            <a:pPr>
              <a:buNone/>
            </a:pPr>
            <a:r>
              <a:rPr lang="en-US" sz="4400" b="1" dirty="0" smtClean="0"/>
              <a:t>b</a:t>
            </a:r>
            <a:r>
              <a:rPr lang="en-US" sz="4400" b="1" dirty="0"/>
              <a:t>. dry and warm    </a:t>
            </a:r>
            <a:endParaRPr lang="en-US" sz="4400" b="1" dirty="0" smtClean="0"/>
          </a:p>
          <a:p>
            <a:pPr>
              <a:buNone/>
            </a:pPr>
            <a:r>
              <a:rPr lang="en-US" sz="4400" b="1" dirty="0" smtClean="0"/>
              <a:t>c</a:t>
            </a:r>
            <a:r>
              <a:rPr lang="en-US" sz="4400" b="1" dirty="0"/>
              <a:t>. dry and cool</a:t>
            </a:r>
            <a:endParaRPr lang="ru-RU" sz="4400" b="1" dirty="0"/>
          </a:p>
          <a:p>
            <a:pPr>
              <a:buNone/>
            </a:pPr>
            <a:endParaRPr lang="ru-RU" sz="4400" b="1" dirty="0"/>
          </a:p>
          <a:p>
            <a:pPr>
              <a:buNone/>
            </a:pPr>
            <a:endParaRPr lang="ru-RU" sz="4300" b="1" dirty="0">
              <a:solidFill>
                <a:srgbClr val="002060"/>
              </a:solidFill>
            </a:endParaRPr>
          </a:p>
          <a:p>
            <a:pPr>
              <a:buNone/>
            </a:pPr>
            <a:endParaRPr kumimoji="0" lang="ru-RU" sz="4300" b="1" i="0" u="none" strike="noStrike" cap="none" normalizeH="0" baseline="0" dirty="0" smtClean="0">
              <a:ln>
                <a:noFill/>
              </a:ln>
              <a:solidFill>
                <a:srgbClr val="FFC000"/>
              </a:solidFill>
              <a:effectLst>
                <a:outerShdw blurRad="38100" dist="38100" dir="2700000" algn="tl">
                  <a:srgbClr val="000000">
                    <a:alpha val="43137"/>
                  </a:srgbClr>
                </a:outerShdw>
              </a:effectLst>
            </a:endParaRPr>
          </a:p>
          <a:p>
            <a:pPr marL="742950" lvl="0" indent="-742950" eaLnBrk="0" fontAlgn="base" hangingPunct="0">
              <a:spcBef>
                <a:spcPct val="0"/>
              </a:spcBef>
              <a:spcAft>
                <a:spcPct val="0"/>
              </a:spcAft>
              <a:buNone/>
            </a:pPr>
            <a:r>
              <a:rPr kumimoji="0" lang="en-US" sz="4300" b="1" i="0" u="none" strike="noStrike" cap="none" normalizeH="0" baseline="0" dirty="0" smtClean="0">
                <a:ln>
                  <a:noFill/>
                </a:ln>
                <a:solidFill>
                  <a:schemeClr val="tx1"/>
                </a:solidFill>
                <a:effectLst/>
                <a:ea typeface="Times New Roman" pitchFamily="18" charset="0"/>
              </a:rPr>
              <a:t> </a:t>
            </a:r>
          </a:p>
          <a:p>
            <a:pPr marL="742950" lvl="0" indent="-742950" eaLnBrk="0" fontAlgn="base" hangingPunct="0">
              <a:spcBef>
                <a:spcPct val="0"/>
              </a:spcBef>
              <a:spcAft>
                <a:spcPct val="0"/>
              </a:spcAft>
              <a:buFontTx/>
              <a:buAutoNum type="alphaLcPeriod"/>
            </a:pPr>
            <a:endParaRPr kumimoji="0" lang="en-US" b="1" i="0" u="none" strike="noStrike" cap="none" normalizeH="0" baseline="0" dirty="0" smtClean="0">
              <a:ln>
                <a:noFill/>
              </a:ln>
              <a:solidFill>
                <a:schemeClr val="tx1"/>
              </a:solidFill>
              <a:effectLst/>
              <a:ea typeface="Times New Roman" pitchFamily="18" charset="0"/>
            </a:endParaRPr>
          </a:p>
          <a:p>
            <a:pPr marL="742950" lvl="0" indent="-742950" eaLnBrk="0" fontAlgn="base" hangingPunct="0">
              <a:spcBef>
                <a:spcPct val="0"/>
              </a:spcBef>
              <a:spcAft>
                <a:spcPct val="0"/>
              </a:spcAft>
              <a:buNone/>
            </a:pPr>
            <a:endParaRPr kumimoji="0" lang="en-US" b="1" i="0" u="none" strike="noStrike" cap="none" normalizeH="0" baseline="0" dirty="0" smtClean="0">
              <a:ln>
                <a:noFill/>
              </a:ln>
              <a:solidFill>
                <a:schemeClr val="tx1"/>
              </a:solidFill>
              <a:effectLst/>
            </a:endParaRPr>
          </a:p>
          <a:p>
            <a:endParaRPr lang="ru-RU" dirty="0"/>
          </a:p>
        </p:txBody>
      </p:sp>
      <p:pic>
        <p:nvPicPr>
          <p:cNvPr id="4" name="Picture 4" descr="Результат пошуку зображень за запитом &quot;смайлики думающие&quot;"/>
          <p:cNvPicPr>
            <a:picLocks noChangeAspect="1" noChangeArrowheads="1" noCrop="1"/>
          </p:cNvPicPr>
          <p:nvPr/>
        </p:nvPicPr>
        <p:blipFill>
          <a:blip r:embed="rId2" cstate="print"/>
          <a:srcRect/>
          <a:stretch>
            <a:fillRect/>
          </a:stretch>
        </p:blipFill>
        <p:spPr bwMode="auto">
          <a:xfrm>
            <a:off x="0" y="-285776"/>
            <a:ext cx="1714500" cy="17145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457200"/>
            <a:ext cx="8686800" cy="4043370"/>
          </a:xfrm>
        </p:spPr>
        <p:txBody>
          <a:bodyPr/>
          <a:lstStyle/>
          <a:p>
            <a:endParaRPr lang="ru-RU" dirty="0"/>
          </a:p>
        </p:txBody>
      </p:sp>
      <p:sp>
        <p:nvSpPr>
          <p:cNvPr id="3" name="Содержимое 2"/>
          <p:cNvSpPr>
            <a:spLocks noGrp="1"/>
          </p:cNvSpPr>
          <p:nvPr>
            <p:ph idx="1"/>
          </p:nvPr>
        </p:nvSpPr>
        <p:spPr>
          <a:xfrm>
            <a:off x="304800" y="214290"/>
            <a:ext cx="8686800" cy="5865835"/>
          </a:xfrm>
        </p:spPr>
        <p:txBody>
          <a:bodyPr/>
          <a:lstStyle/>
          <a:p>
            <a:r>
              <a:rPr lang="en-US" b="1" dirty="0" smtClean="0">
                <a:solidFill>
                  <a:schemeClr val="tx1"/>
                </a:solidFill>
              </a:rPr>
              <a:t>Australia is a self-governing federal state. It is situated in the southwest of the Pacific Ocean, occupying the continent of Australia and a number of islands, of which Tasmania is the most important</a:t>
            </a:r>
            <a:r>
              <a:rPr lang="en-US" b="1" dirty="0" smtClean="0"/>
              <a:t>. </a:t>
            </a:r>
            <a:endParaRPr lang="ru-RU" b="1" dirty="0"/>
          </a:p>
        </p:txBody>
      </p:sp>
      <p:pic>
        <p:nvPicPr>
          <p:cNvPr id="4" name="Picture 13" descr="australia_map[1]"/>
          <p:cNvPicPr>
            <a:picLocks noChangeAspect="1" noChangeArrowheads="1"/>
          </p:cNvPicPr>
          <p:nvPr/>
        </p:nvPicPr>
        <p:blipFill>
          <a:blip r:embed="rId2" cstate="print"/>
          <a:srcRect/>
          <a:stretch>
            <a:fillRect/>
          </a:stretch>
        </p:blipFill>
        <p:spPr bwMode="auto">
          <a:xfrm>
            <a:off x="2000232" y="2857496"/>
            <a:ext cx="5572140" cy="3799187"/>
          </a:xfrm>
          <a:prstGeom prst="rect">
            <a:avLst/>
          </a:prstGeom>
          <a:noFill/>
          <a:ln w="9525">
            <a:solidFill>
              <a:schemeClr val="tx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42852"/>
            <a:ext cx="8229600" cy="1143008"/>
          </a:xfrm>
        </p:spPr>
        <p:txBody>
          <a:bodyPr>
            <a:noAutofit/>
          </a:bodyPr>
          <a:lstStyle/>
          <a:p>
            <a:r>
              <a:rPr lang="en-US" sz="6000" b="1" dirty="0" smtClean="0">
                <a:solidFill>
                  <a:srgbClr val="C00000"/>
                </a:solidFill>
                <a:effectLst>
                  <a:outerShdw blurRad="38100" dist="38100" dir="2700000" algn="tl">
                    <a:srgbClr val="000000">
                      <a:alpha val="43137"/>
                    </a:srgbClr>
                  </a:outerShdw>
                </a:effectLst>
              </a:rPr>
              <a:t/>
            </a:r>
            <a:br>
              <a:rPr lang="en-US" sz="6000" b="1" dirty="0" smtClean="0">
                <a:solidFill>
                  <a:srgbClr val="C00000"/>
                </a:solidFill>
                <a:effectLst>
                  <a:outerShdw blurRad="38100" dist="38100" dir="2700000" algn="tl">
                    <a:srgbClr val="000000">
                      <a:alpha val="43137"/>
                    </a:srgbClr>
                  </a:outerShdw>
                </a:effectLst>
              </a:rPr>
            </a:br>
            <a:r>
              <a:rPr lang="en-US" sz="6000" b="1" dirty="0" smtClean="0">
                <a:solidFill>
                  <a:srgbClr val="C00000"/>
                </a:solidFill>
                <a:effectLst>
                  <a:outerShdw blurRad="38100" dist="38100" dir="2700000" algn="tl">
                    <a:srgbClr val="000000">
                      <a:alpha val="43137"/>
                    </a:srgbClr>
                  </a:outerShdw>
                </a:effectLst>
              </a:rPr>
              <a:t>Test</a:t>
            </a:r>
            <a:r>
              <a:rPr lang="ru-RU" sz="6000" b="1" dirty="0" smtClean="0">
                <a:solidFill>
                  <a:srgbClr val="C00000"/>
                </a:solidFill>
                <a:effectLst>
                  <a:outerShdw blurRad="38100" dist="38100" dir="2700000" algn="tl">
                    <a:srgbClr val="000000">
                      <a:alpha val="43137"/>
                    </a:srgbClr>
                  </a:outerShdw>
                </a:effectLst>
              </a:rPr>
              <a:t/>
            </a:r>
            <a:br>
              <a:rPr lang="ru-RU" sz="6000" b="1" dirty="0" smtClean="0">
                <a:solidFill>
                  <a:srgbClr val="C00000"/>
                </a:solidFill>
                <a:effectLst>
                  <a:outerShdw blurRad="38100" dist="38100" dir="2700000" algn="tl">
                    <a:srgbClr val="000000">
                      <a:alpha val="43137"/>
                    </a:srgbClr>
                  </a:outerShdw>
                </a:effectLst>
              </a:rPr>
            </a:br>
            <a:endParaRPr lang="ru-RU" sz="6000" dirty="0"/>
          </a:p>
        </p:txBody>
      </p:sp>
      <p:sp>
        <p:nvSpPr>
          <p:cNvPr id="3" name="Содержимое 2"/>
          <p:cNvSpPr>
            <a:spLocks noGrp="1"/>
          </p:cNvSpPr>
          <p:nvPr>
            <p:ph idx="1"/>
          </p:nvPr>
        </p:nvSpPr>
        <p:spPr>
          <a:xfrm>
            <a:off x="457200" y="1571612"/>
            <a:ext cx="8258204" cy="4714908"/>
          </a:xfrm>
        </p:spPr>
        <p:txBody>
          <a:bodyPr>
            <a:normAutofit fontScale="77500" lnSpcReduction="20000"/>
          </a:bodyPr>
          <a:lstStyle/>
          <a:p>
            <a:pPr>
              <a:buNone/>
            </a:pPr>
            <a:r>
              <a:rPr lang="en-US" sz="4700" dirty="0" smtClean="0">
                <a:solidFill>
                  <a:srgbClr val="002060"/>
                </a:solidFill>
              </a:rPr>
              <a:t> </a:t>
            </a:r>
            <a:r>
              <a:rPr lang="en-US" sz="4700" b="1" dirty="0">
                <a:solidFill>
                  <a:srgbClr val="002060"/>
                </a:solidFill>
              </a:rPr>
              <a:t>6. Australia is situated in  the … hemisphere.</a:t>
            </a:r>
            <a:endParaRPr lang="ru-RU" sz="4700" b="1" dirty="0">
              <a:solidFill>
                <a:srgbClr val="002060"/>
              </a:solidFill>
            </a:endParaRPr>
          </a:p>
          <a:p>
            <a:pPr marL="742950" indent="-742950">
              <a:buAutoNum type="alphaLcPeriod"/>
            </a:pPr>
            <a:r>
              <a:rPr lang="en-US" sz="4700" b="1" dirty="0" smtClean="0"/>
              <a:t>south   </a:t>
            </a:r>
          </a:p>
          <a:p>
            <a:pPr marL="742950" indent="-742950">
              <a:buAutoNum type="alphaLcPeriod"/>
            </a:pPr>
            <a:r>
              <a:rPr lang="en-US" sz="4700" b="1" dirty="0" smtClean="0"/>
              <a:t>northern     </a:t>
            </a:r>
          </a:p>
          <a:p>
            <a:pPr marL="742950" indent="-742950">
              <a:buAutoNum type="alphaLcPeriod"/>
            </a:pPr>
            <a:r>
              <a:rPr lang="en-US" sz="4700" b="1" dirty="0" smtClean="0"/>
              <a:t>western</a:t>
            </a:r>
            <a:endParaRPr lang="ru-RU" sz="4700" b="1" dirty="0"/>
          </a:p>
          <a:p>
            <a:pPr>
              <a:buNone/>
            </a:pPr>
            <a:endParaRPr lang="ru-RU" sz="4400" b="1" dirty="0"/>
          </a:p>
          <a:p>
            <a:pPr>
              <a:buNone/>
            </a:pPr>
            <a:endParaRPr lang="ru-RU" sz="4300" b="1" dirty="0">
              <a:solidFill>
                <a:srgbClr val="002060"/>
              </a:solidFill>
            </a:endParaRPr>
          </a:p>
          <a:p>
            <a:pPr>
              <a:buNone/>
            </a:pPr>
            <a:endParaRPr kumimoji="0" lang="ru-RU" sz="4300" b="1" i="0" u="none" strike="noStrike" cap="none" normalizeH="0" baseline="0" dirty="0" smtClean="0">
              <a:ln>
                <a:noFill/>
              </a:ln>
              <a:solidFill>
                <a:srgbClr val="FFC000"/>
              </a:solidFill>
              <a:effectLst>
                <a:outerShdw blurRad="38100" dist="38100" dir="2700000" algn="tl">
                  <a:srgbClr val="000000">
                    <a:alpha val="43137"/>
                  </a:srgbClr>
                </a:outerShdw>
              </a:effectLst>
            </a:endParaRPr>
          </a:p>
          <a:p>
            <a:pPr marL="742950" lvl="0" indent="-742950" eaLnBrk="0" fontAlgn="base" hangingPunct="0">
              <a:spcBef>
                <a:spcPct val="0"/>
              </a:spcBef>
              <a:spcAft>
                <a:spcPct val="0"/>
              </a:spcAft>
              <a:buNone/>
            </a:pPr>
            <a:r>
              <a:rPr kumimoji="0" lang="en-US" sz="4300" b="1" i="0" u="none" strike="noStrike" cap="none" normalizeH="0" baseline="0" dirty="0" smtClean="0">
                <a:ln>
                  <a:noFill/>
                </a:ln>
                <a:solidFill>
                  <a:schemeClr val="tx1"/>
                </a:solidFill>
                <a:effectLst/>
                <a:ea typeface="Times New Roman" pitchFamily="18" charset="0"/>
              </a:rPr>
              <a:t> </a:t>
            </a:r>
          </a:p>
          <a:p>
            <a:pPr marL="742950" lvl="0" indent="-742950" eaLnBrk="0" fontAlgn="base" hangingPunct="0">
              <a:spcBef>
                <a:spcPct val="0"/>
              </a:spcBef>
              <a:spcAft>
                <a:spcPct val="0"/>
              </a:spcAft>
              <a:buFontTx/>
              <a:buAutoNum type="alphaLcPeriod"/>
            </a:pPr>
            <a:endParaRPr kumimoji="0" lang="en-US" b="1" i="0" u="none" strike="noStrike" cap="none" normalizeH="0" baseline="0" dirty="0" smtClean="0">
              <a:ln>
                <a:noFill/>
              </a:ln>
              <a:solidFill>
                <a:schemeClr val="tx1"/>
              </a:solidFill>
              <a:effectLst/>
              <a:ea typeface="Times New Roman" pitchFamily="18" charset="0"/>
            </a:endParaRPr>
          </a:p>
          <a:p>
            <a:pPr marL="742950" lvl="0" indent="-742950" eaLnBrk="0" fontAlgn="base" hangingPunct="0">
              <a:spcBef>
                <a:spcPct val="0"/>
              </a:spcBef>
              <a:spcAft>
                <a:spcPct val="0"/>
              </a:spcAft>
              <a:buNone/>
            </a:pPr>
            <a:endParaRPr kumimoji="0" lang="en-US" b="1" i="0" u="none" strike="noStrike" cap="none" normalizeH="0" baseline="0" dirty="0" smtClean="0">
              <a:ln>
                <a:noFill/>
              </a:ln>
              <a:solidFill>
                <a:schemeClr val="tx1"/>
              </a:solidFill>
              <a:effectLst/>
            </a:endParaRPr>
          </a:p>
          <a:p>
            <a:endParaRPr lang="ru-RU" dirty="0"/>
          </a:p>
        </p:txBody>
      </p:sp>
      <p:pic>
        <p:nvPicPr>
          <p:cNvPr id="4" name="Picture 4" descr="Результат пошуку зображень за запитом &quot;смайлики думающие&quot;"/>
          <p:cNvPicPr>
            <a:picLocks noChangeAspect="1" noChangeArrowheads="1" noCrop="1"/>
          </p:cNvPicPr>
          <p:nvPr/>
        </p:nvPicPr>
        <p:blipFill>
          <a:blip r:embed="rId2" cstate="print"/>
          <a:srcRect/>
          <a:stretch>
            <a:fillRect/>
          </a:stretch>
        </p:blipFill>
        <p:spPr bwMode="auto">
          <a:xfrm>
            <a:off x="0" y="-357214"/>
            <a:ext cx="1714500" cy="1714500"/>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42852"/>
            <a:ext cx="8229600" cy="1143008"/>
          </a:xfrm>
        </p:spPr>
        <p:txBody>
          <a:bodyPr>
            <a:noAutofit/>
          </a:bodyPr>
          <a:lstStyle/>
          <a:p>
            <a:r>
              <a:rPr lang="en-US" sz="6000" b="1" dirty="0" smtClean="0">
                <a:solidFill>
                  <a:srgbClr val="C00000"/>
                </a:solidFill>
                <a:effectLst>
                  <a:outerShdw blurRad="38100" dist="38100" dir="2700000" algn="tl">
                    <a:srgbClr val="000000">
                      <a:alpha val="43137"/>
                    </a:srgbClr>
                  </a:outerShdw>
                </a:effectLst>
              </a:rPr>
              <a:t/>
            </a:r>
            <a:br>
              <a:rPr lang="en-US" sz="6000" b="1" dirty="0" smtClean="0">
                <a:solidFill>
                  <a:srgbClr val="C00000"/>
                </a:solidFill>
                <a:effectLst>
                  <a:outerShdw blurRad="38100" dist="38100" dir="2700000" algn="tl">
                    <a:srgbClr val="000000">
                      <a:alpha val="43137"/>
                    </a:srgbClr>
                  </a:outerShdw>
                </a:effectLst>
              </a:rPr>
            </a:br>
            <a:r>
              <a:rPr lang="en-US" sz="6000" b="1" dirty="0" smtClean="0">
                <a:solidFill>
                  <a:srgbClr val="C00000"/>
                </a:solidFill>
                <a:effectLst>
                  <a:outerShdw blurRad="38100" dist="38100" dir="2700000" algn="tl">
                    <a:srgbClr val="000000">
                      <a:alpha val="43137"/>
                    </a:srgbClr>
                  </a:outerShdw>
                </a:effectLst>
              </a:rPr>
              <a:t>Test</a:t>
            </a:r>
            <a:r>
              <a:rPr lang="ru-RU" sz="6000" b="1" dirty="0" smtClean="0">
                <a:solidFill>
                  <a:srgbClr val="C00000"/>
                </a:solidFill>
                <a:effectLst>
                  <a:outerShdw blurRad="38100" dist="38100" dir="2700000" algn="tl">
                    <a:srgbClr val="000000">
                      <a:alpha val="43137"/>
                    </a:srgbClr>
                  </a:outerShdw>
                </a:effectLst>
              </a:rPr>
              <a:t/>
            </a:r>
            <a:br>
              <a:rPr lang="ru-RU" sz="6000" b="1" dirty="0" smtClean="0">
                <a:solidFill>
                  <a:srgbClr val="C00000"/>
                </a:solidFill>
                <a:effectLst>
                  <a:outerShdw blurRad="38100" dist="38100" dir="2700000" algn="tl">
                    <a:srgbClr val="000000">
                      <a:alpha val="43137"/>
                    </a:srgbClr>
                  </a:outerShdw>
                </a:effectLst>
              </a:rPr>
            </a:br>
            <a:endParaRPr lang="ru-RU" sz="6000" dirty="0"/>
          </a:p>
        </p:txBody>
      </p:sp>
      <p:sp>
        <p:nvSpPr>
          <p:cNvPr id="3" name="Содержимое 2"/>
          <p:cNvSpPr>
            <a:spLocks noGrp="1"/>
          </p:cNvSpPr>
          <p:nvPr>
            <p:ph idx="1"/>
          </p:nvPr>
        </p:nvSpPr>
        <p:spPr>
          <a:xfrm>
            <a:off x="457200" y="1214422"/>
            <a:ext cx="8258204" cy="5072098"/>
          </a:xfrm>
        </p:spPr>
        <p:txBody>
          <a:bodyPr>
            <a:normAutofit fontScale="92500" lnSpcReduction="20000"/>
          </a:bodyPr>
          <a:lstStyle/>
          <a:p>
            <a:pPr>
              <a:buNone/>
            </a:pPr>
            <a:r>
              <a:rPr lang="en-US" sz="4700" dirty="0" smtClean="0">
                <a:solidFill>
                  <a:srgbClr val="002060"/>
                </a:solidFill>
              </a:rPr>
              <a:t> </a:t>
            </a:r>
            <a:r>
              <a:rPr lang="en-US" sz="4700" b="1" dirty="0" smtClean="0">
                <a:solidFill>
                  <a:srgbClr val="002060"/>
                </a:solidFill>
              </a:rPr>
              <a:t>7</a:t>
            </a:r>
            <a:r>
              <a:rPr lang="en-US" sz="4700" b="1" dirty="0" smtClean="0">
                <a:solidFill>
                  <a:srgbClr val="002060"/>
                </a:solidFill>
                <a:effectLst>
                  <a:outerShdw blurRad="38100" dist="38100" dir="2700000" algn="tl">
                    <a:srgbClr val="000000">
                      <a:alpha val="43137"/>
                    </a:srgbClr>
                  </a:outerShdw>
                </a:effectLst>
              </a:rPr>
              <a:t>. </a:t>
            </a:r>
            <a:r>
              <a:rPr lang="en-US" sz="4400" b="1" dirty="0" smtClean="0">
                <a:solidFill>
                  <a:srgbClr val="002060"/>
                </a:solidFill>
                <a:effectLst>
                  <a:outerShdw blurRad="38100" dist="38100" dir="2700000" algn="tl">
                    <a:srgbClr val="000000">
                      <a:alpha val="43137"/>
                    </a:srgbClr>
                  </a:outerShdw>
                </a:effectLst>
              </a:rPr>
              <a:t> </a:t>
            </a:r>
            <a:r>
              <a:rPr lang="en-US" sz="4400" b="1" dirty="0">
                <a:solidFill>
                  <a:srgbClr val="002060"/>
                </a:solidFill>
                <a:effectLst>
                  <a:outerShdw blurRad="38100" dist="38100" dir="2700000" algn="tl">
                    <a:srgbClr val="000000">
                      <a:alpha val="43137"/>
                    </a:srgbClr>
                  </a:outerShdw>
                </a:effectLst>
              </a:rPr>
              <a:t>Winter in Australia is from … to ….</a:t>
            </a:r>
            <a:endParaRPr lang="ru-RU" sz="4400" b="1" dirty="0">
              <a:solidFill>
                <a:srgbClr val="002060"/>
              </a:solidFill>
              <a:effectLst>
                <a:outerShdw blurRad="38100" dist="38100" dir="2700000" algn="tl">
                  <a:srgbClr val="000000">
                    <a:alpha val="43137"/>
                  </a:srgbClr>
                </a:outerShdw>
              </a:effectLst>
            </a:endParaRPr>
          </a:p>
          <a:p>
            <a:r>
              <a:rPr lang="en-US" sz="4400" b="1" dirty="0"/>
              <a:t>a. December … February   </a:t>
            </a:r>
            <a:endParaRPr lang="en-US" sz="4400" b="1" dirty="0" smtClean="0"/>
          </a:p>
          <a:p>
            <a:r>
              <a:rPr lang="en-US" sz="4400" b="1" dirty="0" smtClean="0"/>
              <a:t>b</a:t>
            </a:r>
            <a:r>
              <a:rPr lang="en-US" sz="4400" b="1" dirty="0"/>
              <a:t>. March … May    </a:t>
            </a:r>
            <a:endParaRPr lang="en-US" sz="4400" b="1" dirty="0" smtClean="0"/>
          </a:p>
          <a:p>
            <a:r>
              <a:rPr lang="en-US" sz="4400" b="1" dirty="0" smtClean="0"/>
              <a:t>c</a:t>
            </a:r>
            <a:r>
              <a:rPr lang="en-US" sz="4400" b="1" dirty="0"/>
              <a:t>. June … August</a:t>
            </a:r>
            <a:endParaRPr lang="ru-RU" sz="4400" b="1" dirty="0"/>
          </a:p>
          <a:p>
            <a:pPr>
              <a:buNone/>
            </a:pPr>
            <a:endParaRPr lang="ru-RU" sz="4300" b="1" dirty="0">
              <a:solidFill>
                <a:srgbClr val="002060"/>
              </a:solidFill>
            </a:endParaRPr>
          </a:p>
          <a:p>
            <a:pPr>
              <a:buNone/>
            </a:pPr>
            <a:endParaRPr kumimoji="0" lang="ru-RU" sz="4300" b="1" i="0" u="none" strike="noStrike" cap="none" normalizeH="0" baseline="0" dirty="0" smtClean="0">
              <a:ln>
                <a:noFill/>
              </a:ln>
              <a:solidFill>
                <a:srgbClr val="FFC000"/>
              </a:solidFill>
              <a:effectLst>
                <a:outerShdw blurRad="38100" dist="38100" dir="2700000" algn="tl">
                  <a:srgbClr val="000000">
                    <a:alpha val="43137"/>
                  </a:srgbClr>
                </a:outerShdw>
              </a:effectLst>
            </a:endParaRPr>
          </a:p>
          <a:p>
            <a:pPr marL="742950" lvl="0" indent="-742950" eaLnBrk="0" fontAlgn="base" hangingPunct="0">
              <a:spcBef>
                <a:spcPct val="0"/>
              </a:spcBef>
              <a:spcAft>
                <a:spcPct val="0"/>
              </a:spcAft>
              <a:buNone/>
            </a:pPr>
            <a:r>
              <a:rPr kumimoji="0" lang="en-US" sz="4300" b="1" i="0" u="none" strike="noStrike" cap="none" normalizeH="0" baseline="0" dirty="0" smtClean="0">
                <a:ln>
                  <a:noFill/>
                </a:ln>
                <a:solidFill>
                  <a:schemeClr val="tx1"/>
                </a:solidFill>
                <a:effectLst/>
                <a:ea typeface="Times New Roman" pitchFamily="18" charset="0"/>
              </a:rPr>
              <a:t> </a:t>
            </a:r>
          </a:p>
          <a:p>
            <a:pPr marL="742950" lvl="0" indent="-742950" eaLnBrk="0" fontAlgn="base" hangingPunct="0">
              <a:spcBef>
                <a:spcPct val="0"/>
              </a:spcBef>
              <a:spcAft>
                <a:spcPct val="0"/>
              </a:spcAft>
              <a:buFontTx/>
              <a:buAutoNum type="alphaLcPeriod"/>
            </a:pPr>
            <a:endParaRPr kumimoji="0" lang="en-US" b="1" i="0" u="none" strike="noStrike" cap="none" normalizeH="0" baseline="0" dirty="0" smtClean="0">
              <a:ln>
                <a:noFill/>
              </a:ln>
              <a:solidFill>
                <a:schemeClr val="tx1"/>
              </a:solidFill>
              <a:effectLst/>
              <a:ea typeface="Times New Roman" pitchFamily="18" charset="0"/>
            </a:endParaRPr>
          </a:p>
          <a:p>
            <a:pPr marL="742950" lvl="0" indent="-742950" eaLnBrk="0" fontAlgn="base" hangingPunct="0">
              <a:spcBef>
                <a:spcPct val="0"/>
              </a:spcBef>
              <a:spcAft>
                <a:spcPct val="0"/>
              </a:spcAft>
              <a:buNone/>
            </a:pPr>
            <a:endParaRPr kumimoji="0" lang="en-US" b="1" i="0" u="none" strike="noStrike" cap="none" normalizeH="0" baseline="0" dirty="0" smtClean="0">
              <a:ln>
                <a:noFill/>
              </a:ln>
              <a:solidFill>
                <a:schemeClr val="tx1"/>
              </a:solidFill>
              <a:effectLst/>
            </a:endParaRPr>
          </a:p>
          <a:p>
            <a:endParaRPr lang="ru-RU" dirty="0"/>
          </a:p>
        </p:txBody>
      </p:sp>
      <p:pic>
        <p:nvPicPr>
          <p:cNvPr id="4" name="Picture 4" descr="Результат пошуку зображень за запитом &quot;смайлики думающие&quot;"/>
          <p:cNvPicPr>
            <a:picLocks noChangeAspect="1" noChangeArrowheads="1" noCrop="1"/>
          </p:cNvPicPr>
          <p:nvPr/>
        </p:nvPicPr>
        <p:blipFill>
          <a:blip r:embed="rId2" cstate="print"/>
          <a:srcRect/>
          <a:stretch>
            <a:fillRect/>
          </a:stretch>
        </p:blipFill>
        <p:spPr bwMode="auto">
          <a:xfrm>
            <a:off x="0" y="-357214"/>
            <a:ext cx="1714500" cy="1714500"/>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42852"/>
            <a:ext cx="8229600" cy="1143008"/>
          </a:xfrm>
        </p:spPr>
        <p:txBody>
          <a:bodyPr>
            <a:noAutofit/>
          </a:bodyPr>
          <a:lstStyle/>
          <a:p>
            <a:r>
              <a:rPr lang="en-US" sz="6000" b="1" dirty="0" smtClean="0">
                <a:solidFill>
                  <a:srgbClr val="C00000"/>
                </a:solidFill>
                <a:effectLst>
                  <a:outerShdw blurRad="38100" dist="38100" dir="2700000" algn="tl">
                    <a:srgbClr val="000000">
                      <a:alpha val="43137"/>
                    </a:srgbClr>
                  </a:outerShdw>
                </a:effectLst>
              </a:rPr>
              <a:t/>
            </a:r>
            <a:br>
              <a:rPr lang="en-US" sz="6000" b="1" dirty="0" smtClean="0">
                <a:solidFill>
                  <a:srgbClr val="C00000"/>
                </a:solidFill>
                <a:effectLst>
                  <a:outerShdw blurRad="38100" dist="38100" dir="2700000" algn="tl">
                    <a:srgbClr val="000000">
                      <a:alpha val="43137"/>
                    </a:srgbClr>
                  </a:outerShdw>
                </a:effectLst>
              </a:rPr>
            </a:br>
            <a:r>
              <a:rPr lang="en-US" sz="6000" b="1" dirty="0" smtClean="0">
                <a:solidFill>
                  <a:srgbClr val="C00000"/>
                </a:solidFill>
                <a:effectLst>
                  <a:outerShdw blurRad="38100" dist="38100" dir="2700000" algn="tl">
                    <a:srgbClr val="000000">
                      <a:alpha val="43137"/>
                    </a:srgbClr>
                  </a:outerShdw>
                </a:effectLst>
              </a:rPr>
              <a:t>Test</a:t>
            </a:r>
            <a:r>
              <a:rPr lang="ru-RU" sz="6000" b="1" dirty="0" smtClean="0">
                <a:solidFill>
                  <a:srgbClr val="C00000"/>
                </a:solidFill>
                <a:effectLst>
                  <a:outerShdw blurRad="38100" dist="38100" dir="2700000" algn="tl">
                    <a:srgbClr val="000000">
                      <a:alpha val="43137"/>
                    </a:srgbClr>
                  </a:outerShdw>
                </a:effectLst>
              </a:rPr>
              <a:t/>
            </a:r>
            <a:br>
              <a:rPr lang="ru-RU" sz="6000" b="1" dirty="0" smtClean="0">
                <a:solidFill>
                  <a:srgbClr val="C00000"/>
                </a:solidFill>
                <a:effectLst>
                  <a:outerShdw blurRad="38100" dist="38100" dir="2700000" algn="tl">
                    <a:srgbClr val="000000">
                      <a:alpha val="43137"/>
                    </a:srgbClr>
                  </a:outerShdw>
                </a:effectLst>
              </a:rPr>
            </a:br>
            <a:endParaRPr lang="ru-RU" sz="6000" dirty="0"/>
          </a:p>
        </p:txBody>
      </p:sp>
      <p:sp>
        <p:nvSpPr>
          <p:cNvPr id="3" name="Содержимое 2"/>
          <p:cNvSpPr>
            <a:spLocks noGrp="1"/>
          </p:cNvSpPr>
          <p:nvPr>
            <p:ph idx="1"/>
          </p:nvPr>
        </p:nvSpPr>
        <p:spPr>
          <a:xfrm>
            <a:off x="457200" y="1214422"/>
            <a:ext cx="8258204" cy="5072098"/>
          </a:xfrm>
        </p:spPr>
        <p:txBody>
          <a:bodyPr>
            <a:normAutofit fontScale="92500"/>
          </a:bodyPr>
          <a:lstStyle/>
          <a:p>
            <a:pPr>
              <a:buNone/>
            </a:pPr>
            <a:r>
              <a:rPr lang="en-US" sz="4400" b="1" dirty="0" smtClean="0">
                <a:solidFill>
                  <a:srgbClr val="002060"/>
                </a:solidFill>
              </a:rPr>
              <a:t>8</a:t>
            </a:r>
            <a:r>
              <a:rPr lang="en-US" sz="4400" b="1" dirty="0">
                <a:solidFill>
                  <a:srgbClr val="002060"/>
                </a:solidFill>
              </a:rPr>
              <a:t>. Spring in  Australia is from … to …</a:t>
            </a:r>
            <a:endParaRPr lang="ru-RU" sz="4400" b="1" dirty="0">
              <a:solidFill>
                <a:srgbClr val="002060"/>
              </a:solidFill>
            </a:endParaRPr>
          </a:p>
          <a:p>
            <a:pPr marL="742950" indent="-742950">
              <a:buAutoNum type="alphaLcPeriod"/>
            </a:pPr>
            <a:r>
              <a:rPr lang="en-US" sz="4400" b="1" dirty="0" smtClean="0"/>
              <a:t>June </a:t>
            </a:r>
            <a:r>
              <a:rPr lang="en-US" sz="4400" b="1" dirty="0"/>
              <a:t>… August   </a:t>
            </a:r>
            <a:endParaRPr lang="en-US" sz="4400" b="1" dirty="0" smtClean="0"/>
          </a:p>
          <a:p>
            <a:pPr marL="742950" indent="-742950">
              <a:buAutoNum type="alphaLcPeriod"/>
            </a:pPr>
            <a:r>
              <a:rPr lang="en-US" sz="4400" b="1" dirty="0" smtClean="0"/>
              <a:t>September </a:t>
            </a:r>
            <a:r>
              <a:rPr lang="en-US" sz="4400" b="1" dirty="0"/>
              <a:t>… November   </a:t>
            </a:r>
            <a:endParaRPr lang="en-US" sz="4400" b="1" dirty="0" smtClean="0"/>
          </a:p>
          <a:p>
            <a:pPr marL="742950" indent="-742950">
              <a:buAutoNum type="alphaLcPeriod"/>
            </a:pPr>
            <a:r>
              <a:rPr lang="en-US" sz="4400" b="1" dirty="0" smtClean="0"/>
              <a:t> </a:t>
            </a:r>
            <a:r>
              <a:rPr lang="en-US" sz="4400" b="1" dirty="0"/>
              <a:t>March … May    </a:t>
            </a:r>
            <a:endParaRPr lang="ru-RU" sz="4400" b="1" dirty="0"/>
          </a:p>
          <a:p>
            <a:pPr>
              <a:buNone/>
            </a:pPr>
            <a:endParaRPr lang="ru-RU" sz="4300" b="1" dirty="0">
              <a:solidFill>
                <a:srgbClr val="002060"/>
              </a:solidFill>
            </a:endParaRPr>
          </a:p>
          <a:p>
            <a:pPr>
              <a:buNone/>
            </a:pPr>
            <a:endParaRPr kumimoji="0" lang="ru-RU" sz="4300" b="1" i="0" u="none" strike="noStrike" cap="none" normalizeH="0" baseline="0" dirty="0" smtClean="0">
              <a:ln>
                <a:noFill/>
              </a:ln>
              <a:solidFill>
                <a:srgbClr val="FFC000"/>
              </a:solidFill>
              <a:effectLst>
                <a:outerShdw blurRad="38100" dist="38100" dir="2700000" algn="tl">
                  <a:srgbClr val="000000">
                    <a:alpha val="43137"/>
                  </a:srgbClr>
                </a:outerShdw>
              </a:effectLst>
            </a:endParaRPr>
          </a:p>
          <a:p>
            <a:pPr marL="742950" lvl="0" indent="-742950" eaLnBrk="0" fontAlgn="base" hangingPunct="0">
              <a:spcBef>
                <a:spcPct val="0"/>
              </a:spcBef>
              <a:spcAft>
                <a:spcPct val="0"/>
              </a:spcAft>
              <a:buNone/>
            </a:pPr>
            <a:r>
              <a:rPr kumimoji="0" lang="en-US" sz="4300" b="1" i="0" u="none" strike="noStrike" cap="none" normalizeH="0" baseline="0" dirty="0" smtClean="0">
                <a:ln>
                  <a:noFill/>
                </a:ln>
                <a:solidFill>
                  <a:schemeClr val="tx1"/>
                </a:solidFill>
                <a:effectLst/>
                <a:ea typeface="Times New Roman" pitchFamily="18" charset="0"/>
              </a:rPr>
              <a:t> </a:t>
            </a:r>
          </a:p>
          <a:p>
            <a:pPr marL="742950" lvl="0" indent="-742950" eaLnBrk="0" fontAlgn="base" hangingPunct="0">
              <a:spcBef>
                <a:spcPct val="0"/>
              </a:spcBef>
              <a:spcAft>
                <a:spcPct val="0"/>
              </a:spcAft>
              <a:buFontTx/>
              <a:buAutoNum type="alphaLcPeriod"/>
            </a:pPr>
            <a:endParaRPr kumimoji="0" lang="en-US" b="1" i="0" u="none" strike="noStrike" cap="none" normalizeH="0" baseline="0" dirty="0" smtClean="0">
              <a:ln>
                <a:noFill/>
              </a:ln>
              <a:solidFill>
                <a:schemeClr val="tx1"/>
              </a:solidFill>
              <a:effectLst/>
              <a:ea typeface="Times New Roman" pitchFamily="18" charset="0"/>
            </a:endParaRPr>
          </a:p>
          <a:p>
            <a:pPr marL="742950" lvl="0" indent="-742950" eaLnBrk="0" fontAlgn="base" hangingPunct="0">
              <a:spcBef>
                <a:spcPct val="0"/>
              </a:spcBef>
              <a:spcAft>
                <a:spcPct val="0"/>
              </a:spcAft>
              <a:buNone/>
            </a:pPr>
            <a:endParaRPr kumimoji="0" lang="en-US" b="1" i="0" u="none" strike="noStrike" cap="none" normalizeH="0" baseline="0" dirty="0" smtClean="0">
              <a:ln>
                <a:noFill/>
              </a:ln>
              <a:solidFill>
                <a:schemeClr val="tx1"/>
              </a:solidFill>
              <a:effectLst/>
            </a:endParaRPr>
          </a:p>
          <a:p>
            <a:endParaRPr lang="ru-RU" dirty="0"/>
          </a:p>
        </p:txBody>
      </p:sp>
      <p:pic>
        <p:nvPicPr>
          <p:cNvPr id="4" name="Picture 4" descr="Результат пошуку зображень за запитом &quot;смайлики думающие&quot;"/>
          <p:cNvPicPr>
            <a:picLocks noChangeAspect="1" noChangeArrowheads="1" noCrop="1"/>
          </p:cNvPicPr>
          <p:nvPr/>
        </p:nvPicPr>
        <p:blipFill>
          <a:blip r:embed="rId2" cstate="print"/>
          <a:srcRect/>
          <a:stretch>
            <a:fillRect/>
          </a:stretch>
        </p:blipFill>
        <p:spPr bwMode="auto">
          <a:xfrm>
            <a:off x="0" y="-357214"/>
            <a:ext cx="1714500" cy="1714500"/>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42852"/>
            <a:ext cx="8229600" cy="1143008"/>
          </a:xfrm>
        </p:spPr>
        <p:txBody>
          <a:bodyPr>
            <a:noAutofit/>
          </a:bodyPr>
          <a:lstStyle/>
          <a:p>
            <a:r>
              <a:rPr lang="en-US" sz="6000" b="1" dirty="0" smtClean="0">
                <a:solidFill>
                  <a:srgbClr val="C00000"/>
                </a:solidFill>
                <a:effectLst>
                  <a:outerShdw blurRad="38100" dist="38100" dir="2700000" algn="tl">
                    <a:srgbClr val="000000">
                      <a:alpha val="43137"/>
                    </a:srgbClr>
                  </a:outerShdw>
                </a:effectLst>
              </a:rPr>
              <a:t/>
            </a:r>
            <a:br>
              <a:rPr lang="en-US" sz="6000" b="1" dirty="0" smtClean="0">
                <a:solidFill>
                  <a:srgbClr val="C00000"/>
                </a:solidFill>
                <a:effectLst>
                  <a:outerShdw blurRad="38100" dist="38100" dir="2700000" algn="tl">
                    <a:srgbClr val="000000">
                      <a:alpha val="43137"/>
                    </a:srgbClr>
                  </a:outerShdw>
                </a:effectLst>
              </a:rPr>
            </a:br>
            <a:r>
              <a:rPr lang="en-US" sz="6000" b="1" dirty="0" smtClean="0">
                <a:solidFill>
                  <a:srgbClr val="C00000"/>
                </a:solidFill>
                <a:effectLst>
                  <a:outerShdw blurRad="38100" dist="38100" dir="2700000" algn="tl">
                    <a:srgbClr val="000000">
                      <a:alpha val="43137"/>
                    </a:srgbClr>
                  </a:outerShdw>
                </a:effectLst>
              </a:rPr>
              <a:t>Test</a:t>
            </a:r>
            <a:r>
              <a:rPr lang="ru-RU" sz="6000" b="1" dirty="0" smtClean="0">
                <a:solidFill>
                  <a:srgbClr val="C00000"/>
                </a:solidFill>
                <a:effectLst>
                  <a:outerShdw blurRad="38100" dist="38100" dir="2700000" algn="tl">
                    <a:srgbClr val="000000">
                      <a:alpha val="43137"/>
                    </a:srgbClr>
                  </a:outerShdw>
                </a:effectLst>
              </a:rPr>
              <a:t/>
            </a:r>
            <a:br>
              <a:rPr lang="ru-RU" sz="6000" b="1" dirty="0" smtClean="0">
                <a:solidFill>
                  <a:srgbClr val="C00000"/>
                </a:solidFill>
                <a:effectLst>
                  <a:outerShdw blurRad="38100" dist="38100" dir="2700000" algn="tl">
                    <a:srgbClr val="000000">
                      <a:alpha val="43137"/>
                    </a:srgbClr>
                  </a:outerShdw>
                </a:effectLst>
              </a:rPr>
            </a:br>
            <a:endParaRPr lang="ru-RU" sz="6000" dirty="0"/>
          </a:p>
        </p:txBody>
      </p:sp>
      <p:sp>
        <p:nvSpPr>
          <p:cNvPr id="3" name="Содержимое 2"/>
          <p:cNvSpPr>
            <a:spLocks noGrp="1"/>
          </p:cNvSpPr>
          <p:nvPr>
            <p:ph idx="1"/>
          </p:nvPr>
        </p:nvSpPr>
        <p:spPr>
          <a:xfrm>
            <a:off x="457200" y="1214422"/>
            <a:ext cx="8258204" cy="5072098"/>
          </a:xfrm>
        </p:spPr>
        <p:txBody>
          <a:bodyPr>
            <a:normAutofit fontScale="92500" lnSpcReduction="20000"/>
          </a:bodyPr>
          <a:lstStyle/>
          <a:p>
            <a:pPr>
              <a:buNone/>
            </a:pPr>
            <a:r>
              <a:rPr lang="en-US" sz="4400" b="1" dirty="0">
                <a:solidFill>
                  <a:srgbClr val="002060"/>
                </a:solidFill>
              </a:rPr>
              <a:t>9</a:t>
            </a:r>
            <a:r>
              <a:rPr lang="en-US" sz="4400" b="1" dirty="0" smtClean="0">
                <a:solidFill>
                  <a:srgbClr val="002060"/>
                </a:solidFill>
              </a:rPr>
              <a:t>. </a:t>
            </a:r>
            <a:r>
              <a:rPr lang="en-US" sz="4400" dirty="0">
                <a:solidFill>
                  <a:srgbClr val="002060"/>
                </a:solidFill>
              </a:rPr>
              <a:t>…</a:t>
            </a:r>
            <a:r>
              <a:rPr lang="en-US" sz="4400" dirty="0"/>
              <a:t> </a:t>
            </a:r>
            <a:r>
              <a:rPr lang="en-US" sz="4400" b="1" dirty="0">
                <a:solidFill>
                  <a:srgbClr val="002060"/>
                </a:solidFill>
              </a:rPr>
              <a:t>are represented on the national emblem of Australia.</a:t>
            </a:r>
            <a:endParaRPr lang="ru-RU" sz="4400" b="1" dirty="0">
              <a:solidFill>
                <a:srgbClr val="002060"/>
              </a:solidFill>
            </a:endParaRPr>
          </a:p>
          <a:p>
            <a:pPr>
              <a:buNone/>
            </a:pPr>
            <a:r>
              <a:rPr lang="en-US" sz="4400" b="1" dirty="0">
                <a:effectLst>
                  <a:outerShdw blurRad="38100" dist="38100" dir="2700000" algn="tl">
                    <a:srgbClr val="000000">
                      <a:alpha val="43137"/>
                    </a:srgbClr>
                  </a:outerShdw>
                </a:effectLst>
              </a:rPr>
              <a:t>a. The emu and the kangaroo    </a:t>
            </a:r>
            <a:endParaRPr lang="en-US" sz="4400" b="1" dirty="0" smtClean="0">
              <a:effectLst>
                <a:outerShdw blurRad="38100" dist="38100" dir="2700000" algn="tl">
                  <a:srgbClr val="000000">
                    <a:alpha val="43137"/>
                  </a:srgbClr>
                </a:outerShdw>
              </a:effectLst>
            </a:endParaRPr>
          </a:p>
          <a:p>
            <a:pPr>
              <a:buNone/>
            </a:pPr>
            <a:r>
              <a:rPr lang="en-US" sz="4400" b="1" dirty="0" smtClean="0">
                <a:effectLst>
                  <a:outerShdw blurRad="38100" dist="38100" dir="2700000" algn="tl">
                    <a:srgbClr val="000000">
                      <a:alpha val="43137"/>
                    </a:srgbClr>
                  </a:outerShdw>
                </a:effectLst>
              </a:rPr>
              <a:t>b</a:t>
            </a:r>
            <a:r>
              <a:rPr lang="en-US" sz="4400" b="1" dirty="0">
                <a:effectLst>
                  <a:outerShdw blurRad="38100" dist="38100" dir="2700000" algn="tl">
                    <a:srgbClr val="000000">
                      <a:alpha val="43137"/>
                    </a:srgbClr>
                  </a:outerShdw>
                </a:effectLst>
              </a:rPr>
              <a:t>. The koala bear and the emu    </a:t>
            </a:r>
            <a:endParaRPr lang="en-US" sz="4400" b="1" dirty="0" smtClean="0">
              <a:effectLst>
                <a:outerShdw blurRad="38100" dist="38100" dir="2700000" algn="tl">
                  <a:srgbClr val="000000">
                    <a:alpha val="43137"/>
                  </a:srgbClr>
                </a:outerShdw>
              </a:effectLst>
            </a:endParaRPr>
          </a:p>
          <a:p>
            <a:pPr>
              <a:buNone/>
            </a:pPr>
            <a:r>
              <a:rPr lang="en-US" sz="4400" b="1" dirty="0" smtClean="0">
                <a:effectLst>
                  <a:outerShdw blurRad="38100" dist="38100" dir="2700000" algn="tl">
                    <a:srgbClr val="000000">
                      <a:alpha val="43137"/>
                    </a:srgbClr>
                  </a:outerShdw>
                </a:effectLst>
              </a:rPr>
              <a:t>c</a:t>
            </a:r>
            <a:r>
              <a:rPr lang="en-US" sz="4400" b="1" dirty="0">
                <a:effectLst>
                  <a:outerShdw blurRad="38100" dist="38100" dir="2700000" algn="tl">
                    <a:srgbClr val="000000">
                      <a:alpha val="43137"/>
                    </a:srgbClr>
                  </a:outerShdw>
                </a:effectLst>
              </a:rPr>
              <a:t>. The possum and the dingo</a:t>
            </a:r>
            <a:endParaRPr lang="ru-RU" sz="4400" b="1" dirty="0">
              <a:effectLst>
                <a:outerShdw blurRad="38100" dist="38100" dir="2700000" algn="tl">
                  <a:srgbClr val="000000">
                    <a:alpha val="43137"/>
                  </a:srgbClr>
                </a:outerShdw>
              </a:effectLst>
            </a:endParaRPr>
          </a:p>
          <a:p>
            <a:pPr>
              <a:buNone/>
            </a:pPr>
            <a:endParaRPr lang="ru-RU" sz="4300" b="1" dirty="0">
              <a:solidFill>
                <a:srgbClr val="002060"/>
              </a:solidFill>
            </a:endParaRPr>
          </a:p>
          <a:p>
            <a:pPr>
              <a:buNone/>
            </a:pPr>
            <a:endParaRPr kumimoji="0" lang="ru-RU" sz="4300" b="1" i="0" u="none" strike="noStrike" cap="none" normalizeH="0" baseline="0" dirty="0" smtClean="0">
              <a:ln>
                <a:noFill/>
              </a:ln>
              <a:solidFill>
                <a:srgbClr val="FFC000"/>
              </a:solidFill>
              <a:effectLst>
                <a:outerShdw blurRad="38100" dist="38100" dir="2700000" algn="tl">
                  <a:srgbClr val="000000">
                    <a:alpha val="43137"/>
                  </a:srgbClr>
                </a:outerShdw>
              </a:effectLst>
            </a:endParaRPr>
          </a:p>
          <a:p>
            <a:pPr marL="742950" lvl="0" indent="-742950" eaLnBrk="0" fontAlgn="base" hangingPunct="0">
              <a:spcBef>
                <a:spcPct val="0"/>
              </a:spcBef>
              <a:spcAft>
                <a:spcPct val="0"/>
              </a:spcAft>
              <a:buNone/>
            </a:pPr>
            <a:r>
              <a:rPr kumimoji="0" lang="en-US" sz="4300" b="1" i="0" u="none" strike="noStrike" cap="none" normalizeH="0" baseline="0" dirty="0" smtClean="0">
                <a:ln>
                  <a:noFill/>
                </a:ln>
                <a:solidFill>
                  <a:schemeClr val="tx1"/>
                </a:solidFill>
                <a:effectLst/>
                <a:ea typeface="Times New Roman" pitchFamily="18" charset="0"/>
              </a:rPr>
              <a:t> </a:t>
            </a:r>
          </a:p>
          <a:p>
            <a:pPr marL="742950" lvl="0" indent="-742950" eaLnBrk="0" fontAlgn="base" hangingPunct="0">
              <a:spcBef>
                <a:spcPct val="0"/>
              </a:spcBef>
              <a:spcAft>
                <a:spcPct val="0"/>
              </a:spcAft>
              <a:buFontTx/>
              <a:buAutoNum type="alphaLcPeriod"/>
            </a:pPr>
            <a:endParaRPr kumimoji="0" lang="en-US" b="1" i="0" u="none" strike="noStrike" cap="none" normalizeH="0" baseline="0" dirty="0" smtClean="0">
              <a:ln>
                <a:noFill/>
              </a:ln>
              <a:solidFill>
                <a:schemeClr val="tx1"/>
              </a:solidFill>
              <a:effectLst/>
              <a:ea typeface="Times New Roman" pitchFamily="18" charset="0"/>
            </a:endParaRPr>
          </a:p>
          <a:p>
            <a:pPr marL="742950" lvl="0" indent="-742950" eaLnBrk="0" fontAlgn="base" hangingPunct="0">
              <a:spcBef>
                <a:spcPct val="0"/>
              </a:spcBef>
              <a:spcAft>
                <a:spcPct val="0"/>
              </a:spcAft>
              <a:buNone/>
            </a:pPr>
            <a:endParaRPr kumimoji="0" lang="en-US" b="1" i="0" u="none" strike="noStrike" cap="none" normalizeH="0" baseline="0" dirty="0" smtClean="0">
              <a:ln>
                <a:noFill/>
              </a:ln>
              <a:solidFill>
                <a:schemeClr val="tx1"/>
              </a:solidFill>
              <a:effectLst/>
            </a:endParaRPr>
          </a:p>
          <a:p>
            <a:endParaRPr lang="ru-RU" dirty="0"/>
          </a:p>
        </p:txBody>
      </p:sp>
      <p:pic>
        <p:nvPicPr>
          <p:cNvPr id="4" name="Picture 4" descr="Результат пошуку зображень за запитом &quot;смайлики думающие&quot;"/>
          <p:cNvPicPr>
            <a:picLocks noChangeAspect="1" noChangeArrowheads="1" noCrop="1"/>
          </p:cNvPicPr>
          <p:nvPr/>
        </p:nvPicPr>
        <p:blipFill>
          <a:blip r:embed="rId2" cstate="print"/>
          <a:srcRect/>
          <a:stretch>
            <a:fillRect/>
          </a:stretch>
        </p:blipFill>
        <p:spPr bwMode="auto">
          <a:xfrm>
            <a:off x="0" y="-357214"/>
            <a:ext cx="1714500" cy="1714500"/>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42852"/>
            <a:ext cx="8229600" cy="1143008"/>
          </a:xfrm>
        </p:spPr>
        <p:txBody>
          <a:bodyPr>
            <a:noAutofit/>
          </a:bodyPr>
          <a:lstStyle/>
          <a:p>
            <a:r>
              <a:rPr lang="en-US" sz="6000" b="1" dirty="0" smtClean="0">
                <a:solidFill>
                  <a:srgbClr val="C00000"/>
                </a:solidFill>
                <a:effectLst>
                  <a:outerShdw blurRad="38100" dist="38100" dir="2700000" algn="tl">
                    <a:srgbClr val="000000">
                      <a:alpha val="43137"/>
                    </a:srgbClr>
                  </a:outerShdw>
                </a:effectLst>
              </a:rPr>
              <a:t/>
            </a:r>
            <a:br>
              <a:rPr lang="en-US" sz="6000" b="1" dirty="0" smtClean="0">
                <a:solidFill>
                  <a:srgbClr val="C00000"/>
                </a:solidFill>
                <a:effectLst>
                  <a:outerShdw blurRad="38100" dist="38100" dir="2700000" algn="tl">
                    <a:srgbClr val="000000">
                      <a:alpha val="43137"/>
                    </a:srgbClr>
                  </a:outerShdw>
                </a:effectLst>
              </a:rPr>
            </a:br>
            <a:r>
              <a:rPr lang="en-US" sz="6000" b="1" dirty="0" smtClean="0">
                <a:solidFill>
                  <a:srgbClr val="C00000"/>
                </a:solidFill>
                <a:effectLst>
                  <a:outerShdw blurRad="38100" dist="38100" dir="2700000" algn="tl">
                    <a:srgbClr val="000000">
                      <a:alpha val="43137"/>
                    </a:srgbClr>
                  </a:outerShdw>
                </a:effectLst>
              </a:rPr>
              <a:t>Test</a:t>
            </a:r>
            <a:r>
              <a:rPr lang="ru-RU" sz="6000" b="1" dirty="0" smtClean="0">
                <a:solidFill>
                  <a:srgbClr val="C00000"/>
                </a:solidFill>
                <a:effectLst>
                  <a:outerShdw blurRad="38100" dist="38100" dir="2700000" algn="tl">
                    <a:srgbClr val="000000">
                      <a:alpha val="43137"/>
                    </a:srgbClr>
                  </a:outerShdw>
                </a:effectLst>
              </a:rPr>
              <a:t/>
            </a:r>
            <a:br>
              <a:rPr lang="ru-RU" sz="6000" b="1" dirty="0" smtClean="0">
                <a:solidFill>
                  <a:srgbClr val="C00000"/>
                </a:solidFill>
                <a:effectLst>
                  <a:outerShdw blurRad="38100" dist="38100" dir="2700000" algn="tl">
                    <a:srgbClr val="000000">
                      <a:alpha val="43137"/>
                    </a:srgbClr>
                  </a:outerShdw>
                </a:effectLst>
              </a:rPr>
            </a:br>
            <a:endParaRPr lang="ru-RU" sz="6000" dirty="0"/>
          </a:p>
        </p:txBody>
      </p:sp>
      <p:sp>
        <p:nvSpPr>
          <p:cNvPr id="3" name="Содержимое 2"/>
          <p:cNvSpPr>
            <a:spLocks noGrp="1"/>
          </p:cNvSpPr>
          <p:nvPr>
            <p:ph idx="1"/>
          </p:nvPr>
        </p:nvSpPr>
        <p:spPr>
          <a:xfrm>
            <a:off x="457200" y="1214422"/>
            <a:ext cx="8258204" cy="5072098"/>
          </a:xfrm>
        </p:spPr>
        <p:txBody>
          <a:bodyPr>
            <a:normAutofit lnSpcReduction="10000"/>
          </a:bodyPr>
          <a:lstStyle/>
          <a:p>
            <a:r>
              <a:rPr lang="en-US" sz="4400" b="1" dirty="0" smtClean="0">
                <a:solidFill>
                  <a:srgbClr val="002060"/>
                </a:solidFill>
              </a:rPr>
              <a:t>10. </a:t>
            </a:r>
            <a:r>
              <a:rPr lang="en-US" sz="4400" b="1" dirty="0">
                <a:solidFill>
                  <a:srgbClr val="002060"/>
                </a:solidFill>
              </a:rPr>
              <a:t>Australia has winter when we have …</a:t>
            </a:r>
            <a:endParaRPr lang="ru-RU" sz="4400" b="1" dirty="0">
              <a:solidFill>
                <a:srgbClr val="002060"/>
              </a:solidFill>
            </a:endParaRPr>
          </a:p>
          <a:p>
            <a:r>
              <a:rPr lang="en-US" sz="4400" b="1" dirty="0"/>
              <a:t>a. autumn   </a:t>
            </a:r>
            <a:endParaRPr lang="en-US" sz="4400" b="1" dirty="0" smtClean="0"/>
          </a:p>
          <a:p>
            <a:r>
              <a:rPr lang="en-US" sz="4400" b="1" dirty="0" smtClean="0"/>
              <a:t>b</a:t>
            </a:r>
            <a:r>
              <a:rPr lang="en-US" sz="4400" b="1" dirty="0"/>
              <a:t>. spring    </a:t>
            </a:r>
            <a:endParaRPr lang="en-US" sz="4400" b="1" dirty="0" smtClean="0"/>
          </a:p>
          <a:p>
            <a:r>
              <a:rPr lang="en-US" sz="4400" b="1" dirty="0" smtClean="0"/>
              <a:t>c</a:t>
            </a:r>
            <a:r>
              <a:rPr lang="en-US" sz="4400" b="1" dirty="0"/>
              <a:t>. summer</a:t>
            </a:r>
            <a:endParaRPr lang="ru-RU" sz="4400" b="1" dirty="0"/>
          </a:p>
          <a:p>
            <a:pPr>
              <a:buNone/>
            </a:pPr>
            <a:endParaRPr kumimoji="0" lang="ru-RU" sz="4300" b="1" i="0" u="none" strike="noStrike" cap="none" normalizeH="0" baseline="0" dirty="0" smtClean="0">
              <a:ln>
                <a:noFill/>
              </a:ln>
              <a:solidFill>
                <a:srgbClr val="FFC000"/>
              </a:solidFill>
              <a:effectLst>
                <a:outerShdw blurRad="38100" dist="38100" dir="2700000" algn="tl">
                  <a:srgbClr val="000000">
                    <a:alpha val="43137"/>
                  </a:srgbClr>
                </a:outerShdw>
              </a:effectLst>
            </a:endParaRPr>
          </a:p>
          <a:p>
            <a:pPr marL="742950" lvl="0" indent="-742950" eaLnBrk="0" fontAlgn="base" hangingPunct="0">
              <a:spcBef>
                <a:spcPct val="0"/>
              </a:spcBef>
              <a:spcAft>
                <a:spcPct val="0"/>
              </a:spcAft>
              <a:buNone/>
            </a:pPr>
            <a:r>
              <a:rPr kumimoji="0" lang="en-US" sz="4300" b="1" i="0" u="none" strike="noStrike" cap="none" normalizeH="0" baseline="0" dirty="0" smtClean="0">
                <a:ln>
                  <a:noFill/>
                </a:ln>
                <a:solidFill>
                  <a:schemeClr val="tx1"/>
                </a:solidFill>
                <a:effectLst/>
                <a:ea typeface="Times New Roman" pitchFamily="18" charset="0"/>
              </a:rPr>
              <a:t> </a:t>
            </a:r>
          </a:p>
          <a:p>
            <a:pPr marL="742950" lvl="0" indent="-742950" eaLnBrk="0" fontAlgn="base" hangingPunct="0">
              <a:spcBef>
                <a:spcPct val="0"/>
              </a:spcBef>
              <a:spcAft>
                <a:spcPct val="0"/>
              </a:spcAft>
              <a:buFontTx/>
              <a:buAutoNum type="alphaLcPeriod"/>
            </a:pPr>
            <a:endParaRPr kumimoji="0" lang="en-US" b="1" i="0" u="none" strike="noStrike" cap="none" normalizeH="0" baseline="0" dirty="0" smtClean="0">
              <a:ln>
                <a:noFill/>
              </a:ln>
              <a:solidFill>
                <a:schemeClr val="tx1"/>
              </a:solidFill>
              <a:effectLst/>
              <a:ea typeface="Times New Roman" pitchFamily="18" charset="0"/>
            </a:endParaRPr>
          </a:p>
          <a:p>
            <a:pPr marL="742950" lvl="0" indent="-742950" eaLnBrk="0" fontAlgn="base" hangingPunct="0">
              <a:spcBef>
                <a:spcPct val="0"/>
              </a:spcBef>
              <a:spcAft>
                <a:spcPct val="0"/>
              </a:spcAft>
              <a:buNone/>
            </a:pPr>
            <a:endParaRPr kumimoji="0" lang="en-US" b="1" i="0" u="none" strike="noStrike" cap="none" normalizeH="0" baseline="0" dirty="0" smtClean="0">
              <a:ln>
                <a:noFill/>
              </a:ln>
              <a:solidFill>
                <a:schemeClr val="tx1"/>
              </a:solidFill>
              <a:effectLst/>
            </a:endParaRPr>
          </a:p>
          <a:p>
            <a:endParaRPr lang="ru-RU" dirty="0"/>
          </a:p>
        </p:txBody>
      </p:sp>
      <p:pic>
        <p:nvPicPr>
          <p:cNvPr id="4" name="Picture 4" descr="Результат пошуку зображень за запитом &quot;смайлики думающие&quot;"/>
          <p:cNvPicPr>
            <a:picLocks noChangeAspect="1" noChangeArrowheads="1" noCrop="1"/>
          </p:cNvPicPr>
          <p:nvPr/>
        </p:nvPicPr>
        <p:blipFill>
          <a:blip r:embed="rId2" cstate="print"/>
          <a:srcRect/>
          <a:stretch>
            <a:fillRect/>
          </a:stretch>
        </p:blipFill>
        <p:spPr bwMode="auto">
          <a:xfrm>
            <a:off x="0" y="-357214"/>
            <a:ext cx="1714500" cy="1714500"/>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42852"/>
            <a:ext cx="8229600" cy="1143008"/>
          </a:xfrm>
        </p:spPr>
        <p:txBody>
          <a:bodyPr>
            <a:noAutofit/>
          </a:bodyPr>
          <a:lstStyle/>
          <a:p>
            <a:r>
              <a:rPr lang="en-US" sz="6000" b="1" dirty="0" smtClean="0">
                <a:solidFill>
                  <a:srgbClr val="C00000"/>
                </a:solidFill>
                <a:effectLst>
                  <a:outerShdw blurRad="38100" dist="38100" dir="2700000" algn="tl">
                    <a:srgbClr val="000000">
                      <a:alpha val="43137"/>
                    </a:srgbClr>
                  </a:outerShdw>
                </a:effectLst>
              </a:rPr>
              <a:t/>
            </a:r>
            <a:br>
              <a:rPr lang="en-US" sz="6000" b="1" dirty="0" smtClean="0">
                <a:solidFill>
                  <a:srgbClr val="C00000"/>
                </a:solidFill>
                <a:effectLst>
                  <a:outerShdw blurRad="38100" dist="38100" dir="2700000" algn="tl">
                    <a:srgbClr val="000000">
                      <a:alpha val="43137"/>
                    </a:srgbClr>
                  </a:outerShdw>
                </a:effectLst>
              </a:rPr>
            </a:br>
            <a:r>
              <a:rPr lang="en-US" sz="6000" b="1" dirty="0" smtClean="0">
                <a:solidFill>
                  <a:srgbClr val="C00000"/>
                </a:solidFill>
                <a:effectLst>
                  <a:outerShdw blurRad="38100" dist="38100" dir="2700000" algn="tl">
                    <a:srgbClr val="000000">
                      <a:alpha val="43137"/>
                    </a:srgbClr>
                  </a:outerShdw>
                </a:effectLst>
              </a:rPr>
              <a:t>Test</a:t>
            </a:r>
            <a:r>
              <a:rPr lang="ru-RU" sz="6000" b="1" dirty="0" smtClean="0">
                <a:solidFill>
                  <a:srgbClr val="C00000"/>
                </a:solidFill>
                <a:effectLst>
                  <a:outerShdw blurRad="38100" dist="38100" dir="2700000" algn="tl">
                    <a:srgbClr val="000000">
                      <a:alpha val="43137"/>
                    </a:srgbClr>
                  </a:outerShdw>
                </a:effectLst>
              </a:rPr>
              <a:t/>
            </a:r>
            <a:br>
              <a:rPr lang="ru-RU" sz="6000" b="1" dirty="0" smtClean="0">
                <a:solidFill>
                  <a:srgbClr val="C00000"/>
                </a:solidFill>
                <a:effectLst>
                  <a:outerShdw blurRad="38100" dist="38100" dir="2700000" algn="tl">
                    <a:srgbClr val="000000">
                      <a:alpha val="43137"/>
                    </a:srgbClr>
                  </a:outerShdw>
                </a:effectLst>
              </a:rPr>
            </a:br>
            <a:endParaRPr lang="ru-RU" sz="6000" dirty="0"/>
          </a:p>
        </p:txBody>
      </p:sp>
      <p:sp>
        <p:nvSpPr>
          <p:cNvPr id="3" name="Содержимое 2"/>
          <p:cNvSpPr>
            <a:spLocks noGrp="1"/>
          </p:cNvSpPr>
          <p:nvPr>
            <p:ph idx="1"/>
          </p:nvPr>
        </p:nvSpPr>
        <p:spPr>
          <a:xfrm>
            <a:off x="457200" y="1214422"/>
            <a:ext cx="8401080" cy="5072098"/>
          </a:xfrm>
        </p:spPr>
        <p:txBody>
          <a:bodyPr>
            <a:normAutofit/>
          </a:bodyPr>
          <a:lstStyle/>
          <a:p>
            <a:pPr>
              <a:buNone/>
            </a:pPr>
            <a:r>
              <a:rPr lang="en-US" sz="4400" b="1" dirty="0" smtClean="0">
                <a:solidFill>
                  <a:srgbClr val="002060"/>
                </a:solidFill>
              </a:rPr>
              <a:t>11. </a:t>
            </a:r>
            <a:r>
              <a:rPr lang="en-US" sz="4400" b="1" dirty="0">
                <a:solidFill>
                  <a:srgbClr val="002060"/>
                </a:solidFill>
              </a:rPr>
              <a:t>The emu is  </a:t>
            </a:r>
            <a:r>
              <a:rPr lang="en-US" sz="4400" b="1" dirty="0" smtClean="0">
                <a:solidFill>
                  <a:srgbClr val="002060"/>
                </a:solidFill>
              </a:rPr>
              <a:t>the</a:t>
            </a:r>
            <a:r>
              <a:rPr lang="en-US" sz="4400" b="1" dirty="0" smtClean="0">
                <a:solidFill>
                  <a:srgbClr val="002060"/>
                </a:solidFill>
              </a:rPr>
              <a:t> largest </a:t>
            </a:r>
            <a:r>
              <a:rPr lang="en-US" sz="4400" b="1" dirty="0">
                <a:solidFill>
                  <a:srgbClr val="002060"/>
                </a:solidFill>
              </a:rPr>
              <a:t>bird which </a:t>
            </a:r>
            <a:endParaRPr lang="ru-RU" sz="4400" b="1" dirty="0">
              <a:solidFill>
                <a:srgbClr val="002060"/>
              </a:solidFill>
            </a:endParaRPr>
          </a:p>
          <a:p>
            <a:r>
              <a:rPr lang="en-US" sz="4400" b="1" dirty="0"/>
              <a:t>a. can fly and runs well    </a:t>
            </a:r>
            <a:endParaRPr lang="en-US" sz="4400" b="1" dirty="0" smtClean="0"/>
          </a:p>
          <a:p>
            <a:r>
              <a:rPr lang="en-US" sz="4400" b="1" dirty="0" smtClean="0"/>
              <a:t>b</a:t>
            </a:r>
            <a:r>
              <a:rPr lang="en-US" sz="4400" b="1" dirty="0"/>
              <a:t>. cannot fly but runs well   </a:t>
            </a:r>
            <a:endParaRPr lang="en-US" sz="4400" b="1" dirty="0" smtClean="0"/>
          </a:p>
          <a:p>
            <a:r>
              <a:rPr lang="en-US" sz="4400" b="1" dirty="0" smtClean="0"/>
              <a:t>c</a:t>
            </a:r>
            <a:r>
              <a:rPr lang="en-US" sz="4400" b="1" dirty="0"/>
              <a:t>. cannot run well but flies well </a:t>
            </a:r>
            <a:endParaRPr lang="ru-RU" sz="4400" b="1" dirty="0"/>
          </a:p>
          <a:p>
            <a:pPr>
              <a:buNone/>
            </a:pPr>
            <a:endParaRPr lang="ru-RU" sz="4400" b="1" dirty="0">
              <a:solidFill>
                <a:srgbClr val="002060"/>
              </a:solidFill>
            </a:endParaRPr>
          </a:p>
          <a:p>
            <a:endParaRPr kumimoji="0" lang="en-US" sz="4300" b="1" i="0" u="none" strike="noStrike" cap="none" normalizeH="0" baseline="0" dirty="0" smtClean="0">
              <a:ln>
                <a:noFill/>
              </a:ln>
              <a:solidFill>
                <a:schemeClr val="tx1"/>
              </a:solidFill>
              <a:effectLst/>
              <a:ea typeface="Times New Roman" pitchFamily="18" charset="0"/>
            </a:endParaRPr>
          </a:p>
          <a:p>
            <a:pPr marL="742950" lvl="0" indent="-742950" eaLnBrk="0" fontAlgn="base" hangingPunct="0">
              <a:spcBef>
                <a:spcPct val="0"/>
              </a:spcBef>
              <a:spcAft>
                <a:spcPct val="0"/>
              </a:spcAft>
              <a:buFontTx/>
              <a:buAutoNum type="alphaLcPeriod"/>
            </a:pPr>
            <a:endParaRPr kumimoji="0" lang="en-US" b="1" i="0" u="none" strike="noStrike" cap="none" normalizeH="0" baseline="0" dirty="0" smtClean="0">
              <a:ln>
                <a:noFill/>
              </a:ln>
              <a:solidFill>
                <a:schemeClr val="tx1"/>
              </a:solidFill>
              <a:effectLst/>
              <a:ea typeface="Times New Roman" pitchFamily="18" charset="0"/>
            </a:endParaRPr>
          </a:p>
          <a:p>
            <a:pPr marL="742950" lvl="0" indent="-742950" eaLnBrk="0" fontAlgn="base" hangingPunct="0">
              <a:spcBef>
                <a:spcPct val="0"/>
              </a:spcBef>
              <a:spcAft>
                <a:spcPct val="0"/>
              </a:spcAft>
              <a:buNone/>
            </a:pPr>
            <a:endParaRPr kumimoji="0" lang="en-US" b="1" i="0" u="none" strike="noStrike" cap="none" normalizeH="0" baseline="0" dirty="0" smtClean="0">
              <a:ln>
                <a:noFill/>
              </a:ln>
              <a:solidFill>
                <a:schemeClr val="tx1"/>
              </a:solidFill>
              <a:effectLst/>
            </a:endParaRPr>
          </a:p>
          <a:p>
            <a:endParaRPr lang="ru-RU" dirty="0"/>
          </a:p>
        </p:txBody>
      </p:sp>
      <p:pic>
        <p:nvPicPr>
          <p:cNvPr id="4" name="Picture 4" descr="Результат пошуку зображень за запитом &quot;смайлики думающие&quot;"/>
          <p:cNvPicPr>
            <a:picLocks noChangeAspect="1" noChangeArrowheads="1" noCrop="1"/>
          </p:cNvPicPr>
          <p:nvPr/>
        </p:nvPicPr>
        <p:blipFill>
          <a:blip r:embed="rId2" cstate="print"/>
          <a:srcRect/>
          <a:stretch>
            <a:fillRect/>
          </a:stretch>
        </p:blipFill>
        <p:spPr bwMode="auto">
          <a:xfrm>
            <a:off x="0" y="-357214"/>
            <a:ext cx="1714500" cy="1714500"/>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42852"/>
            <a:ext cx="8229600" cy="1143008"/>
          </a:xfrm>
        </p:spPr>
        <p:txBody>
          <a:bodyPr>
            <a:noAutofit/>
          </a:bodyPr>
          <a:lstStyle/>
          <a:p>
            <a:r>
              <a:rPr lang="en-US" sz="6000" b="1" dirty="0" smtClean="0">
                <a:solidFill>
                  <a:srgbClr val="C00000"/>
                </a:solidFill>
                <a:effectLst>
                  <a:outerShdw blurRad="38100" dist="38100" dir="2700000" algn="tl">
                    <a:srgbClr val="000000">
                      <a:alpha val="43137"/>
                    </a:srgbClr>
                  </a:outerShdw>
                </a:effectLst>
              </a:rPr>
              <a:t/>
            </a:r>
            <a:br>
              <a:rPr lang="en-US" sz="6000" b="1" dirty="0" smtClean="0">
                <a:solidFill>
                  <a:srgbClr val="C00000"/>
                </a:solidFill>
                <a:effectLst>
                  <a:outerShdw blurRad="38100" dist="38100" dir="2700000" algn="tl">
                    <a:srgbClr val="000000">
                      <a:alpha val="43137"/>
                    </a:srgbClr>
                  </a:outerShdw>
                </a:effectLst>
              </a:rPr>
            </a:br>
            <a:r>
              <a:rPr lang="en-US" sz="6000" b="1" dirty="0" smtClean="0">
                <a:solidFill>
                  <a:srgbClr val="C00000"/>
                </a:solidFill>
                <a:effectLst>
                  <a:outerShdw blurRad="38100" dist="38100" dir="2700000" algn="tl">
                    <a:srgbClr val="000000">
                      <a:alpha val="43137"/>
                    </a:srgbClr>
                  </a:outerShdw>
                </a:effectLst>
              </a:rPr>
              <a:t>Test</a:t>
            </a:r>
            <a:r>
              <a:rPr lang="ru-RU" sz="6000" b="1" dirty="0" smtClean="0">
                <a:solidFill>
                  <a:srgbClr val="C00000"/>
                </a:solidFill>
                <a:effectLst>
                  <a:outerShdw blurRad="38100" dist="38100" dir="2700000" algn="tl">
                    <a:srgbClr val="000000">
                      <a:alpha val="43137"/>
                    </a:srgbClr>
                  </a:outerShdw>
                </a:effectLst>
              </a:rPr>
              <a:t/>
            </a:r>
            <a:br>
              <a:rPr lang="ru-RU" sz="6000" b="1" dirty="0" smtClean="0">
                <a:solidFill>
                  <a:srgbClr val="C00000"/>
                </a:solidFill>
                <a:effectLst>
                  <a:outerShdw blurRad="38100" dist="38100" dir="2700000" algn="tl">
                    <a:srgbClr val="000000">
                      <a:alpha val="43137"/>
                    </a:srgbClr>
                  </a:outerShdw>
                </a:effectLst>
              </a:rPr>
            </a:br>
            <a:endParaRPr lang="ru-RU" sz="6000" dirty="0"/>
          </a:p>
        </p:txBody>
      </p:sp>
      <p:sp>
        <p:nvSpPr>
          <p:cNvPr id="3" name="Содержимое 2"/>
          <p:cNvSpPr>
            <a:spLocks noGrp="1"/>
          </p:cNvSpPr>
          <p:nvPr>
            <p:ph idx="1"/>
          </p:nvPr>
        </p:nvSpPr>
        <p:spPr>
          <a:xfrm>
            <a:off x="457200" y="1285860"/>
            <a:ext cx="8401080" cy="5000660"/>
          </a:xfrm>
        </p:spPr>
        <p:txBody>
          <a:bodyPr>
            <a:normAutofit/>
          </a:bodyPr>
          <a:lstStyle/>
          <a:p>
            <a:r>
              <a:rPr lang="en-US" sz="4400" b="1" dirty="0" smtClean="0">
                <a:solidFill>
                  <a:srgbClr val="002060"/>
                </a:solidFill>
              </a:rPr>
              <a:t>12. </a:t>
            </a:r>
            <a:r>
              <a:rPr lang="en-US" sz="4400" b="1" dirty="0">
                <a:solidFill>
                  <a:srgbClr val="002060"/>
                </a:solidFill>
              </a:rPr>
              <a:t>Australia includes … </a:t>
            </a:r>
            <a:endParaRPr lang="ru-RU" sz="4400" b="1" dirty="0">
              <a:solidFill>
                <a:srgbClr val="002060"/>
              </a:solidFill>
            </a:endParaRPr>
          </a:p>
          <a:p>
            <a:r>
              <a:rPr lang="en-US" sz="4400" b="1" dirty="0"/>
              <a:t>a. 5 states and 2 territories    </a:t>
            </a:r>
            <a:endParaRPr lang="en-US" sz="4400" b="1" dirty="0" smtClean="0"/>
          </a:p>
          <a:p>
            <a:r>
              <a:rPr lang="en-US" sz="4400" b="1" dirty="0" smtClean="0"/>
              <a:t>b</a:t>
            </a:r>
            <a:r>
              <a:rPr lang="en-US" sz="4400" b="1" dirty="0"/>
              <a:t>. 6 states and 2 territories    </a:t>
            </a:r>
            <a:endParaRPr lang="en-US" sz="4400" b="1" dirty="0" smtClean="0"/>
          </a:p>
          <a:p>
            <a:r>
              <a:rPr lang="en-US" sz="4400" b="1" dirty="0" smtClean="0"/>
              <a:t>c</a:t>
            </a:r>
            <a:r>
              <a:rPr lang="en-US" sz="4400" b="1" dirty="0"/>
              <a:t>. 6 states and 3 territories   </a:t>
            </a:r>
            <a:endParaRPr lang="ru-RU" sz="4400" b="1" dirty="0"/>
          </a:p>
          <a:p>
            <a:pPr>
              <a:buNone/>
            </a:pPr>
            <a:endParaRPr lang="ru-RU" sz="4400" b="1" dirty="0">
              <a:solidFill>
                <a:srgbClr val="002060"/>
              </a:solidFill>
            </a:endParaRPr>
          </a:p>
          <a:p>
            <a:endParaRPr kumimoji="0" lang="en-US" sz="4300" b="1" i="0" u="none" strike="noStrike" cap="none" normalizeH="0" baseline="0" dirty="0" smtClean="0">
              <a:ln>
                <a:noFill/>
              </a:ln>
              <a:solidFill>
                <a:schemeClr val="tx1"/>
              </a:solidFill>
              <a:effectLst/>
              <a:ea typeface="Times New Roman" pitchFamily="18" charset="0"/>
            </a:endParaRPr>
          </a:p>
          <a:p>
            <a:pPr marL="742950" lvl="0" indent="-742950" eaLnBrk="0" fontAlgn="base" hangingPunct="0">
              <a:spcBef>
                <a:spcPct val="0"/>
              </a:spcBef>
              <a:spcAft>
                <a:spcPct val="0"/>
              </a:spcAft>
              <a:buFontTx/>
              <a:buAutoNum type="alphaLcPeriod"/>
            </a:pPr>
            <a:endParaRPr kumimoji="0" lang="en-US" b="1" i="0" u="none" strike="noStrike" cap="none" normalizeH="0" baseline="0" dirty="0" smtClean="0">
              <a:ln>
                <a:noFill/>
              </a:ln>
              <a:solidFill>
                <a:schemeClr val="tx1"/>
              </a:solidFill>
              <a:effectLst/>
              <a:ea typeface="Times New Roman" pitchFamily="18" charset="0"/>
            </a:endParaRPr>
          </a:p>
          <a:p>
            <a:pPr marL="742950" lvl="0" indent="-742950" eaLnBrk="0" fontAlgn="base" hangingPunct="0">
              <a:spcBef>
                <a:spcPct val="0"/>
              </a:spcBef>
              <a:spcAft>
                <a:spcPct val="0"/>
              </a:spcAft>
              <a:buNone/>
            </a:pPr>
            <a:endParaRPr kumimoji="0" lang="en-US" b="1" i="0" u="none" strike="noStrike" cap="none" normalizeH="0" baseline="0" dirty="0" smtClean="0">
              <a:ln>
                <a:noFill/>
              </a:ln>
              <a:solidFill>
                <a:schemeClr val="tx1"/>
              </a:solidFill>
              <a:effectLst/>
            </a:endParaRPr>
          </a:p>
          <a:p>
            <a:endParaRPr lang="ru-RU" dirty="0"/>
          </a:p>
        </p:txBody>
      </p:sp>
      <p:pic>
        <p:nvPicPr>
          <p:cNvPr id="4" name="Picture 4" descr="Результат пошуку зображень за запитом &quot;смайлики думающие&quot;"/>
          <p:cNvPicPr>
            <a:picLocks noChangeAspect="1" noChangeArrowheads="1" noCrop="1"/>
          </p:cNvPicPr>
          <p:nvPr/>
        </p:nvPicPr>
        <p:blipFill>
          <a:blip r:embed="rId2" cstate="print"/>
          <a:srcRect/>
          <a:stretch>
            <a:fillRect/>
          </a:stretch>
        </p:blipFill>
        <p:spPr bwMode="auto">
          <a:xfrm>
            <a:off x="0" y="-357214"/>
            <a:ext cx="1714500" cy="17145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457200"/>
            <a:ext cx="8686800" cy="2185982"/>
          </a:xfrm>
        </p:spPr>
        <p:txBody>
          <a:bodyPr>
            <a:noAutofit/>
          </a:bodyPr>
          <a:lstStyle/>
          <a:p>
            <a:r>
              <a:rPr lang="en-US" sz="3600" b="1" dirty="0" smtClean="0">
                <a:solidFill>
                  <a:schemeClr val="tx1"/>
                </a:solidFill>
              </a:rPr>
              <a:t>Australia is a continent-island washed on its western shoreline by the Indian Ocean and on its east coast by the Pacific Ocean. Australia has an area of 2,965,00</a:t>
            </a:r>
            <a:r>
              <a:rPr lang="uk-UA" sz="3600" b="1" dirty="0" smtClean="0">
                <a:solidFill>
                  <a:schemeClr val="tx1"/>
                </a:solidFill>
              </a:rPr>
              <a:t> </a:t>
            </a:r>
            <a:r>
              <a:rPr lang="en-US" sz="3600" b="1" dirty="0" smtClean="0">
                <a:solidFill>
                  <a:schemeClr val="tx1"/>
                </a:solidFill>
              </a:rPr>
              <a:t>square miles, includes six states and two territories</a:t>
            </a:r>
            <a:r>
              <a:rPr lang="en-US" sz="3600" dirty="0" smtClean="0">
                <a:solidFill>
                  <a:schemeClr val="tx1"/>
                </a:solidFill>
              </a:rPr>
              <a:t>.</a:t>
            </a:r>
            <a:endParaRPr lang="ru-RU" sz="3600" dirty="0">
              <a:solidFill>
                <a:schemeClr val="tx1"/>
              </a:solidFill>
            </a:endParaRPr>
          </a:p>
        </p:txBody>
      </p:sp>
      <p:pic>
        <p:nvPicPr>
          <p:cNvPr id="4" name="Picture 19" descr="Cydney Centre"/>
          <p:cNvPicPr>
            <a:picLocks noGrp="1" noChangeAspect="1" noChangeArrowheads="1"/>
          </p:cNvPicPr>
          <p:nvPr>
            <p:ph idx="1"/>
          </p:nvPr>
        </p:nvPicPr>
        <p:blipFill>
          <a:blip r:embed="rId2" cstate="print"/>
          <a:stretch>
            <a:fillRect/>
          </a:stretch>
        </p:blipFill>
        <p:spPr>
          <a:xfrm>
            <a:off x="1857356" y="2928934"/>
            <a:ext cx="5572164" cy="3714776"/>
          </a:xfrm>
          <a:noFill/>
          <a:ln>
            <a:solidFill>
              <a:schemeClr val="tx1"/>
            </a:solid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a:xfrm>
            <a:off x="457200" y="357166"/>
            <a:ext cx="8229600" cy="5768997"/>
          </a:xfrm>
        </p:spPr>
        <p:txBody>
          <a:bodyPr/>
          <a:lstStyle/>
          <a:p>
            <a:pPr algn="ctr">
              <a:buNone/>
            </a:pPr>
            <a:r>
              <a:rPr lang="en-US" b="1" dirty="0" smtClean="0"/>
              <a:t>16 million people now live in Australia. The federal capital of the country is Canberra</a:t>
            </a:r>
            <a:endParaRPr lang="ru-RU" b="1" dirty="0"/>
          </a:p>
        </p:txBody>
      </p:sp>
      <p:pic>
        <p:nvPicPr>
          <p:cNvPr id="15362" name="Picture 2" descr="Результат пошуку зображень за запитом &quot;Канберра&quot;"/>
          <p:cNvPicPr>
            <a:picLocks noChangeAspect="1" noChangeArrowheads="1"/>
          </p:cNvPicPr>
          <p:nvPr/>
        </p:nvPicPr>
        <p:blipFill>
          <a:blip r:embed="rId2" cstate="print"/>
          <a:srcRect/>
          <a:stretch>
            <a:fillRect/>
          </a:stretch>
        </p:blipFill>
        <p:spPr bwMode="auto">
          <a:xfrm>
            <a:off x="1000100" y="1643050"/>
            <a:ext cx="7338524" cy="4843426"/>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smtClean="0"/>
              <a:t>The </a:t>
            </a:r>
            <a:r>
              <a:rPr lang="en-US" b="1" dirty="0"/>
              <a:t>official language is English</a:t>
            </a:r>
            <a:r>
              <a:rPr lang="en-US" b="1" dirty="0" smtClean="0"/>
              <a:t>.</a:t>
            </a:r>
            <a:endParaRPr lang="ru-RU" b="1" dirty="0"/>
          </a:p>
        </p:txBody>
      </p:sp>
      <p:sp>
        <p:nvSpPr>
          <p:cNvPr id="3" name="Содержимое 2"/>
          <p:cNvSpPr>
            <a:spLocks noGrp="1"/>
          </p:cNvSpPr>
          <p:nvPr>
            <p:ph idx="1"/>
          </p:nvPr>
        </p:nvSpPr>
        <p:spPr/>
        <p:txBody>
          <a:bodyPr/>
          <a:lstStyle/>
          <a:p>
            <a:pPr>
              <a:buNone/>
            </a:pPr>
            <a:endParaRPr lang="ru-RU" dirty="0"/>
          </a:p>
        </p:txBody>
      </p:sp>
      <p:pic>
        <p:nvPicPr>
          <p:cNvPr id="2049" name="Picture 1" descr="C:\Documents and Settings\Administrator\Рабочий стол\english-subject-images-english2.gif"/>
          <p:cNvPicPr>
            <a:picLocks noChangeAspect="1" noChangeArrowheads="1"/>
          </p:cNvPicPr>
          <p:nvPr/>
        </p:nvPicPr>
        <p:blipFill>
          <a:blip r:embed="rId2" cstate="print"/>
          <a:srcRect/>
          <a:stretch>
            <a:fillRect/>
          </a:stretch>
        </p:blipFill>
        <p:spPr bwMode="auto">
          <a:xfrm>
            <a:off x="1428728" y="1500174"/>
            <a:ext cx="6357982" cy="471490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4290"/>
            <a:ext cx="8229600" cy="2143140"/>
          </a:xfrm>
        </p:spPr>
        <p:txBody>
          <a:bodyPr>
            <a:normAutofit fontScale="90000"/>
          </a:bodyPr>
          <a:lstStyle/>
          <a:p>
            <a:r>
              <a:rPr lang="en-US" sz="2700" b="1" dirty="0"/>
              <a:t>Australia’s climate is warm and dry. As Australia is situated in the south hemisphere, it has winter when we have summer in the northern hemisphere, and summer when we have winter. Summer is from December to February; autumn (fall) Mach to May; winter – June to August; and spring – September to November.</a:t>
            </a:r>
            <a:r>
              <a:rPr lang="ru-RU" sz="2400" dirty="0"/>
              <a:t/>
            </a:r>
            <a:br>
              <a:rPr lang="ru-RU" sz="2400" dirty="0"/>
            </a:br>
            <a:endParaRPr lang="ru-RU" sz="2400" dirty="0"/>
          </a:p>
        </p:txBody>
      </p:sp>
      <p:sp>
        <p:nvSpPr>
          <p:cNvPr id="1026" name="AutoShape 2" descr="Пов’язане зображення"/>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28" name="AutoShape 4" descr="Пов’язане зображення"/>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30" name="AutoShape 6" descr="Результат пошуку зображень за запитом &quot;australia&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32" name="AutoShape 8" descr="Результат пошуку зображень за запитом &quot;australia&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34" name="AutoShape 10" descr="Результат пошуку зображень за запитом &quot;australia&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036" name="Picture 12" descr="Результат пошуку зображень за запитом &quot;australia&quot;"/>
          <p:cNvPicPr>
            <a:picLocks noChangeAspect="1" noChangeArrowheads="1"/>
          </p:cNvPicPr>
          <p:nvPr/>
        </p:nvPicPr>
        <p:blipFill>
          <a:blip r:embed="rId2" cstate="print"/>
          <a:srcRect/>
          <a:stretch>
            <a:fillRect/>
          </a:stretch>
        </p:blipFill>
        <p:spPr bwMode="auto">
          <a:xfrm>
            <a:off x="142844" y="2714620"/>
            <a:ext cx="4214842" cy="3643338"/>
          </a:xfrm>
          <a:prstGeom prst="rect">
            <a:avLst/>
          </a:prstGeom>
          <a:noFill/>
        </p:spPr>
      </p:pic>
      <p:sp>
        <p:nvSpPr>
          <p:cNvPr id="1038" name="AutoShape 14" descr="Результат пошуку зображень за запитом &quot;australia&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040" name="Picture 16" descr="Пов’язане зображення"/>
          <p:cNvPicPr>
            <a:picLocks noChangeAspect="1" noChangeArrowheads="1"/>
          </p:cNvPicPr>
          <p:nvPr/>
        </p:nvPicPr>
        <p:blipFill>
          <a:blip r:embed="rId3" cstate="print"/>
          <a:srcRect/>
          <a:stretch>
            <a:fillRect/>
          </a:stretch>
        </p:blipFill>
        <p:spPr bwMode="auto">
          <a:xfrm>
            <a:off x="4857752" y="2214554"/>
            <a:ext cx="3929090" cy="3643338"/>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Слайд 4"/>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Слайд 12"/>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AutoShape 2" descr="Результат пошуку зображень за запитом &quot;sydney opera house&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6628" name="AutoShape 4" descr="Результат пошуку зображень за запитом &quot;sydney opera house&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6630" name="AutoShape 6" descr="Результат пошуку зображень за запитом &quot;sydney opera house&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6" name="TextBox 5"/>
          <p:cNvSpPr txBox="1"/>
          <p:nvPr/>
        </p:nvSpPr>
        <p:spPr>
          <a:xfrm>
            <a:off x="1643042" y="214290"/>
            <a:ext cx="6215106" cy="769441"/>
          </a:xfrm>
          <a:prstGeom prst="rect">
            <a:avLst/>
          </a:prstGeom>
          <a:noFill/>
        </p:spPr>
        <p:txBody>
          <a:bodyPr wrap="square" rtlCol="0">
            <a:spAutoFit/>
          </a:bodyPr>
          <a:lstStyle/>
          <a:p>
            <a:pPr algn="ctr"/>
            <a:r>
              <a:rPr lang="en-US" sz="4400" b="1" dirty="0" smtClean="0"/>
              <a:t>Sydney Opera House</a:t>
            </a:r>
            <a:endParaRPr lang="ru-RU" sz="4400" b="1" dirty="0"/>
          </a:p>
        </p:txBody>
      </p:sp>
      <p:pic>
        <p:nvPicPr>
          <p:cNvPr id="26631" name="Picture 7" descr="C:\Documents and Settings\Administrator\Рабочий стол\Below-The-Moon-Full-moon-over-the-Sydney-Opera-House.jpg"/>
          <p:cNvPicPr>
            <a:picLocks noChangeAspect="1" noChangeArrowheads="1"/>
          </p:cNvPicPr>
          <p:nvPr/>
        </p:nvPicPr>
        <p:blipFill>
          <a:blip r:embed="rId2" cstate="print"/>
          <a:srcRect/>
          <a:stretch>
            <a:fillRect/>
          </a:stretch>
        </p:blipFill>
        <p:spPr bwMode="auto">
          <a:xfrm>
            <a:off x="214282" y="1071546"/>
            <a:ext cx="4929222" cy="3857652"/>
          </a:xfrm>
          <a:prstGeom prst="rect">
            <a:avLst/>
          </a:prstGeom>
          <a:ln>
            <a:noFill/>
          </a:ln>
          <a:effectLst>
            <a:softEdge rad="112500"/>
          </a:effectLst>
        </p:spPr>
      </p:pic>
      <p:pic>
        <p:nvPicPr>
          <p:cNvPr id="26632" name="Picture 8" descr="C:\Documents and Settings\Administrator\Рабочий стол\Sydney_Opera_House_-_Dec_2008.jpg"/>
          <p:cNvPicPr>
            <a:picLocks noChangeAspect="1" noChangeArrowheads="1"/>
          </p:cNvPicPr>
          <p:nvPr/>
        </p:nvPicPr>
        <p:blipFill>
          <a:blip r:embed="rId3" cstate="print"/>
          <a:srcRect/>
          <a:stretch>
            <a:fillRect/>
          </a:stretch>
        </p:blipFill>
        <p:spPr bwMode="auto">
          <a:xfrm>
            <a:off x="4714876" y="2928934"/>
            <a:ext cx="4429124" cy="3768135"/>
          </a:xfrm>
          <a:prstGeom prst="rect">
            <a:avLst/>
          </a:prstGeom>
          <a:ln>
            <a:noFill/>
          </a:ln>
          <a:effectLst>
            <a:softEdge rad="112500"/>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138</TotalTime>
  <Words>456</Words>
  <Application>Microsoft Office PowerPoint</Application>
  <PresentationFormat>Экран (4:3)</PresentationFormat>
  <Paragraphs>114</Paragraphs>
  <Slides>26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26</vt:i4>
      </vt:variant>
    </vt:vector>
  </HeadingPairs>
  <TitlesOfParts>
    <vt:vector size="27" baseType="lpstr">
      <vt:lpstr>Тема Office</vt:lpstr>
      <vt:lpstr>Слайд 1</vt:lpstr>
      <vt:lpstr>Слайд 2</vt:lpstr>
      <vt:lpstr>Australia is a continent-island washed on its western shoreline by the Indian Ocean and on its east coast by the Pacific Ocean. Australia has an area of 2,965,00 square miles, includes six states and two territories.</vt:lpstr>
      <vt:lpstr>Слайд 4</vt:lpstr>
      <vt:lpstr>The official language is English.</vt:lpstr>
      <vt:lpstr>Australia’s climate is warm and dry. As Australia is situated in the south hemisphere, it has winter when we have summer in the northern hemisphere, and summer when we have winter. Summer is from December to February; autumn (fall) Mach to May; winter – June to August; and spring – September to November. </vt:lpstr>
      <vt:lpstr>Слайд 7</vt:lpstr>
      <vt:lpstr>Слайд 8</vt:lpstr>
      <vt:lpstr>Слайд 9</vt:lpstr>
      <vt:lpstr>Слайд 10</vt:lpstr>
      <vt:lpstr>Слайд 11</vt:lpstr>
      <vt:lpstr>Слайд 12</vt:lpstr>
      <vt:lpstr>Слайд 13</vt:lpstr>
      <vt:lpstr>Слайд 14</vt:lpstr>
      <vt:lpstr> Test </vt:lpstr>
      <vt:lpstr> Test </vt:lpstr>
      <vt:lpstr> Test </vt:lpstr>
      <vt:lpstr> Test </vt:lpstr>
      <vt:lpstr> Test </vt:lpstr>
      <vt:lpstr> Test </vt:lpstr>
      <vt:lpstr> Test </vt:lpstr>
      <vt:lpstr> Test </vt:lpstr>
      <vt:lpstr> Test </vt:lpstr>
      <vt:lpstr> Test </vt:lpstr>
      <vt:lpstr> Test </vt:lpstr>
      <vt:lpstr> Test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Australia</dc:title>
  <dc:creator>Девайс</dc:creator>
  <cp:lastModifiedBy>Admin</cp:lastModifiedBy>
  <cp:revision>17</cp:revision>
  <dcterms:created xsi:type="dcterms:W3CDTF">2018-02-11T11:13:11Z</dcterms:created>
  <dcterms:modified xsi:type="dcterms:W3CDTF">2018-02-17T10:12:37Z</dcterms:modified>
</cp:coreProperties>
</file>