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handoutMasterIdLst>
    <p:handoutMasterId r:id="rId9"/>
  </p:handoutMasterIdLst>
  <p:sldIdLst>
    <p:sldId id="261" r:id="rId3"/>
    <p:sldId id="256" r:id="rId4"/>
    <p:sldId id="259" r:id="rId5"/>
    <p:sldId id="258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>
        <p:scale>
          <a:sx n="68" d="100"/>
          <a:sy n="68" d="100"/>
        </p:scale>
        <p:origin x="-1446" y="-132"/>
      </p:cViewPr>
      <p:guideLst>
        <p:guide orient="horz" pos="24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282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0EA27-72FB-4ED4-90B1-8F97450497BF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F2097-B5C9-44E2-8E3A-24A84E6624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247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DCDF6-6E87-45B0-B633-CCF3940BBA5B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A8BF9-0FCD-46FC-B61A-A0FCF9E92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63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A8BF9-0FCD-46FC-B61A-A0FCF9E9240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957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A8BF9-0FCD-46FC-B61A-A0FCF9E9240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518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511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712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988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0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59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285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303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15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328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440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53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E55D7-1B76-4F22-8557-7D55BDABA8E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F6B06-01EB-4B5F-9AA2-9CC591AA95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283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5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11.wmf"/><Relationship Id="rId9" Type="http://schemas.openxmlformats.org/officeDocument/2006/relationships/image" Target="../media/image17.png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9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20.wmf"/><Relationship Id="rId4" Type="http://schemas.openxmlformats.org/officeDocument/2006/relationships/image" Target="../media/image24.png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-36512" y="476672"/>
            <a:ext cx="9595066" cy="5904656"/>
            <a:chOff x="-36512" y="836712"/>
            <a:chExt cx="9595066" cy="5904656"/>
          </a:xfrm>
        </p:grpSpPr>
        <p:pic>
          <p:nvPicPr>
            <p:cNvPr id="5" name="Picture 2" descr="Фото Коронавирус школьные Шариковая ручка Кисточки Маски Розовый фон Школа Кисть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512" y="839018"/>
              <a:ext cx="9595066" cy="5902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2411760" y="4005064"/>
              <a:ext cx="475852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4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ДИСТАНЦІЙНЕ НАВЧАННЯ</a:t>
              </a:r>
              <a:endPara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643" y="836712"/>
              <a:ext cx="26491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36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r>
                <a:rPr lang="uk-UA" sz="36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клас</a:t>
              </a:r>
              <a:endParaRPr lang="uk-UA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483768" y="5157192"/>
              <a:ext cx="4572000" cy="107721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uk-UA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Розв’язування </a:t>
              </a:r>
              <a:r>
                <a:rPr lang="uk-UA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</a:t>
              </a:r>
              <a:endParaRPr lang="uk-UA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uk-UA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r>
                <a:rPr lang="uk-UA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 допомогою </a:t>
              </a:r>
              <a:r>
                <a:rPr lang="uk-UA" sz="1600" b="1" dirty="0" err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дробово</a:t>
              </a:r>
              <a:r>
                <a:rPr lang="uk-UA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-раціональних  рівнянь.</a:t>
              </a:r>
            </a:p>
            <a:p>
              <a:pPr algn="ctr"/>
              <a:endParaRPr lang="uk-UA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uk-UA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ЗАДАЧІ </a:t>
              </a:r>
              <a:r>
                <a:rPr lang="uk-UA" sz="1600" b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РУХ</a:t>
              </a:r>
              <a:endParaRPr lang="uk-UA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4324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OSHIBA\Documents\Lightshot\ДРОБИ\Screenshot_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4624"/>
            <a:ext cx="729585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577228"/>
              </p:ext>
            </p:extLst>
          </p:nvPr>
        </p:nvGraphicFramePr>
        <p:xfrm>
          <a:off x="623490" y="2938556"/>
          <a:ext cx="7176940" cy="234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226"/>
                <a:gridCol w="1728192"/>
                <a:gridCol w="2088232"/>
                <a:gridCol w="2592290"/>
              </a:tblGrid>
              <a:tr h="5040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uk-UA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км</a:t>
                      </a:r>
                      <a:endParaRPr lang="ru-RU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км/год</a:t>
                      </a:r>
                      <a:endParaRPr lang="ru-RU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uk-UA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год</a:t>
                      </a:r>
                      <a:endParaRPr lang="ru-RU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2289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І</a:t>
                      </a:r>
                      <a:endParaRPr lang="ru-RU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572289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ІІ</a:t>
                      </a:r>
                      <a:endParaRPr lang="ru-RU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690996"/>
              </p:ext>
            </p:extLst>
          </p:nvPr>
        </p:nvGraphicFramePr>
        <p:xfrm>
          <a:off x="163513" y="1412875"/>
          <a:ext cx="2743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5" imgW="1218960" imgH="457200" progId="Equation.DSMT4">
                  <p:embed/>
                </p:oleObj>
              </mc:Choice>
              <mc:Fallback>
                <p:oleObj name="Equation" r:id="rId5" imgW="12189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3513" y="1412875"/>
                        <a:ext cx="2743200" cy="1028700"/>
                      </a:xfrm>
                      <a:prstGeom prst="rect">
                        <a:avLst/>
                      </a:prstGeom>
                      <a:ln w="381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35732" y="3514619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35732" y="4353247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39988" y="353161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95972" y="4353247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+ 5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156839"/>
              </p:ext>
            </p:extLst>
          </p:nvPr>
        </p:nvGraphicFramePr>
        <p:xfrm>
          <a:off x="5868144" y="3488367"/>
          <a:ext cx="642367" cy="925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7" imgW="317160" imgH="457200" progId="Equation.DSMT4">
                  <p:embed/>
                </p:oleObj>
              </mc:Choice>
              <mc:Fallback>
                <p:oleObj name="Equation" r:id="rId7" imgW="317160" imgH="4572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488367"/>
                        <a:ext cx="642367" cy="92500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195413"/>
              </p:ext>
            </p:extLst>
          </p:nvPr>
        </p:nvGraphicFramePr>
        <p:xfrm>
          <a:off x="5765899" y="4375695"/>
          <a:ext cx="822325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9" imgW="406080" imgH="457200" progId="Equation.DSMT4">
                  <p:embed/>
                </p:oleObj>
              </mc:Choice>
              <mc:Fallback>
                <p:oleObj name="Equation" r:id="rId9" imgW="406080" imgH="4572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99" y="4375695"/>
                        <a:ext cx="822325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авая фигурная скобка 9"/>
          <p:cNvSpPr/>
          <p:nvPr/>
        </p:nvSpPr>
        <p:spPr>
          <a:xfrm>
            <a:off x="6948264" y="3531614"/>
            <a:ext cx="504056" cy="1704893"/>
          </a:xfrm>
          <a:prstGeom prst="rightBrace">
            <a:avLst>
              <a:gd name="adj1" fmla="val 70816"/>
              <a:gd name="adj2" fmla="val 58126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380312" y="4060894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92174" y="4012371"/>
            <a:ext cx="1512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624020"/>
              </p:ext>
            </p:extLst>
          </p:nvPr>
        </p:nvGraphicFramePr>
        <p:xfrm>
          <a:off x="2555776" y="5373216"/>
          <a:ext cx="3126278" cy="1293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11" imgW="1104840" imgH="457200" progId="Equation.DSMT4">
                  <p:embed/>
                </p:oleObj>
              </mc:Choice>
              <mc:Fallback>
                <p:oleObj name="Equation" r:id="rId11" imgW="11048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55776" y="5373216"/>
                        <a:ext cx="3126278" cy="12936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387818" y="1772816"/>
            <a:ext cx="550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Позначимо  початкову швидкість  автомобіля за х км/год та занесемо дані в таблицю:</a:t>
            </a:r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18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0" grpId="0" animBg="1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718" y="152652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Нехай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км/год автомобіль проїхав перші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км,  тоді 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км проїхав зі швидкістю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(х + 5)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км/ год.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590202"/>
              </p:ext>
            </p:extLst>
          </p:nvPr>
        </p:nvGraphicFramePr>
        <p:xfrm>
          <a:off x="779734" y="620688"/>
          <a:ext cx="874514" cy="669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3" imgW="596880" imgH="457200" progId="Equation.DSMT4">
                  <p:embed/>
                </p:oleObj>
              </mc:Choice>
              <mc:Fallback>
                <p:oleObj name="Equation" r:id="rId3" imgW="5968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734" y="620688"/>
                        <a:ext cx="874514" cy="6698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3710" y="726204"/>
            <a:ext cx="633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302125" algn="l"/>
              </a:tabLst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- час, за який автомобіль проїхав 150 км.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695090"/>
              </p:ext>
            </p:extLst>
          </p:nvPr>
        </p:nvGraphicFramePr>
        <p:xfrm>
          <a:off x="851742" y="1271794"/>
          <a:ext cx="1196843" cy="673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5" imgW="812520" imgH="457200" progId="Equation.DSMT4">
                  <p:embed/>
                </p:oleObj>
              </mc:Choice>
              <mc:Fallback>
                <p:oleObj name="Equation" r:id="rId5" imgW="8125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51742" y="1271794"/>
                        <a:ext cx="1196843" cy="673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99592" y="1230384"/>
            <a:ext cx="633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302125" algn="l"/>
              </a:tabLst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час, за який автомобіль проїхав 240 км.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1691516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302125" algn="l"/>
              </a:tabLst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На весь шлях із міста А до міста В було витрачено 5 годин.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1742" y="1916832"/>
            <a:ext cx="633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302125" algn="l"/>
              </a:tabLst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Складемо і розв’яжемо рівняння: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629425"/>
              </p:ext>
            </p:extLst>
          </p:nvPr>
        </p:nvGraphicFramePr>
        <p:xfrm>
          <a:off x="1979712" y="2348880"/>
          <a:ext cx="1800839" cy="745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7" imgW="1104840" imgH="457200" progId="Equation.DSMT4">
                  <p:embed/>
                </p:oleObj>
              </mc:Choice>
              <mc:Fallback>
                <p:oleObj name="Equation" r:id="rId7" imgW="1104840" imgH="45720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348880"/>
                        <a:ext cx="1800839" cy="7453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257928"/>
              </p:ext>
            </p:extLst>
          </p:nvPr>
        </p:nvGraphicFramePr>
        <p:xfrm>
          <a:off x="1622616" y="3140968"/>
          <a:ext cx="5614958" cy="3974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9" imgW="3682800" imgH="2603160" progId="Equation.DSMT4">
                  <p:embed/>
                </p:oleObj>
              </mc:Choice>
              <mc:Fallback>
                <p:oleObj name="Equation" r:id="rId9" imgW="3682800" imgH="260316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616" y="3140968"/>
                        <a:ext cx="5614958" cy="3974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олилиния 12"/>
          <p:cNvSpPr/>
          <p:nvPr/>
        </p:nvSpPr>
        <p:spPr>
          <a:xfrm>
            <a:off x="3822700" y="2429644"/>
            <a:ext cx="0" cy="596900"/>
          </a:xfrm>
          <a:custGeom>
            <a:avLst/>
            <a:gdLst>
              <a:gd name="connsiteX0" fmla="*/ 0 w 0"/>
              <a:gd name="connsiteY0" fmla="*/ 0 h 596900"/>
              <a:gd name="connsiteX1" fmla="*/ 0 w 0"/>
              <a:gd name="connsiteY1" fmla="*/ 596900 h 59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96900">
                <a:moveTo>
                  <a:pt x="0" y="0"/>
                </a:moveTo>
                <a:lnTo>
                  <a:pt x="0" y="59690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851920" y="2429644"/>
            <a:ext cx="839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:5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85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/>
      <p:bldP spid="10" grpId="0"/>
      <p:bldP spid="13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16803"/>
              </p:ext>
            </p:extLst>
          </p:nvPr>
        </p:nvGraphicFramePr>
        <p:xfrm>
          <a:off x="527408" y="2181805"/>
          <a:ext cx="7176940" cy="234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226"/>
                <a:gridCol w="1728192"/>
                <a:gridCol w="2088232"/>
                <a:gridCol w="2592290"/>
              </a:tblGrid>
              <a:tr h="5040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uk-UA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км</a:t>
                      </a:r>
                      <a:endParaRPr lang="ru-RU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км/год</a:t>
                      </a:r>
                      <a:endParaRPr lang="ru-RU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uk-UA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год</a:t>
                      </a:r>
                      <a:endParaRPr lang="ru-RU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2289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І</a:t>
                      </a:r>
                      <a:endParaRPr lang="ru-RU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572289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ІІ</a:t>
                      </a:r>
                      <a:endParaRPr lang="ru-RU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39650" y="275786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39650" y="359649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3810" y="370189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79774" y="2888273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308341"/>
              </p:ext>
            </p:extLst>
          </p:nvPr>
        </p:nvGraphicFramePr>
        <p:xfrm>
          <a:off x="5591931" y="2730987"/>
          <a:ext cx="1003300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3" imgW="495000" imgH="457200" progId="Equation.DSMT4">
                  <p:embed/>
                </p:oleObj>
              </mc:Choice>
              <mc:Fallback>
                <p:oleObj name="Equation" r:id="rId3" imgW="495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931" y="2730987"/>
                        <a:ext cx="1003300" cy="9255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109724"/>
              </p:ext>
            </p:extLst>
          </p:nvPr>
        </p:nvGraphicFramePr>
        <p:xfrm>
          <a:off x="5836406" y="3618399"/>
          <a:ext cx="487362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5" imgW="241200" imgH="457200" progId="Equation.DSMT4">
                  <p:embed/>
                </p:oleObj>
              </mc:Choice>
              <mc:Fallback>
                <p:oleObj name="Equation" r:id="rId5" imgW="2412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6406" y="3618399"/>
                        <a:ext cx="487362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638748" y="3326251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343729"/>
              </p:ext>
            </p:extLst>
          </p:nvPr>
        </p:nvGraphicFramePr>
        <p:xfrm>
          <a:off x="971600" y="5085184"/>
          <a:ext cx="3079006" cy="1167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7" imgW="1206360" imgH="457200" progId="Equation.DSMT4">
                  <p:embed/>
                </p:oleObj>
              </mc:Choice>
              <mc:Fallback>
                <p:oleObj name="Equation" r:id="rId7" imgW="12063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600" y="5085184"/>
                        <a:ext cx="3079006" cy="11671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631734" y="1152004"/>
            <a:ext cx="550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Позначимо   швидкість  другого мотоцикліста за х км/год та занесемо дані в таблицю:</a:t>
            </a:r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866" y="71884"/>
            <a:ext cx="6945622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596409"/>
              </p:ext>
            </p:extLst>
          </p:nvPr>
        </p:nvGraphicFramePr>
        <p:xfrm>
          <a:off x="4678812" y="4581128"/>
          <a:ext cx="3672408" cy="944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10" imgW="1777680" imgH="457200" progId="Equation.DSMT4">
                  <p:embed/>
                </p:oleObj>
              </mc:Choice>
              <mc:Fallback>
                <p:oleObj name="Equation" r:id="rId10" imgW="1777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78812" y="4581128"/>
                        <a:ext cx="3672408" cy="9443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олилиния 18"/>
          <p:cNvSpPr/>
          <p:nvPr/>
        </p:nvSpPr>
        <p:spPr>
          <a:xfrm>
            <a:off x="6655443" y="2986268"/>
            <a:ext cx="555585" cy="1296365"/>
          </a:xfrm>
          <a:custGeom>
            <a:avLst/>
            <a:gdLst>
              <a:gd name="connsiteX0" fmla="*/ 69448 w 555585"/>
              <a:gd name="connsiteY0" fmla="*/ 1296365 h 1296365"/>
              <a:gd name="connsiteX1" fmla="*/ 555585 w 555585"/>
              <a:gd name="connsiteY1" fmla="*/ 1296365 h 1296365"/>
              <a:gd name="connsiteX2" fmla="*/ 555585 w 555585"/>
              <a:gd name="connsiteY2" fmla="*/ 0 h 1296365"/>
              <a:gd name="connsiteX3" fmla="*/ 0 w 555585"/>
              <a:gd name="connsiteY3" fmla="*/ 0 h 1296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585" h="1296365">
                <a:moveTo>
                  <a:pt x="69448" y="1296365"/>
                </a:moveTo>
                <a:lnTo>
                  <a:pt x="555585" y="1296365"/>
                </a:lnTo>
                <a:lnTo>
                  <a:pt x="555585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7240632" y="3105507"/>
            <a:ext cx="648072" cy="1014209"/>
            <a:chOff x="3851920" y="5727159"/>
            <a:chExt cx="648072" cy="1014209"/>
          </a:xfrm>
        </p:grpSpPr>
        <p:sp>
          <p:nvSpPr>
            <p:cNvPr id="21" name="Овал 20"/>
            <p:cNvSpPr/>
            <p:nvPr/>
          </p:nvSpPr>
          <p:spPr>
            <a:xfrm>
              <a:off x="3851920" y="5727159"/>
              <a:ext cx="648072" cy="1014209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3000">
                  <a:schemeClr val="accent1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1">
                    <a:lumMod val="40000"/>
                    <a:lumOff val="6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" name="Объект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4485216"/>
                </p:ext>
              </p:extLst>
            </p:nvPr>
          </p:nvGraphicFramePr>
          <p:xfrm>
            <a:off x="3954909" y="5761981"/>
            <a:ext cx="473075" cy="944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25" name="Equation" r:id="rId12" imgW="228600" imgH="457200" progId="Equation.DSMT4">
                    <p:embed/>
                  </p:oleObj>
                </mc:Choice>
                <mc:Fallback>
                  <p:oleObj name="Equation" r:id="rId12" imgW="228600" imgH="457200" progId="Equation.DSMT4">
                    <p:embed/>
                    <p:pic>
                      <p:nvPicPr>
                        <p:cNvPr id="0" name="Объект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4909" y="5761981"/>
                          <a:ext cx="473075" cy="9445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129275"/>
              </p:ext>
            </p:extLst>
          </p:nvPr>
        </p:nvGraphicFramePr>
        <p:xfrm>
          <a:off x="211138" y="1055688"/>
          <a:ext cx="2249487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14" imgW="1218960" imgH="457200" progId="Equation.DSMT4">
                  <p:embed/>
                </p:oleObj>
              </mc:Choice>
              <mc:Fallback>
                <p:oleObj name="Equation" r:id="rId14" imgW="12189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1138" y="1055688"/>
                        <a:ext cx="2249487" cy="844550"/>
                      </a:xfrm>
                      <a:prstGeom prst="rect">
                        <a:avLst/>
                      </a:prstGeom>
                      <a:ln w="381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18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3" grpId="0"/>
      <p:bldP spid="14" grpId="0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55549"/>
            <a:ext cx="6552728" cy="104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906372"/>
              </p:ext>
            </p:extLst>
          </p:nvPr>
        </p:nvGraphicFramePr>
        <p:xfrm>
          <a:off x="209550" y="492125"/>
          <a:ext cx="225107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5" imgW="1218960" imgH="457200" progId="Equation.DSMT4">
                  <p:embed/>
                </p:oleObj>
              </mc:Choice>
              <mc:Fallback>
                <p:oleObj name="Equation" r:id="rId5" imgW="1218960" imgH="4572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492125"/>
                        <a:ext cx="2251075" cy="8445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26798" y="1231780"/>
            <a:ext cx="550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Позначимо   швидкість  поїзда за планом  х км/год та занесемо дані в таблицю:</a:t>
            </a:r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448188"/>
              </p:ext>
            </p:extLst>
          </p:nvPr>
        </p:nvGraphicFramePr>
        <p:xfrm>
          <a:off x="107504" y="2181805"/>
          <a:ext cx="7596844" cy="234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/>
                <a:gridCol w="1418341"/>
                <a:gridCol w="2210409"/>
                <a:gridCol w="2743958"/>
              </a:tblGrid>
              <a:tr h="5040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uk-UA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км</a:t>
                      </a:r>
                      <a:endParaRPr lang="ru-RU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км/год</a:t>
                      </a:r>
                      <a:endParaRPr lang="ru-RU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uk-UA" sz="28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год</a:t>
                      </a:r>
                      <a:endParaRPr lang="ru-RU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2289">
                <a:tc>
                  <a:txBody>
                    <a:bodyPr/>
                    <a:lstStyle/>
                    <a:p>
                      <a:pPr algn="l"/>
                      <a:r>
                        <a:rPr lang="uk-UA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16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планом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572289">
                <a:tc>
                  <a:txBody>
                    <a:bodyPr/>
                    <a:lstStyle/>
                    <a:p>
                      <a:pPr algn="l"/>
                      <a:r>
                        <a:rPr lang="uk-UA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Фактично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55676" y="279973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8422" y="3679855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4" y="279973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47864" y="3772527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845973"/>
              </p:ext>
            </p:extLst>
          </p:nvPr>
        </p:nvGraphicFramePr>
        <p:xfrm>
          <a:off x="5848350" y="2730500"/>
          <a:ext cx="48895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7" imgW="241200" imgH="457200" progId="Equation.DSMT4">
                  <p:embed/>
                </p:oleObj>
              </mc:Choice>
              <mc:Fallback>
                <p:oleObj name="Equation" r:id="rId7" imgW="2412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730500"/>
                        <a:ext cx="488950" cy="925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642744"/>
              </p:ext>
            </p:extLst>
          </p:nvPr>
        </p:nvGraphicFramePr>
        <p:xfrm>
          <a:off x="5578475" y="3617913"/>
          <a:ext cx="1001713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9" imgW="495000" imgH="457200" progId="Equation.DSMT4">
                  <p:embed/>
                </p:oleObj>
              </mc:Choice>
              <mc:Fallback>
                <p:oleObj name="Equation" r:id="rId9" imgW="495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3617913"/>
                        <a:ext cx="1001713" cy="925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638748" y="3326251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537038"/>
              </p:ext>
            </p:extLst>
          </p:nvPr>
        </p:nvGraphicFramePr>
        <p:xfrm>
          <a:off x="1052513" y="5084763"/>
          <a:ext cx="2917825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11" imgW="1143000" imgH="457200" progId="Equation.DSMT4">
                  <p:embed/>
                </p:oleObj>
              </mc:Choice>
              <mc:Fallback>
                <p:oleObj name="Equation" r:id="rId11" imgW="11430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52513" y="5084763"/>
                        <a:ext cx="2917825" cy="1166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079878"/>
              </p:ext>
            </p:extLst>
          </p:nvPr>
        </p:nvGraphicFramePr>
        <p:xfrm>
          <a:off x="4756150" y="4581525"/>
          <a:ext cx="3516313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13" imgW="1701720" imgH="457200" progId="Equation.DSMT4">
                  <p:embed/>
                </p:oleObj>
              </mc:Choice>
              <mc:Fallback>
                <p:oleObj name="Equation" r:id="rId13" imgW="17017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756150" y="4581525"/>
                        <a:ext cx="3516313" cy="944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олилиния 14"/>
          <p:cNvSpPr/>
          <p:nvPr/>
        </p:nvSpPr>
        <p:spPr>
          <a:xfrm flipV="1">
            <a:off x="6655443" y="2986268"/>
            <a:ext cx="555585" cy="1296365"/>
          </a:xfrm>
          <a:custGeom>
            <a:avLst/>
            <a:gdLst>
              <a:gd name="connsiteX0" fmla="*/ 69448 w 555585"/>
              <a:gd name="connsiteY0" fmla="*/ 1296365 h 1296365"/>
              <a:gd name="connsiteX1" fmla="*/ 555585 w 555585"/>
              <a:gd name="connsiteY1" fmla="*/ 1296365 h 1296365"/>
              <a:gd name="connsiteX2" fmla="*/ 555585 w 555585"/>
              <a:gd name="connsiteY2" fmla="*/ 0 h 1296365"/>
              <a:gd name="connsiteX3" fmla="*/ 0 w 555585"/>
              <a:gd name="connsiteY3" fmla="*/ 0 h 1296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585" h="1296365">
                <a:moveTo>
                  <a:pt x="69448" y="1296365"/>
                </a:moveTo>
                <a:lnTo>
                  <a:pt x="555585" y="1296365"/>
                </a:lnTo>
                <a:lnTo>
                  <a:pt x="555585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7240632" y="3105507"/>
            <a:ext cx="648072" cy="1014209"/>
            <a:chOff x="3851920" y="5727159"/>
            <a:chExt cx="648072" cy="1014209"/>
          </a:xfrm>
        </p:grpSpPr>
        <p:sp>
          <p:nvSpPr>
            <p:cNvPr id="17" name="Овал 16"/>
            <p:cNvSpPr/>
            <p:nvPr/>
          </p:nvSpPr>
          <p:spPr>
            <a:xfrm>
              <a:off x="3851920" y="5727159"/>
              <a:ext cx="648072" cy="1014209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3000">
                  <a:schemeClr val="accent1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1">
                    <a:lumMod val="40000"/>
                    <a:lumOff val="6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8" name="Объект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982732"/>
                </p:ext>
              </p:extLst>
            </p:nvPr>
          </p:nvGraphicFramePr>
          <p:xfrm>
            <a:off x="4020151" y="5761727"/>
            <a:ext cx="341312" cy="944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8" name="Equation" r:id="rId15" imgW="164880" imgH="457200" progId="Equation.DSMT4">
                    <p:embed/>
                  </p:oleObj>
                </mc:Choice>
                <mc:Fallback>
                  <p:oleObj name="Equation" r:id="rId15" imgW="16488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20151" y="5761727"/>
                          <a:ext cx="341312" cy="9445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8901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2" grpId="0"/>
      <p:bldP spid="1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120</Words>
  <Application>Microsoft Office PowerPoint</Application>
  <PresentationFormat>Экран (4:3)</PresentationFormat>
  <Paragraphs>54</Paragraphs>
  <Slides>5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Тема Office</vt:lpstr>
      <vt:lpstr>Специальное оформление</vt:lpstr>
      <vt:lpstr>MathType 6.0 Equation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TOSHIBA</dc:creator>
  <cp:lastModifiedBy>TOSHIBA</cp:lastModifiedBy>
  <cp:revision>22</cp:revision>
  <dcterms:created xsi:type="dcterms:W3CDTF">2021-04-19T08:33:28Z</dcterms:created>
  <dcterms:modified xsi:type="dcterms:W3CDTF">2021-04-30T05:55:38Z</dcterms:modified>
</cp:coreProperties>
</file>