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3" r:id="rId5"/>
    <p:sldId id="264" r:id="rId6"/>
    <p:sldId id="260" r:id="rId7"/>
    <p:sldId id="259" r:id="rId8"/>
    <p:sldId id="261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BD89D-5BB8-4D17-ABBD-88509C68F68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CE5532-0629-4EE8-8358-D073936E2D38}">
      <dgm:prSet phldrT="[Текст]"/>
      <dgm:spPr/>
      <dgm:t>
        <a:bodyPr/>
        <a:lstStyle/>
        <a:p>
          <a:r>
            <a:rPr lang="uk-UA" dirty="0"/>
            <a:t>Солі</a:t>
          </a:r>
          <a:endParaRPr lang="ru-RU" dirty="0"/>
        </a:p>
      </dgm:t>
    </dgm:pt>
    <dgm:pt modelId="{DA167C6B-600B-4131-860E-AEF2B9014652}" type="parTrans" cxnId="{C3A97BF1-5C50-4A84-97C0-F0312A97784D}">
      <dgm:prSet/>
      <dgm:spPr/>
      <dgm:t>
        <a:bodyPr/>
        <a:lstStyle/>
        <a:p>
          <a:endParaRPr lang="ru-RU"/>
        </a:p>
      </dgm:t>
    </dgm:pt>
    <dgm:pt modelId="{DE2C6E57-4021-48CD-A787-A4C3EF004899}" type="sibTrans" cxnId="{C3A97BF1-5C50-4A84-97C0-F0312A97784D}">
      <dgm:prSet/>
      <dgm:spPr/>
      <dgm:t>
        <a:bodyPr/>
        <a:lstStyle/>
        <a:p>
          <a:endParaRPr lang="ru-RU"/>
        </a:p>
      </dgm:t>
    </dgm:pt>
    <dgm:pt modelId="{AB656852-E83F-47CC-B7B3-6D6B726D1D11}">
      <dgm:prSet phldrT="[Текст]" custT="1"/>
      <dgm:spPr/>
      <dgm:t>
        <a:bodyPr/>
        <a:lstStyle/>
        <a:p>
          <a:r>
            <a:rPr lang="uk-UA" sz="1600" dirty="0">
              <a:latin typeface="Bookman Old Style" pitchFamily="18" charset="0"/>
            </a:rPr>
            <a:t>Реакції заміщення</a:t>
          </a:r>
        </a:p>
        <a:p>
          <a:r>
            <a:rPr lang="uk-UA" sz="1600" dirty="0">
              <a:latin typeface="Bookman Old Style" pitchFamily="18" charset="0"/>
            </a:rPr>
            <a:t>А + ВС → АС + В</a:t>
          </a:r>
          <a:endParaRPr lang="ru-RU" sz="1600" dirty="0">
            <a:latin typeface="Bookman Old Style" pitchFamily="18" charset="0"/>
          </a:endParaRPr>
        </a:p>
      </dgm:t>
    </dgm:pt>
    <dgm:pt modelId="{006742E5-101D-42DA-B94F-EE775718A69E}" type="parTrans" cxnId="{240E05FB-EB39-4134-992D-58BF07BDD099}">
      <dgm:prSet/>
      <dgm:spPr/>
      <dgm:t>
        <a:bodyPr/>
        <a:lstStyle/>
        <a:p>
          <a:endParaRPr lang="ru-RU"/>
        </a:p>
      </dgm:t>
    </dgm:pt>
    <dgm:pt modelId="{285F1990-9F31-4FA3-819D-BFC98C5BB81B}" type="sibTrans" cxnId="{240E05FB-EB39-4134-992D-58BF07BDD099}">
      <dgm:prSet/>
      <dgm:spPr/>
      <dgm:t>
        <a:bodyPr/>
        <a:lstStyle/>
        <a:p>
          <a:endParaRPr lang="ru-RU"/>
        </a:p>
      </dgm:t>
    </dgm:pt>
    <dgm:pt modelId="{CA8D1C64-95AE-41AF-AA9D-CC8AD55D025D}">
      <dgm:prSet phldrT="[Текст]" custT="1"/>
      <dgm:spPr/>
      <dgm:t>
        <a:bodyPr/>
        <a:lstStyle/>
        <a:p>
          <a:r>
            <a:rPr lang="uk-UA" sz="1600" dirty="0">
              <a:latin typeface="Bookman Old Style" pitchFamily="18" charset="0"/>
            </a:rPr>
            <a:t>Взаємодія з металами</a:t>
          </a:r>
          <a:endParaRPr lang="ru-RU" sz="1600" dirty="0">
            <a:latin typeface="Bookman Old Style" pitchFamily="18" charset="0"/>
          </a:endParaRPr>
        </a:p>
      </dgm:t>
    </dgm:pt>
    <dgm:pt modelId="{425D2F48-27D8-4021-ACC7-CA9E350AD236}" type="parTrans" cxnId="{5A4B0FF5-54E4-4DBC-BDDC-B339ECA1CF03}">
      <dgm:prSet/>
      <dgm:spPr/>
      <dgm:t>
        <a:bodyPr/>
        <a:lstStyle/>
        <a:p>
          <a:endParaRPr lang="ru-RU"/>
        </a:p>
      </dgm:t>
    </dgm:pt>
    <dgm:pt modelId="{16907277-9325-4F0B-BA5F-4133464379AC}" type="sibTrans" cxnId="{5A4B0FF5-54E4-4DBC-BDDC-B339ECA1CF03}">
      <dgm:prSet/>
      <dgm:spPr/>
      <dgm:t>
        <a:bodyPr/>
        <a:lstStyle/>
        <a:p>
          <a:endParaRPr lang="ru-RU"/>
        </a:p>
      </dgm:t>
    </dgm:pt>
    <dgm:pt modelId="{2B9DC5C2-7943-4B13-B1E6-658BB6DB5BCE}">
      <dgm:prSet phldrT="[Текст]" custT="1"/>
      <dgm:spPr/>
      <dgm:t>
        <a:bodyPr/>
        <a:lstStyle/>
        <a:p>
          <a:r>
            <a:rPr lang="uk-UA" sz="1600" dirty="0">
              <a:latin typeface="Bookman Old Style" pitchFamily="18" charset="0"/>
            </a:rPr>
            <a:t>Реакції обміну </a:t>
          </a:r>
        </a:p>
        <a:p>
          <a:r>
            <a:rPr lang="uk-UA" sz="1600" dirty="0">
              <a:latin typeface="Bookman Old Style" pitchFamily="18" charset="0"/>
            </a:rPr>
            <a:t>АВ + С</a:t>
          </a:r>
          <a:r>
            <a:rPr lang="en-US" sz="1600" dirty="0">
              <a:latin typeface="Bookman Old Style" pitchFamily="18" charset="0"/>
              <a:cs typeface="Times New Roman"/>
            </a:rPr>
            <a:t>D</a:t>
          </a:r>
          <a:r>
            <a:rPr lang="uk-UA" sz="1600" dirty="0">
              <a:latin typeface="Bookman Old Style" pitchFamily="18" charset="0"/>
            </a:rPr>
            <a:t> → А</a:t>
          </a:r>
          <a:r>
            <a:rPr lang="en-US" sz="1600" dirty="0">
              <a:latin typeface="Bookman Old Style" pitchFamily="18" charset="0"/>
              <a:cs typeface="Times New Roman"/>
            </a:rPr>
            <a:t>D</a:t>
          </a:r>
          <a:r>
            <a:rPr lang="uk-UA" sz="1600" dirty="0">
              <a:latin typeface="Bookman Old Style" pitchFamily="18" charset="0"/>
            </a:rPr>
            <a:t> + СВ</a:t>
          </a:r>
          <a:endParaRPr lang="ru-RU" sz="1600" dirty="0">
            <a:latin typeface="Bookman Old Style" pitchFamily="18" charset="0"/>
          </a:endParaRPr>
        </a:p>
      </dgm:t>
    </dgm:pt>
    <dgm:pt modelId="{1FB56FB9-084C-46D4-B0C2-5E2A455F1731}" type="parTrans" cxnId="{EF00F698-22CE-442A-BBEA-50E9F706A292}">
      <dgm:prSet/>
      <dgm:spPr/>
      <dgm:t>
        <a:bodyPr/>
        <a:lstStyle/>
        <a:p>
          <a:endParaRPr lang="ru-RU"/>
        </a:p>
      </dgm:t>
    </dgm:pt>
    <dgm:pt modelId="{9BAC12BE-0158-41EC-B6D5-6246F3A0317E}" type="sibTrans" cxnId="{EF00F698-22CE-442A-BBEA-50E9F706A292}">
      <dgm:prSet/>
      <dgm:spPr/>
      <dgm:t>
        <a:bodyPr/>
        <a:lstStyle/>
        <a:p>
          <a:endParaRPr lang="ru-RU"/>
        </a:p>
      </dgm:t>
    </dgm:pt>
    <dgm:pt modelId="{5523A5A7-1208-4209-AE51-737201D89441}">
      <dgm:prSet phldrT="[Текст]" custT="1"/>
      <dgm:spPr/>
      <dgm:t>
        <a:bodyPr/>
        <a:lstStyle/>
        <a:p>
          <a:r>
            <a:rPr lang="uk-UA" sz="1600" dirty="0">
              <a:latin typeface="Bookman Old Style" pitchFamily="18" charset="0"/>
            </a:rPr>
            <a:t>З кислотами</a:t>
          </a:r>
          <a:endParaRPr lang="ru-RU" sz="1600" dirty="0">
            <a:latin typeface="Bookman Old Style" pitchFamily="18" charset="0"/>
          </a:endParaRPr>
        </a:p>
      </dgm:t>
    </dgm:pt>
    <dgm:pt modelId="{99A8F1E5-5BF8-48C7-A2BB-7569C177D1C2}" type="parTrans" cxnId="{45EC50E5-602F-4D8F-BEF1-D6B934792ED8}">
      <dgm:prSet/>
      <dgm:spPr/>
      <dgm:t>
        <a:bodyPr/>
        <a:lstStyle/>
        <a:p>
          <a:endParaRPr lang="ru-RU"/>
        </a:p>
      </dgm:t>
    </dgm:pt>
    <dgm:pt modelId="{5873809D-B3F1-407B-9845-390F4495A9A9}" type="sibTrans" cxnId="{45EC50E5-602F-4D8F-BEF1-D6B934792ED8}">
      <dgm:prSet/>
      <dgm:spPr/>
      <dgm:t>
        <a:bodyPr/>
        <a:lstStyle/>
        <a:p>
          <a:endParaRPr lang="ru-RU"/>
        </a:p>
      </dgm:t>
    </dgm:pt>
    <dgm:pt modelId="{F67B2A7B-EA8C-46CA-96FE-D8186CFCADB4}">
      <dgm:prSet custT="1"/>
      <dgm:spPr/>
      <dgm:t>
        <a:bodyPr/>
        <a:lstStyle/>
        <a:p>
          <a:r>
            <a:rPr lang="uk-UA" sz="1600" dirty="0">
              <a:latin typeface="Bookman Old Style" pitchFamily="18" charset="0"/>
            </a:rPr>
            <a:t>З лугами</a:t>
          </a:r>
          <a:endParaRPr lang="ru-RU" sz="1600" dirty="0">
            <a:latin typeface="Bookman Old Style" pitchFamily="18" charset="0"/>
          </a:endParaRPr>
        </a:p>
      </dgm:t>
    </dgm:pt>
    <dgm:pt modelId="{90E86315-F24E-4E93-B460-8023C9E2DAE4}" type="parTrans" cxnId="{242382E2-B6C0-4AFA-9CB3-6B1D33DD4B3F}">
      <dgm:prSet/>
      <dgm:spPr/>
      <dgm:t>
        <a:bodyPr/>
        <a:lstStyle/>
        <a:p>
          <a:endParaRPr lang="ru-RU"/>
        </a:p>
      </dgm:t>
    </dgm:pt>
    <dgm:pt modelId="{6C0C862A-4431-44C3-B7B0-F5CA1EF938CD}" type="sibTrans" cxnId="{242382E2-B6C0-4AFA-9CB3-6B1D33DD4B3F}">
      <dgm:prSet/>
      <dgm:spPr/>
      <dgm:t>
        <a:bodyPr/>
        <a:lstStyle/>
        <a:p>
          <a:endParaRPr lang="ru-RU"/>
        </a:p>
      </dgm:t>
    </dgm:pt>
    <dgm:pt modelId="{F070F9D4-B670-4666-A3CC-049581619AC6}">
      <dgm:prSet custT="1"/>
      <dgm:spPr/>
      <dgm:t>
        <a:bodyPr/>
        <a:lstStyle/>
        <a:p>
          <a:r>
            <a:rPr lang="uk-UA" sz="1600" dirty="0">
              <a:latin typeface="Bookman Old Style" pitchFamily="18" charset="0"/>
            </a:rPr>
            <a:t>Реакції розкладу</a:t>
          </a:r>
        </a:p>
        <a:p>
          <a:r>
            <a:rPr lang="uk-UA" sz="1600" dirty="0">
              <a:latin typeface="Bookman Old Style" pitchFamily="18" charset="0"/>
            </a:rPr>
            <a:t> А → </a:t>
          </a:r>
          <a:r>
            <a:rPr lang="en-US" sz="1600" dirty="0">
              <a:latin typeface="Bookman Old Style" pitchFamily="18" charset="0"/>
              <a:cs typeface="Times New Roman"/>
            </a:rPr>
            <a:t>D</a:t>
          </a:r>
          <a:r>
            <a:rPr lang="uk-UA" sz="1600" dirty="0">
              <a:latin typeface="Bookman Old Style" pitchFamily="18" charset="0"/>
              <a:cs typeface="Times New Roman"/>
            </a:rPr>
            <a:t> + </a:t>
          </a:r>
          <a:r>
            <a:rPr lang="uk-UA" sz="1600" dirty="0">
              <a:latin typeface="Bookman Old Style" pitchFamily="18" charset="0"/>
            </a:rPr>
            <a:t>С + В</a:t>
          </a:r>
          <a:endParaRPr lang="ru-RU" sz="1600" dirty="0">
            <a:latin typeface="Bookman Old Style" pitchFamily="18" charset="0"/>
          </a:endParaRPr>
        </a:p>
      </dgm:t>
    </dgm:pt>
    <dgm:pt modelId="{D68BF6D0-0B14-445E-8F7D-0EA98B43155D}" type="parTrans" cxnId="{B505CDB4-D182-4B62-9344-EEC7A0EAE54C}">
      <dgm:prSet/>
      <dgm:spPr/>
      <dgm:t>
        <a:bodyPr/>
        <a:lstStyle/>
        <a:p>
          <a:endParaRPr lang="ru-RU"/>
        </a:p>
      </dgm:t>
    </dgm:pt>
    <dgm:pt modelId="{FFA769DE-FC85-4411-B520-AC6053B35C90}" type="sibTrans" cxnId="{B505CDB4-D182-4B62-9344-EEC7A0EAE54C}">
      <dgm:prSet/>
      <dgm:spPr/>
      <dgm:t>
        <a:bodyPr/>
        <a:lstStyle/>
        <a:p>
          <a:endParaRPr lang="ru-RU"/>
        </a:p>
      </dgm:t>
    </dgm:pt>
    <dgm:pt modelId="{5E9FE39D-D5B7-44EC-A559-9B6004DCBD38}">
      <dgm:prSet custT="1"/>
      <dgm:spPr/>
      <dgm:t>
        <a:bodyPr/>
        <a:lstStyle/>
        <a:p>
          <a:r>
            <a:rPr lang="uk-UA" sz="1600" dirty="0">
              <a:latin typeface="Bookman Old Style" pitchFamily="18" charset="0"/>
            </a:rPr>
            <a:t>З іншими солями</a:t>
          </a:r>
          <a:endParaRPr lang="ru-RU" sz="1600" dirty="0">
            <a:latin typeface="Bookman Old Style" pitchFamily="18" charset="0"/>
          </a:endParaRPr>
        </a:p>
      </dgm:t>
    </dgm:pt>
    <dgm:pt modelId="{2BACF831-E15F-4485-AD3E-C437360146B1}" type="parTrans" cxnId="{B7040E41-C8D0-4FAF-9D47-2DE8CAAA291E}">
      <dgm:prSet/>
      <dgm:spPr/>
      <dgm:t>
        <a:bodyPr/>
        <a:lstStyle/>
        <a:p>
          <a:endParaRPr lang="ru-RU"/>
        </a:p>
      </dgm:t>
    </dgm:pt>
    <dgm:pt modelId="{94C4447B-45DE-429C-AA27-414908153D14}" type="sibTrans" cxnId="{B7040E41-C8D0-4FAF-9D47-2DE8CAAA291E}">
      <dgm:prSet/>
      <dgm:spPr/>
      <dgm:t>
        <a:bodyPr/>
        <a:lstStyle/>
        <a:p>
          <a:endParaRPr lang="ru-RU"/>
        </a:p>
      </dgm:t>
    </dgm:pt>
    <dgm:pt modelId="{27901BC5-2645-4CAF-84B9-B29B2EF3F168}" type="pres">
      <dgm:prSet presAssocID="{4A7BD89D-5BB8-4D17-ABBD-88509C68F6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0A9C46-C8AE-4336-B219-D85D5C2D1E32}" type="pres">
      <dgm:prSet presAssocID="{8DCE5532-0629-4EE8-8358-D073936E2D38}" presName="hierRoot1" presStyleCnt="0"/>
      <dgm:spPr/>
    </dgm:pt>
    <dgm:pt modelId="{4A1FDAC9-9089-41F4-A1D7-1C0C06BABEED}" type="pres">
      <dgm:prSet presAssocID="{8DCE5532-0629-4EE8-8358-D073936E2D38}" presName="composite" presStyleCnt="0"/>
      <dgm:spPr/>
    </dgm:pt>
    <dgm:pt modelId="{6228B646-6055-4B35-9700-4EB266247948}" type="pres">
      <dgm:prSet presAssocID="{8DCE5532-0629-4EE8-8358-D073936E2D38}" presName="background" presStyleLbl="node0" presStyleIdx="0" presStyleCnt="1"/>
      <dgm:spPr/>
    </dgm:pt>
    <dgm:pt modelId="{6663F934-ACC8-4528-A538-EF9C553FCD9B}" type="pres">
      <dgm:prSet presAssocID="{8DCE5532-0629-4EE8-8358-D073936E2D38}" presName="text" presStyleLbl="fgAcc0" presStyleIdx="0" presStyleCnt="1" custScaleX="175345">
        <dgm:presLayoutVars>
          <dgm:chPref val="3"/>
        </dgm:presLayoutVars>
      </dgm:prSet>
      <dgm:spPr/>
    </dgm:pt>
    <dgm:pt modelId="{8A9398DB-0864-4729-81A1-68E018CD1146}" type="pres">
      <dgm:prSet presAssocID="{8DCE5532-0629-4EE8-8358-D073936E2D38}" presName="hierChild2" presStyleCnt="0"/>
      <dgm:spPr/>
    </dgm:pt>
    <dgm:pt modelId="{44239FC8-A79F-4EE3-B872-CC316A5B8BDF}" type="pres">
      <dgm:prSet presAssocID="{006742E5-101D-42DA-B94F-EE775718A69E}" presName="Name10" presStyleLbl="parChTrans1D2" presStyleIdx="0" presStyleCnt="3"/>
      <dgm:spPr/>
    </dgm:pt>
    <dgm:pt modelId="{B1F596E5-DC0A-4017-AF8D-C655B37D80A6}" type="pres">
      <dgm:prSet presAssocID="{AB656852-E83F-47CC-B7B3-6D6B726D1D11}" presName="hierRoot2" presStyleCnt="0"/>
      <dgm:spPr/>
    </dgm:pt>
    <dgm:pt modelId="{7D86DE6B-8958-46E5-A063-0A85D888C619}" type="pres">
      <dgm:prSet presAssocID="{AB656852-E83F-47CC-B7B3-6D6B726D1D11}" presName="composite2" presStyleCnt="0"/>
      <dgm:spPr/>
    </dgm:pt>
    <dgm:pt modelId="{8F4571AD-9C99-42BE-AECE-A592F391890E}" type="pres">
      <dgm:prSet presAssocID="{AB656852-E83F-47CC-B7B3-6D6B726D1D11}" presName="background2" presStyleLbl="node2" presStyleIdx="0" presStyleCnt="3"/>
      <dgm:spPr/>
    </dgm:pt>
    <dgm:pt modelId="{56D8FBD5-2CCB-4CB6-AED5-7E54EC3287F1}" type="pres">
      <dgm:prSet presAssocID="{AB656852-E83F-47CC-B7B3-6D6B726D1D11}" presName="text2" presStyleLbl="fgAcc2" presStyleIdx="0" presStyleCnt="3" custScaleX="140464" custLinFactNeighborX="2289">
        <dgm:presLayoutVars>
          <dgm:chPref val="3"/>
        </dgm:presLayoutVars>
      </dgm:prSet>
      <dgm:spPr/>
    </dgm:pt>
    <dgm:pt modelId="{0B14B48F-63E5-4711-B4F6-01CF45B4B5D0}" type="pres">
      <dgm:prSet presAssocID="{AB656852-E83F-47CC-B7B3-6D6B726D1D11}" presName="hierChild3" presStyleCnt="0"/>
      <dgm:spPr/>
    </dgm:pt>
    <dgm:pt modelId="{C37A31F2-4C8A-4E83-A8BF-32DBF0D8F5D6}" type="pres">
      <dgm:prSet presAssocID="{425D2F48-27D8-4021-ACC7-CA9E350AD236}" presName="Name17" presStyleLbl="parChTrans1D3" presStyleIdx="0" presStyleCnt="4"/>
      <dgm:spPr/>
    </dgm:pt>
    <dgm:pt modelId="{689E8E2B-B12D-459C-A307-ED5A1461C0E4}" type="pres">
      <dgm:prSet presAssocID="{CA8D1C64-95AE-41AF-AA9D-CC8AD55D025D}" presName="hierRoot3" presStyleCnt="0"/>
      <dgm:spPr/>
    </dgm:pt>
    <dgm:pt modelId="{D6F6A0B3-CD7A-4DE8-BC1D-4418AFBF961F}" type="pres">
      <dgm:prSet presAssocID="{CA8D1C64-95AE-41AF-AA9D-CC8AD55D025D}" presName="composite3" presStyleCnt="0"/>
      <dgm:spPr/>
    </dgm:pt>
    <dgm:pt modelId="{497C3224-82C2-42D0-B8C5-89064D3C9AD0}" type="pres">
      <dgm:prSet presAssocID="{CA8D1C64-95AE-41AF-AA9D-CC8AD55D025D}" presName="background3" presStyleLbl="node3" presStyleIdx="0" presStyleCnt="4"/>
      <dgm:spPr/>
    </dgm:pt>
    <dgm:pt modelId="{82DB0DEE-5E0C-40CC-9B63-4E2038E09F9D}" type="pres">
      <dgm:prSet presAssocID="{CA8D1C64-95AE-41AF-AA9D-CC8AD55D025D}" presName="text3" presStyleLbl="fgAcc3" presStyleIdx="0" presStyleCnt="4" custLinFactNeighborX="-11701" custLinFactNeighborY="24923">
        <dgm:presLayoutVars>
          <dgm:chPref val="3"/>
        </dgm:presLayoutVars>
      </dgm:prSet>
      <dgm:spPr/>
    </dgm:pt>
    <dgm:pt modelId="{B9C56645-C77E-4302-89FD-1E784393C379}" type="pres">
      <dgm:prSet presAssocID="{CA8D1C64-95AE-41AF-AA9D-CC8AD55D025D}" presName="hierChild4" presStyleCnt="0"/>
      <dgm:spPr/>
    </dgm:pt>
    <dgm:pt modelId="{50881DF9-4B2C-49C6-B369-1CE87FA44230}" type="pres">
      <dgm:prSet presAssocID="{1FB56FB9-084C-46D4-B0C2-5E2A455F1731}" presName="Name10" presStyleLbl="parChTrans1D2" presStyleIdx="1" presStyleCnt="3"/>
      <dgm:spPr/>
    </dgm:pt>
    <dgm:pt modelId="{81208B54-716C-44C4-A3EC-804DB867F07F}" type="pres">
      <dgm:prSet presAssocID="{2B9DC5C2-7943-4B13-B1E6-658BB6DB5BCE}" presName="hierRoot2" presStyleCnt="0"/>
      <dgm:spPr/>
    </dgm:pt>
    <dgm:pt modelId="{01867F26-907F-4C71-AAD2-BF3F3B58930C}" type="pres">
      <dgm:prSet presAssocID="{2B9DC5C2-7943-4B13-B1E6-658BB6DB5BCE}" presName="composite2" presStyleCnt="0"/>
      <dgm:spPr/>
    </dgm:pt>
    <dgm:pt modelId="{46304244-2F9F-4E92-A296-F57C11EB7817}" type="pres">
      <dgm:prSet presAssocID="{2B9DC5C2-7943-4B13-B1E6-658BB6DB5BCE}" presName="background2" presStyleLbl="node2" presStyleIdx="1" presStyleCnt="3"/>
      <dgm:spPr/>
    </dgm:pt>
    <dgm:pt modelId="{CCC9FB1E-6079-4730-8794-03C8171C1896}" type="pres">
      <dgm:prSet presAssocID="{2B9DC5C2-7943-4B13-B1E6-658BB6DB5BCE}" presName="text2" presStyleLbl="fgAcc2" presStyleIdx="1" presStyleCnt="3" custScaleX="158431" custLinFactNeighborX="-11088" custLinFactNeighborY="2892">
        <dgm:presLayoutVars>
          <dgm:chPref val="3"/>
        </dgm:presLayoutVars>
      </dgm:prSet>
      <dgm:spPr/>
    </dgm:pt>
    <dgm:pt modelId="{D0293873-6804-4BF4-BF54-9629CC3D86C6}" type="pres">
      <dgm:prSet presAssocID="{2B9DC5C2-7943-4B13-B1E6-658BB6DB5BCE}" presName="hierChild3" presStyleCnt="0"/>
      <dgm:spPr/>
    </dgm:pt>
    <dgm:pt modelId="{9D098FBF-522B-4D7C-904D-E7F76BADDA65}" type="pres">
      <dgm:prSet presAssocID="{99A8F1E5-5BF8-48C7-A2BB-7569C177D1C2}" presName="Name17" presStyleLbl="parChTrans1D3" presStyleIdx="1" presStyleCnt="4"/>
      <dgm:spPr/>
    </dgm:pt>
    <dgm:pt modelId="{98B8B425-4B03-46E8-9166-B1997CAD1A86}" type="pres">
      <dgm:prSet presAssocID="{5523A5A7-1208-4209-AE51-737201D89441}" presName="hierRoot3" presStyleCnt="0"/>
      <dgm:spPr/>
    </dgm:pt>
    <dgm:pt modelId="{9F74B272-A469-4673-9A1F-B094DAC91851}" type="pres">
      <dgm:prSet presAssocID="{5523A5A7-1208-4209-AE51-737201D89441}" presName="composite3" presStyleCnt="0"/>
      <dgm:spPr/>
    </dgm:pt>
    <dgm:pt modelId="{D4B0761F-D21F-4025-8BD1-4733605ECBAF}" type="pres">
      <dgm:prSet presAssocID="{5523A5A7-1208-4209-AE51-737201D89441}" presName="background3" presStyleLbl="node3" presStyleIdx="1" presStyleCnt="4"/>
      <dgm:spPr/>
    </dgm:pt>
    <dgm:pt modelId="{88868883-2DDE-497C-B236-B152DBD2644A}" type="pres">
      <dgm:prSet presAssocID="{5523A5A7-1208-4209-AE51-737201D89441}" presName="text3" presStyleLbl="fgAcc3" presStyleIdx="1" presStyleCnt="4" custLinFactNeighborX="25131" custLinFactNeighborY="40103">
        <dgm:presLayoutVars>
          <dgm:chPref val="3"/>
        </dgm:presLayoutVars>
      </dgm:prSet>
      <dgm:spPr/>
    </dgm:pt>
    <dgm:pt modelId="{AC4DEA4C-A07E-4929-A2B6-9771DA555560}" type="pres">
      <dgm:prSet presAssocID="{5523A5A7-1208-4209-AE51-737201D89441}" presName="hierChild4" presStyleCnt="0"/>
      <dgm:spPr/>
    </dgm:pt>
    <dgm:pt modelId="{DFFE845A-D730-4E02-8D7A-35FEF71C1364}" type="pres">
      <dgm:prSet presAssocID="{90E86315-F24E-4E93-B460-8023C9E2DAE4}" presName="Name17" presStyleLbl="parChTrans1D3" presStyleIdx="2" presStyleCnt="4"/>
      <dgm:spPr/>
    </dgm:pt>
    <dgm:pt modelId="{00A354E4-B967-4E80-85F5-56A3AA0F4186}" type="pres">
      <dgm:prSet presAssocID="{F67B2A7B-EA8C-46CA-96FE-D8186CFCADB4}" presName="hierRoot3" presStyleCnt="0"/>
      <dgm:spPr/>
    </dgm:pt>
    <dgm:pt modelId="{459C5604-DDC0-4E0C-B30B-CB98F9AD2AF8}" type="pres">
      <dgm:prSet presAssocID="{F67B2A7B-EA8C-46CA-96FE-D8186CFCADB4}" presName="composite3" presStyleCnt="0"/>
      <dgm:spPr/>
    </dgm:pt>
    <dgm:pt modelId="{014DFE63-0C00-4458-B755-26E228BE42B8}" type="pres">
      <dgm:prSet presAssocID="{F67B2A7B-EA8C-46CA-96FE-D8186CFCADB4}" presName="background3" presStyleLbl="node3" presStyleIdx="2" presStyleCnt="4"/>
      <dgm:spPr/>
    </dgm:pt>
    <dgm:pt modelId="{CE484891-EE7E-4D02-A2B2-63A55E0A7D08}" type="pres">
      <dgm:prSet presAssocID="{F67B2A7B-EA8C-46CA-96FE-D8186CFCADB4}" presName="text3" presStyleLbl="fgAcc3" presStyleIdx="2" presStyleCnt="4" custLinFactNeighborX="33044" custLinFactNeighborY="47694">
        <dgm:presLayoutVars>
          <dgm:chPref val="3"/>
        </dgm:presLayoutVars>
      </dgm:prSet>
      <dgm:spPr/>
    </dgm:pt>
    <dgm:pt modelId="{7B427161-2898-406C-AEC5-DEB5F57F980D}" type="pres">
      <dgm:prSet presAssocID="{F67B2A7B-EA8C-46CA-96FE-D8186CFCADB4}" presName="hierChild4" presStyleCnt="0"/>
      <dgm:spPr/>
    </dgm:pt>
    <dgm:pt modelId="{1E6EA80B-7872-4C40-BEE7-FD9753862086}" type="pres">
      <dgm:prSet presAssocID="{2BACF831-E15F-4485-AD3E-C437360146B1}" presName="Name17" presStyleLbl="parChTrans1D3" presStyleIdx="3" presStyleCnt="4"/>
      <dgm:spPr/>
    </dgm:pt>
    <dgm:pt modelId="{125865D0-DC85-4998-8992-9754BCB1575C}" type="pres">
      <dgm:prSet presAssocID="{5E9FE39D-D5B7-44EC-A559-9B6004DCBD38}" presName="hierRoot3" presStyleCnt="0"/>
      <dgm:spPr/>
    </dgm:pt>
    <dgm:pt modelId="{1BCE4BDB-6D01-46A1-9B38-1FADBD98C716}" type="pres">
      <dgm:prSet presAssocID="{5E9FE39D-D5B7-44EC-A559-9B6004DCBD38}" presName="composite3" presStyleCnt="0"/>
      <dgm:spPr/>
    </dgm:pt>
    <dgm:pt modelId="{0E1FCD45-8A79-4DA3-8AF8-DCCEF25C80B2}" type="pres">
      <dgm:prSet presAssocID="{5E9FE39D-D5B7-44EC-A559-9B6004DCBD38}" presName="background3" presStyleLbl="node3" presStyleIdx="3" presStyleCnt="4"/>
      <dgm:spPr/>
    </dgm:pt>
    <dgm:pt modelId="{EDB7CADB-F7E5-44F3-B5D8-E1F726CAE826}" type="pres">
      <dgm:prSet presAssocID="{5E9FE39D-D5B7-44EC-A559-9B6004DCBD38}" presName="text3" presStyleLbl="fgAcc3" presStyleIdx="3" presStyleCnt="4" custLinFactNeighborX="45777" custLinFactNeighborY="24923">
        <dgm:presLayoutVars>
          <dgm:chPref val="3"/>
        </dgm:presLayoutVars>
      </dgm:prSet>
      <dgm:spPr/>
    </dgm:pt>
    <dgm:pt modelId="{5E0F5961-8154-4BA8-B0D7-7D9826B639DA}" type="pres">
      <dgm:prSet presAssocID="{5E9FE39D-D5B7-44EC-A559-9B6004DCBD38}" presName="hierChild4" presStyleCnt="0"/>
      <dgm:spPr/>
    </dgm:pt>
    <dgm:pt modelId="{1A84E72C-9AEA-49B3-961B-4824BAB875A0}" type="pres">
      <dgm:prSet presAssocID="{D68BF6D0-0B14-445E-8F7D-0EA98B43155D}" presName="Name10" presStyleLbl="parChTrans1D2" presStyleIdx="2" presStyleCnt="3"/>
      <dgm:spPr/>
    </dgm:pt>
    <dgm:pt modelId="{E7F18FA1-5BE9-4C50-9404-17251FE7F032}" type="pres">
      <dgm:prSet presAssocID="{F070F9D4-B670-4666-A3CC-049581619AC6}" presName="hierRoot2" presStyleCnt="0"/>
      <dgm:spPr/>
    </dgm:pt>
    <dgm:pt modelId="{6801D82A-B85D-40CB-96DB-96FBC7CAE340}" type="pres">
      <dgm:prSet presAssocID="{F070F9D4-B670-4666-A3CC-049581619AC6}" presName="composite2" presStyleCnt="0"/>
      <dgm:spPr/>
    </dgm:pt>
    <dgm:pt modelId="{00F1100A-A968-4D22-B283-7BFF586E2194}" type="pres">
      <dgm:prSet presAssocID="{F070F9D4-B670-4666-A3CC-049581619AC6}" presName="background2" presStyleLbl="node2" presStyleIdx="2" presStyleCnt="3"/>
      <dgm:spPr/>
    </dgm:pt>
    <dgm:pt modelId="{6548DFBE-EE7F-4BA9-948F-3DB322CE1B92}" type="pres">
      <dgm:prSet presAssocID="{F070F9D4-B670-4666-A3CC-049581619AC6}" presName="text2" presStyleLbl="fgAcc2" presStyleIdx="2" presStyleCnt="3" custScaleX="131908">
        <dgm:presLayoutVars>
          <dgm:chPref val="3"/>
        </dgm:presLayoutVars>
      </dgm:prSet>
      <dgm:spPr/>
    </dgm:pt>
    <dgm:pt modelId="{857AA0B1-D6B6-40A7-B3AE-223F845595CB}" type="pres">
      <dgm:prSet presAssocID="{F070F9D4-B670-4666-A3CC-049581619AC6}" presName="hierChild3" presStyleCnt="0"/>
      <dgm:spPr/>
    </dgm:pt>
  </dgm:ptLst>
  <dgm:cxnLst>
    <dgm:cxn modelId="{C2DFD602-B1F8-42BD-B3A8-BDDE8DD840EC}" type="presOf" srcId="{99A8F1E5-5BF8-48C7-A2BB-7569C177D1C2}" destId="{9D098FBF-522B-4D7C-904D-E7F76BADDA65}" srcOrd="0" destOrd="0" presId="urn:microsoft.com/office/officeart/2005/8/layout/hierarchy1"/>
    <dgm:cxn modelId="{D078BE16-9DD8-4F10-A23C-643F1AE7DD35}" type="presOf" srcId="{1FB56FB9-084C-46D4-B0C2-5E2A455F1731}" destId="{50881DF9-4B2C-49C6-B369-1CE87FA44230}" srcOrd="0" destOrd="0" presId="urn:microsoft.com/office/officeart/2005/8/layout/hierarchy1"/>
    <dgm:cxn modelId="{DC494B1E-3BC2-4E47-85E3-D2E051803E43}" type="presOf" srcId="{F070F9D4-B670-4666-A3CC-049581619AC6}" destId="{6548DFBE-EE7F-4BA9-948F-3DB322CE1B92}" srcOrd="0" destOrd="0" presId="urn:microsoft.com/office/officeart/2005/8/layout/hierarchy1"/>
    <dgm:cxn modelId="{9FED5827-7EC7-445F-9A31-3F042A8AD7AE}" type="presOf" srcId="{CA8D1C64-95AE-41AF-AA9D-CC8AD55D025D}" destId="{82DB0DEE-5E0C-40CC-9B63-4E2038E09F9D}" srcOrd="0" destOrd="0" presId="urn:microsoft.com/office/officeart/2005/8/layout/hierarchy1"/>
    <dgm:cxn modelId="{D4B36B32-9396-495A-9C38-CDF03BE34723}" type="presOf" srcId="{8DCE5532-0629-4EE8-8358-D073936E2D38}" destId="{6663F934-ACC8-4528-A538-EF9C553FCD9B}" srcOrd="0" destOrd="0" presId="urn:microsoft.com/office/officeart/2005/8/layout/hierarchy1"/>
    <dgm:cxn modelId="{B7040E41-C8D0-4FAF-9D47-2DE8CAAA291E}" srcId="{2B9DC5C2-7943-4B13-B1E6-658BB6DB5BCE}" destId="{5E9FE39D-D5B7-44EC-A559-9B6004DCBD38}" srcOrd="2" destOrd="0" parTransId="{2BACF831-E15F-4485-AD3E-C437360146B1}" sibTransId="{94C4447B-45DE-429C-AA27-414908153D14}"/>
    <dgm:cxn modelId="{3E4CA866-8F87-499F-A25A-7DA0148AD710}" type="presOf" srcId="{90E86315-F24E-4E93-B460-8023C9E2DAE4}" destId="{DFFE845A-D730-4E02-8D7A-35FEF71C1364}" srcOrd="0" destOrd="0" presId="urn:microsoft.com/office/officeart/2005/8/layout/hierarchy1"/>
    <dgm:cxn modelId="{19791359-1F05-444A-8218-47D00A7C0F34}" type="presOf" srcId="{AB656852-E83F-47CC-B7B3-6D6B726D1D11}" destId="{56D8FBD5-2CCB-4CB6-AED5-7E54EC3287F1}" srcOrd="0" destOrd="0" presId="urn:microsoft.com/office/officeart/2005/8/layout/hierarchy1"/>
    <dgm:cxn modelId="{C0CBD75A-0927-4FAF-BE3E-FB5E433BE0C8}" type="presOf" srcId="{5523A5A7-1208-4209-AE51-737201D89441}" destId="{88868883-2DDE-497C-B236-B152DBD2644A}" srcOrd="0" destOrd="0" presId="urn:microsoft.com/office/officeart/2005/8/layout/hierarchy1"/>
    <dgm:cxn modelId="{A5FC8E83-DD10-4B1F-826B-C0B2FD15F2E9}" type="presOf" srcId="{2BACF831-E15F-4485-AD3E-C437360146B1}" destId="{1E6EA80B-7872-4C40-BEE7-FD9753862086}" srcOrd="0" destOrd="0" presId="urn:microsoft.com/office/officeart/2005/8/layout/hierarchy1"/>
    <dgm:cxn modelId="{0B444F92-E29D-49FF-AF9F-1F7B9ED1DE1A}" type="presOf" srcId="{D68BF6D0-0B14-445E-8F7D-0EA98B43155D}" destId="{1A84E72C-9AEA-49B3-961B-4824BAB875A0}" srcOrd="0" destOrd="0" presId="urn:microsoft.com/office/officeart/2005/8/layout/hierarchy1"/>
    <dgm:cxn modelId="{EF00F698-22CE-442A-BBEA-50E9F706A292}" srcId="{8DCE5532-0629-4EE8-8358-D073936E2D38}" destId="{2B9DC5C2-7943-4B13-B1E6-658BB6DB5BCE}" srcOrd="1" destOrd="0" parTransId="{1FB56FB9-084C-46D4-B0C2-5E2A455F1731}" sibTransId="{9BAC12BE-0158-41EC-B6D5-6246F3A0317E}"/>
    <dgm:cxn modelId="{06A36699-17D4-4945-A1B3-B887AB63B6E1}" type="presOf" srcId="{2B9DC5C2-7943-4B13-B1E6-658BB6DB5BCE}" destId="{CCC9FB1E-6079-4730-8794-03C8171C1896}" srcOrd="0" destOrd="0" presId="urn:microsoft.com/office/officeart/2005/8/layout/hierarchy1"/>
    <dgm:cxn modelId="{6A08F0A1-C611-495C-A750-966323FAEB98}" type="presOf" srcId="{006742E5-101D-42DA-B94F-EE775718A69E}" destId="{44239FC8-A79F-4EE3-B872-CC316A5B8BDF}" srcOrd="0" destOrd="0" presId="urn:microsoft.com/office/officeart/2005/8/layout/hierarchy1"/>
    <dgm:cxn modelId="{B505CDB4-D182-4B62-9344-EEC7A0EAE54C}" srcId="{8DCE5532-0629-4EE8-8358-D073936E2D38}" destId="{F070F9D4-B670-4666-A3CC-049581619AC6}" srcOrd="2" destOrd="0" parTransId="{D68BF6D0-0B14-445E-8F7D-0EA98B43155D}" sibTransId="{FFA769DE-FC85-4411-B520-AC6053B35C90}"/>
    <dgm:cxn modelId="{9BF912C2-7A7F-4E89-9436-31884C8162BB}" type="presOf" srcId="{F67B2A7B-EA8C-46CA-96FE-D8186CFCADB4}" destId="{CE484891-EE7E-4D02-A2B2-63A55E0A7D08}" srcOrd="0" destOrd="0" presId="urn:microsoft.com/office/officeart/2005/8/layout/hierarchy1"/>
    <dgm:cxn modelId="{E14A0CCA-5682-48B9-BAA3-E19719AF7A9C}" type="presOf" srcId="{5E9FE39D-D5B7-44EC-A559-9B6004DCBD38}" destId="{EDB7CADB-F7E5-44F3-B5D8-E1F726CAE826}" srcOrd="0" destOrd="0" presId="urn:microsoft.com/office/officeart/2005/8/layout/hierarchy1"/>
    <dgm:cxn modelId="{B965E2E0-F8E4-4859-9E08-7E4BD00530C9}" type="presOf" srcId="{4A7BD89D-5BB8-4D17-ABBD-88509C68F683}" destId="{27901BC5-2645-4CAF-84B9-B29B2EF3F168}" srcOrd="0" destOrd="0" presId="urn:microsoft.com/office/officeart/2005/8/layout/hierarchy1"/>
    <dgm:cxn modelId="{242382E2-B6C0-4AFA-9CB3-6B1D33DD4B3F}" srcId="{2B9DC5C2-7943-4B13-B1E6-658BB6DB5BCE}" destId="{F67B2A7B-EA8C-46CA-96FE-D8186CFCADB4}" srcOrd="1" destOrd="0" parTransId="{90E86315-F24E-4E93-B460-8023C9E2DAE4}" sibTransId="{6C0C862A-4431-44C3-B7B0-F5CA1EF938CD}"/>
    <dgm:cxn modelId="{45EC50E5-602F-4D8F-BEF1-D6B934792ED8}" srcId="{2B9DC5C2-7943-4B13-B1E6-658BB6DB5BCE}" destId="{5523A5A7-1208-4209-AE51-737201D89441}" srcOrd="0" destOrd="0" parTransId="{99A8F1E5-5BF8-48C7-A2BB-7569C177D1C2}" sibTransId="{5873809D-B3F1-407B-9845-390F4495A9A9}"/>
    <dgm:cxn modelId="{08F920EE-61EE-4BC6-9518-ACB9BEAAE382}" type="presOf" srcId="{425D2F48-27D8-4021-ACC7-CA9E350AD236}" destId="{C37A31F2-4C8A-4E83-A8BF-32DBF0D8F5D6}" srcOrd="0" destOrd="0" presId="urn:microsoft.com/office/officeart/2005/8/layout/hierarchy1"/>
    <dgm:cxn modelId="{C3A97BF1-5C50-4A84-97C0-F0312A97784D}" srcId="{4A7BD89D-5BB8-4D17-ABBD-88509C68F683}" destId="{8DCE5532-0629-4EE8-8358-D073936E2D38}" srcOrd="0" destOrd="0" parTransId="{DA167C6B-600B-4131-860E-AEF2B9014652}" sibTransId="{DE2C6E57-4021-48CD-A787-A4C3EF004899}"/>
    <dgm:cxn modelId="{5A4B0FF5-54E4-4DBC-BDDC-B339ECA1CF03}" srcId="{AB656852-E83F-47CC-B7B3-6D6B726D1D11}" destId="{CA8D1C64-95AE-41AF-AA9D-CC8AD55D025D}" srcOrd="0" destOrd="0" parTransId="{425D2F48-27D8-4021-ACC7-CA9E350AD236}" sibTransId="{16907277-9325-4F0B-BA5F-4133464379AC}"/>
    <dgm:cxn modelId="{240E05FB-EB39-4134-992D-58BF07BDD099}" srcId="{8DCE5532-0629-4EE8-8358-D073936E2D38}" destId="{AB656852-E83F-47CC-B7B3-6D6B726D1D11}" srcOrd="0" destOrd="0" parTransId="{006742E5-101D-42DA-B94F-EE775718A69E}" sibTransId="{285F1990-9F31-4FA3-819D-BFC98C5BB81B}"/>
    <dgm:cxn modelId="{C27AF2B3-A501-4E60-A5B2-E925C6A5789F}" type="presParOf" srcId="{27901BC5-2645-4CAF-84B9-B29B2EF3F168}" destId="{2E0A9C46-C8AE-4336-B219-D85D5C2D1E32}" srcOrd="0" destOrd="0" presId="urn:microsoft.com/office/officeart/2005/8/layout/hierarchy1"/>
    <dgm:cxn modelId="{A1F47FF7-83E4-46DE-8AC5-11D16000B063}" type="presParOf" srcId="{2E0A9C46-C8AE-4336-B219-D85D5C2D1E32}" destId="{4A1FDAC9-9089-41F4-A1D7-1C0C06BABEED}" srcOrd="0" destOrd="0" presId="urn:microsoft.com/office/officeart/2005/8/layout/hierarchy1"/>
    <dgm:cxn modelId="{5BBAB144-AB52-4718-8C87-3EFFCA9B03A7}" type="presParOf" srcId="{4A1FDAC9-9089-41F4-A1D7-1C0C06BABEED}" destId="{6228B646-6055-4B35-9700-4EB266247948}" srcOrd="0" destOrd="0" presId="urn:microsoft.com/office/officeart/2005/8/layout/hierarchy1"/>
    <dgm:cxn modelId="{714A0306-D812-4905-BE51-989136314FD4}" type="presParOf" srcId="{4A1FDAC9-9089-41F4-A1D7-1C0C06BABEED}" destId="{6663F934-ACC8-4528-A538-EF9C553FCD9B}" srcOrd="1" destOrd="0" presId="urn:microsoft.com/office/officeart/2005/8/layout/hierarchy1"/>
    <dgm:cxn modelId="{49F95471-2BBF-4737-8D4A-48C143C499ED}" type="presParOf" srcId="{2E0A9C46-C8AE-4336-B219-D85D5C2D1E32}" destId="{8A9398DB-0864-4729-81A1-68E018CD1146}" srcOrd="1" destOrd="0" presId="urn:microsoft.com/office/officeart/2005/8/layout/hierarchy1"/>
    <dgm:cxn modelId="{1EC344C6-8683-4192-B42C-BFFB00F26C6F}" type="presParOf" srcId="{8A9398DB-0864-4729-81A1-68E018CD1146}" destId="{44239FC8-A79F-4EE3-B872-CC316A5B8BDF}" srcOrd="0" destOrd="0" presId="urn:microsoft.com/office/officeart/2005/8/layout/hierarchy1"/>
    <dgm:cxn modelId="{2D266356-33FD-469A-A848-6B0BC62FD6E6}" type="presParOf" srcId="{8A9398DB-0864-4729-81A1-68E018CD1146}" destId="{B1F596E5-DC0A-4017-AF8D-C655B37D80A6}" srcOrd="1" destOrd="0" presId="urn:microsoft.com/office/officeart/2005/8/layout/hierarchy1"/>
    <dgm:cxn modelId="{C2D36115-89C4-47D9-A81C-41279A1AFB21}" type="presParOf" srcId="{B1F596E5-DC0A-4017-AF8D-C655B37D80A6}" destId="{7D86DE6B-8958-46E5-A063-0A85D888C619}" srcOrd="0" destOrd="0" presId="urn:microsoft.com/office/officeart/2005/8/layout/hierarchy1"/>
    <dgm:cxn modelId="{41B627E2-0EAC-44CA-9EF0-DA0B2AE4CB47}" type="presParOf" srcId="{7D86DE6B-8958-46E5-A063-0A85D888C619}" destId="{8F4571AD-9C99-42BE-AECE-A592F391890E}" srcOrd="0" destOrd="0" presId="urn:microsoft.com/office/officeart/2005/8/layout/hierarchy1"/>
    <dgm:cxn modelId="{EB695851-1B54-464D-BD52-D941DD5F9CB3}" type="presParOf" srcId="{7D86DE6B-8958-46E5-A063-0A85D888C619}" destId="{56D8FBD5-2CCB-4CB6-AED5-7E54EC3287F1}" srcOrd="1" destOrd="0" presId="urn:microsoft.com/office/officeart/2005/8/layout/hierarchy1"/>
    <dgm:cxn modelId="{C7964824-5FA3-409F-BBE8-21A82070F610}" type="presParOf" srcId="{B1F596E5-DC0A-4017-AF8D-C655B37D80A6}" destId="{0B14B48F-63E5-4711-B4F6-01CF45B4B5D0}" srcOrd="1" destOrd="0" presId="urn:microsoft.com/office/officeart/2005/8/layout/hierarchy1"/>
    <dgm:cxn modelId="{0F27F9DB-23ED-42E4-989E-04E8EC74DB2A}" type="presParOf" srcId="{0B14B48F-63E5-4711-B4F6-01CF45B4B5D0}" destId="{C37A31F2-4C8A-4E83-A8BF-32DBF0D8F5D6}" srcOrd="0" destOrd="0" presId="urn:microsoft.com/office/officeart/2005/8/layout/hierarchy1"/>
    <dgm:cxn modelId="{0477B60C-1A99-43E2-B2FA-460312DB7BA0}" type="presParOf" srcId="{0B14B48F-63E5-4711-B4F6-01CF45B4B5D0}" destId="{689E8E2B-B12D-459C-A307-ED5A1461C0E4}" srcOrd="1" destOrd="0" presId="urn:microsoft.com/office/officeart/2005/8/layout/hierarchy1"/>
    <dgm:cxn modelId="{8FF5C4FA-B0EE-400C-8600-43719004069E}" type="presParOf" srcId="{689E8E2B-B12D-459C-A307-ED5A1461C0E4}" destId="{D6F6A0B3-CD7A-4DE8-BC1D-4418AFBF961F}" srcOrd="0" destOrd="0" presId="urn:microsoft.com/office/officeart/2005/8/layout/hierarchy1"/>
    <dgm:cxn modelId="{CC9418E0-0BDF-4099-A83F-CA6371DFE852}" type="presParOf" srcId="{D6F6A0B3-CD7A-4DE8-BC1D-4418AFBF961F}" destId="{497C3224-82C2-42D0-B8C5-89064D3C9AD0}" srcOrd="0" destOrd="0" presId="urn:microsoft.com/office/officeart/2005/8/layout/hierarchy1"/>
    <dgm:cxn modelId="{31F189D1-65C9-4F1B-B35B-40CD49AC465B}" type="presParOf" srcId="{D6F6A0B3-CD7A-4DE8-BC1D-4418AFBF961F}" destId="{82DB0DEE-5E0C-40CC-9B63-4E2038E09F9D}" srcOrd="1" destOrd="0" presId="urn:microsoft.com/office/officeart/2005/8/layout/hierarchy1"/>
    <dgm:cxn modelId="{B7F021E4-0789-448D-B84B-2FDC91C974DB}" type="presParOf" srcId="{689E8E2B-B12D-459C-A307-ED5A1461C0E4}" destId="{B9C56645-C77E-4302-89FD-1E784393C379}" srcOrd="1" destOrd="0" presId="urn:microsoft.com/office/officeart/2005/8/layout/hierarchy1"/>
    <dgm:cxn modelId="{33734110-4449-4C42-B908-2643159BC977}" type="presParOf" srcId="{8A9398DB-0864-4729-81A1-68E018CD1146}" destId="{50881DF9-4B2C-49C6-B369-1CE87FA44230}" srcOrd="2" destOrd="0" presId="urn:microsoft.com/office/officeart/2005/8/layout/hierarchy1"/>
    <dgm:cxn modelId="{E0DD7292-90A4-4D15-AF2B-AEF82CB6E98C}" type="presParOf" srcId="{8A9398DB-0864-4729-81A1-68E018CD1146}" destId="{81208B54-716C-44C4-A3EC-804DB867F07F}" srcOrd="3" destOrd="0" presId="urn:microsoft.com/office/officeart/2005/8/layout/hierarchy1"/>
    <dgm:cxn modelId="{8063A94B-A842-46E1-A38E-59411808CA0B}" type="presParOf" srcId="{81208B54-716C-44C4-A3EC-804DB867F07F}" destId="{01867F26-907F-4C71-AAD2-BF3F3B58930C}" srcOrd="0" destOrd="0" presId="urn:microsoft.com/office/officeart/2005/8/layout/hierarchy1"/>
    <dgm:cxn modelId="{3811D9C0-6C5A-4886-9129-DE5971994C44}" type="presParOf" srcId="{01867F26-907F-4C71-AAD2-BF3F3B58930C}" destId="{46304244-2F9F-4E92-A296-F57C11EB7817}" srcOrd="0" destOrd="0" presId="urn:microsoft.com/office/officeart/2005/8/layout/hierarchy1"/>
    <dgm:cxn modelId="{D96AC5C1-BA4D-4600-B5C2-3B11E3D8AAD1}" type="presParOf" srcId="{01867F26-907F-4C71-AAD2-BF3F3B58930C}" destId="{CCC9FB1E-6079-4730-8794-03C8171C1896}" srcOrd="1" destOrd="0" presId="urn:microsoft.com/office/officeart/2005/8/layout/hierarchy1"/>
    <dgm:cxn modelId="{126567E0-9FF2-40EE-B3A5-36090A4E66C2}" type="presParOf" srcId="{81208B54-716C-44C4-A3EC-804DB867F07F}" destId="{D0293873-6804-4BF4-BF54-9629CC3D86C6}" srcOrd="1" destOrd="0" presId="urn:microsoft.com/office/officeart/2005/8/layout/hierarchy1"/>
    <dgm:cxn modelId="{559B5108-6941-4CDD-9843-AD8C4F952287}" type="presParOf" srcId="{D0293873-6804-4BF4-BF54-9629CC3D86C6}" destId="{9D098FBF-522B-4D7C-904D-E7F76BADDA65}" srcOrd="0" destOrd="0" presId="urn:microsoft.com/office/officeart/2005/8/layout/hierarchy1"/>
    <dgm:cxn modelId="{B088411B-39DF-4962-866F-1C45AB8A3F05}" type="presParOf" srcId="{D0293873-6804-4BF4-BF54-9629CC3D86C6}" destId="{98B8B425-4B03-46E8-9166-B1997CAD1A86}" srcOrd="1" destOrd="0" presId="urn:microsoft.com/office/officeart/2005/8/layout/hierarchy1"/>
    <dgm:cxn modelId="{F1B65679-F272-4A6B-AF81-EF8EB6FC2888}" type="presParOf" srcId="{98B8B425-4B03-46E8-9166-B1997CAD1A86}" destId="{9F74B272-A469-4673-9A1F-B094DAC91851}" srcOrd="0" destOrd="0" presId="urn:microsoft.com/office/officeart/2005/8/layout/hierarchy1"/>
    <dgm:cxn modelId="{A0CA8541-9A12-4B00-9D02-9DAF46D92146}" type="presParOf" srcId="{9F74B272-A469-4673-9A1F-B094DAC91851}" destId="{D4B0761F-D21F-4025-8BD1-4733605ECBAF}" srcOrd="0" destOrd="0" presId="urn:microsoft.com/office/officeart/2005/8/layout/hierarchy1"/>
    <dgm:cxn modelId="{2BC3AD5E-E868-4147-810C-C938BBE85E65}" type="presParOf" srcId="{9F74B272-A469-4673-9A1F-B094DAC91851}" destId="{88868883-2DDE-497C-B236-B152DBD2644A}" srcOrd="1" destOrd="0" presId="urn:microsoft.com/office/officeart/2005/8/layout/hierarchy1"/>
    <dgm:cxn modelId="{FB66CE1F-77CC-4EA2-9972-D07B59FB12DC}" type="presParOf" srcId="{98B8B425-4B03-46E8-9166-B1997CAD1A86}" destId="{AC4DEA4C-A07E-4929-A2B6-9771DA555560}" srcOrd="1" destOrd="0" presId="urn:microsoft.com/office/officeart/2005/8/layout/hierarchy1"/>
    <dgm:cxn modelId="{1F616863-AE99-4B9A-A3AD-6EC92C917033}" type="presParOf" srcId="{D0293873-6804-4BF4-BF54-9629CC3D86C6}" destId="{DFFE845A-D730-4E02-8D7A-35FEF71C1364}" srcOrd="2" destOrd="0" presId="urn:microsoft.com/office/officeart/2005/8/layout/hierarchy1"/>
    <dgm:cxn modelId="{0AF98CE2-D70A-4B76-ABE4-E027A541BE26}" type="presParOf" srcId="{D0293873-6804-4BF4-BF54-9629CC3D86C6}" destId="{00A354E4-B967-4E80-85F5-56A3AA0F4186}" srcOrd="3" destOrd="0" presId="urn:microsoft.com/office/officeart/2005/8/layout/hierarchy1"/>
    <dgm:cxn modelId="{AF8CA725-87F9-4A13-8056-BD85E11B618E}" type="presParOf" srcId="{00A354E4-B967-4E80-85F5-56A3AA0F4186}" destId="{459C5604-DDC0-4E0C-B30B-CB98F9AD2AF8}" srcOrd="0" destOrd="0" presId="urn:microsoft.com/office/officeart/2005/8/layout/hierarchy1"/>
    <dgm:cxn modelId="{35061B12-65C6-4289-8D85-F6895EE540D5}" type="presParOf" srcId="{459C5604-DDC0-4E0C-B30B-CB98F9AD2AF8}" destId="{014DFE63-0C00-4458-B755-26E228BE42B8}" srcOrd="0" destOrd="0" presId="urn:microsoft.com/office/officeart/2005/8/layout/hierarchy1"/>
    <dgm:cxn modelId="{98C8E83C-1CA0-4A33-B7FC-44AE076493E8}" type="presParOf" srcId="{459C5604-DDC0-4E0C-B30B-CB98F9AD2AF8}" destId="{CE484891-EE7E-4D02-A2B2-63A55E0A7D08}" srcOrd="1" destOrd="0" presId="urn:microsoft.com/office/officeart/2005/8/layout/hierarchy1"/>
    <dgm:cxn modelId="{4799FA8D-FFF8-4931-BD55-63E1895CC692}" type="presParOf" srcId="{00A354E4-B967-4E80-85F5-56A3AA0F4186}" destId="{7B427161-2898-406C-AEC5-DEB5F57F980D}" srcOrd="1" destOrd="0" presId="urn:microsoft.com/office/officeart/2005/8/layout/hierarchy1"/>
    <dgm:cxn modelId="{B29A2B6B-9344-41BA-BF87-688AF22AA359}" type="presParOf" srcId="{D0293873-6804-4BF4-BF54-9629CC3D86C6}" destId="{1E6EA80B-7872-4C40-BEE7-FD9753862086}" srcOrd="4" destOrd="0" presId="urn:microsoft.com/office/officeart/2005/8/layout/hierarchy1"/>
    <dgm:cxn modelId="{0A97DA36-D5FD-42D0-9B2A-3DA621D9462E}" type="presParOf" srcId="{D0293873-6804-4BF4-BF54-9629CC3D86C6}" destId="{125865D0-DC85-4998-8992-9754BCB1575C}" srcOrd="5" destOrd="0" presId="urn:microsoft.com/office/officeart/2005/8/layout/hierarchy1"/>
    <dgm:cxn modelId="{25E94AE5-375E-4EAB-9448-36B284F8A115}" type="presParOf" srcId="{125865D0-DC85-4998-8992-9754BCB1575C}" destId="{1BCE4BDB-6D01-46A1-9B38-1FADBD98C716}" srcOrd="0" destOrd="0" presId="urn:microsoft.com/office/officeart/2005/8/layout/hierarchy1"/>
    <dgm:cxn modelId="{A63B3C72-2FD9-464C-9005-E6B689890DEE}" type="presParOf" srcId="{1BCE4BDB-6D01-46A1-9B38-1FADBD98C716}" destId="{0E1FCD45-8A79-4DA3-8AF8-DCCEF25C80B2}" srcOrd="0" destOrd="0" presId="urn:microsoft.com/office/officeart/2005/8/layout/hierarchy1"/>
    <dgm:cxn modelId="{FC67ED21-D548-4829-B2C1-5DD42649CCA8}" type="presParOf" srcId="{1BCE4BDB-6D01-46A1-9B38-1FADBD98C716}" destId="{EDB7CADB-F7E5-44F3-B5D8-E1F726CAE826}" srcOrd="1" destOrd="0" presId="urn:microsoft.com/office/officeart/2005/8/layout/hierarchy1"/>
    <dgm:cxn modelId="{7CD3D940-253C-4F2D-9AAC-CEBE00BA4F39}" type="presParOf" srcId="{125865D0-DC85-4998-8992-9754BCB1575C}" destId="{5E0F5961-8154-4BA8-B0D7-7D9826B639DA}" srcOrd="1" destOrd="0" presId="urn:microsoft.com/office/officeart/2005/8/layout/hierarchy1"/>
    <dgm:cxn modelId="{88F46EE4-DF57-4C1F-8652-1939D2734606}" type="presParOf" srcId="{8A9398DB-0864-4729-81A1-68E018CD1146}" destId="{1A84E72C-9AEA-49B3-961B-4824BAB875A0}" srcOrd="4" destOrd="0" presId="urn:microsoft.com/office/officeart/2005/8/layout/hierarchy1"/>
    <dgm:cxn modelId="{5C48CA43-FB77-413F-AC72-870B13D5705B}" type="presParOf" srcId="{8A9398DB-0864-4729-81A1-68E018CD1146}" destId="{E7F18FA1-5BE9-4C50-9404-17251FE7F032}" srcOrd="5" destOrd="0" presId="urn:microsoft.com/office/officeart/2005/8/layout/hierarchy1"/>
    <dgm:cxn modelId="{1E0212C7-478A-4F12-986E-8BF2935BCDEE}" type="presParOf" srcId="{E7F18FA1-5BE9-4C50-9404-17251FE7F032}" destId="{6801D82A-B85D-40CB-96DB-96FBC7CAE340}" srcOrd="0" destOrd="0" presId="urn:microsoft.com/office/officeart/2005/8/layout/hierarchy1"/>
    <dgm:cxn modelId="{000B8B59-D072-44FA-9EFA-A2DF8B817D7C}" type="presParOf" srcId="{6801D82A-B85D-40CB-96DB-96FBC7CAE340}" destId="{00F1100A-A968-4D22-B283-7BFF586E2194}" srcOrd="0" destOrd="0" presId="urn:microsoft.com/office/officeart/2005/8/layout/hierarchy1"/>
    <dgm:cxn modelId="{060D5F0D-735A-41E6-AEBF-39B2806398C0}" type="presParOf" srcId="{6801D82A-B85D-40CB-96DB-96FBC7CAE340}" destId="{6548DFBE-EE7F-4BA9-948F-3DB322CE1B92}" srcOrd="1" destOrd="0" presId="urn:microsoft.com/office/officeart/2005/8/layout/hierarchy1"/>
    <dgm:cxn modelId="{103BDC24-58AE-41E9-A8E6-DE63754FE21F}" type="presParOf" srcId="{E7F18FA1-5BE9-4C50-9404-17251FE7F032}" destId="{857AA0B1-D6B6-40A7-B3AE-223F845595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E72C-9AEA-49B3-961B-4824BAB875A0}">
      <dsp:nvSpPr>
        <dsp:cNvPr id="0" name=""/>
        <dsp:cNvSpPr/>
      </dsp:nvSpPr>
      <dsp:spPr>
        <a:xfrm>
          <a:off x="4098636" y="1172542"/>
          <a:ext cx="3108363" cy="434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01"/>
              </a:lnTo>
              <a:lnTo>
                <a:pt x="3108363" y="296101"/>
              </a:lnTo>
              <a:lnTo>
                <a:pt x="3108363" y="4345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EA80B-7872-4C40-BEE7-FD9753862086}">
      <dsp:nvSpPr>
        <dsp:cNvPr id="0" name=""/>
        <dsp:cNvSpPr/>
      </dsp:nvSpPr>
      <dsp:spPr>
        <a:xfrm>
          <a:off x="4540520" y="2583169"/>
          <a:ext cx="2675555" cy="63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520"/>
              </a:lnTo>
              <a:lnTo>
                <a:pt x="2675555" y="492520"/>
              </a:lnTo>
              <a:lnTo>
                <a:pt x="2675555" y="6309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E845A-D730-4E02-8D7A-35FEF71C1364}">
      <dsp:nvSpPr>
        <dsp:cNvPr id="0" name=""/>
        <dsp:cNvSpPr/>
      </dsp:nvSpPr>
      <dsp:spPr>
        <a:xfrm>
          <a:off x="4540520" y="2583169"/>
          <a:ext cx="659330" cy="63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520"/>
              </a:lnTo>
              <a:lnTo>
                <a:pt x="659330" y="492520"/>
              </a:lnTo>
              <a:lnTo>
                <a:pt x="659330" y="6309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8FBF-522B-4D7C-904D-E7F76BADDA65}">
      <dsp:nvSpPr>
        <dsp:cNvPr id="0" name=""/>
        <dsp:cNvSpPr/>
      </dsp:nvSpPr>
      <dsp:spPr>
        <a:xfrm>
          <a:off x="3255636" y="2583169"/>
          <a:ext cx="1284884" cy="630922"/>
        </a:xfrm>
        <a:custGeom>
          <a:avLst/>
          <a:gdLst/>
          <a:ahLst/>
          <a:cxnLst/>
          <a:rect l="0" t="0" r="0" b="0"/>
          <a:pathLst>
            <a:path>
              <a:moveTo>
                <a:pt x="1284884" y="0"/>
              </a:moveTo>
              <a:lnTo>
                <a:pt x="1284884" y="492520"/>
              </a:lnTo>
              <a:lnTo>
                <a:pt x="0" y="492520"/>
              </a:lnTo>
              <a:lnTo>
                <a:pt x="0" y="6309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81DF9-4B2C-49C6-B369-1CE87FA44230}">
      <dsp:nvSpPr>
        <dsp:cNvPr id="0" name=""/>
        <dsp:cNvSpPr/>
      </dsp:nvSpPr>
      <dsp:spPr>
        <a:xfrm>
          <a:off x="4098636" y="1172542"/>
          <a:ext cx="441884" cy="46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37"/>
              </a:lnTo>
              <a:lnTo>
                <a:pt x="441884" y="323537"/>
              </a:lnTo>
              <a:lnTo>
                <a:pt x="441884" y="4619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A31F2-4C8A-4E83-A8BF-32DBF0D8F5D6}">
      <dsp:nvSpPr>
        <dsp:cNvPr id="0" name=""/>
        <dsp:cNvSpPr/>
      </dsp:nvSpPr>
      <dsp:spPr>
        <a:xfrm>
          <a:off x="879373" y="2555733"/>
          <a:ext cx="209009" cy="658358"/>
        </a:xfrm>
        <a:custGeom>
          <a:avLst/>
          <a:gdLst/>
          <a:ahLst/>
          <a:cxnLst/>
          <a:rect l="0" t="0" r="0" b="0"/>
          <a:pathLst>
            <a:path>
              <a:moveTo>
                <a:pt x="209009" y="0"/>
              </a:moveTo>
              <a:lnTo>
                <a:pt x="209009" y="519956"/>
              </a:lnTo>
              <a:lnTo>
                <a:pt x="0" y="519956"/>
              </a:lnTo>
              <a:lnTo>
                <a:pt x="0" y="658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39FC8-A79F-4EE3-B872-CC316A5B8BDF}">
      <dsp:nvSpPr>
        <dsp:cNvPr id="0" name=""/>
        <dsp:cNvSpPr/>
      </dsp:nvSpPr>
      <dsp:spPr>
        <a:xfrm>
          <a:off x="1088383" y="1172542"/>
          <a:ext cx="3010253" cy="434503"/>
        </a:xfrm>
        <a:custGeom>
          <a:avLst/>
          <a:gdLst/>
          <a:ahLst/>
          <a:cxnLst/>
          <a:rect l="0" t="0" r="0" b="0"/>
          <a:pathLst>
            <a:path>
              <a:moveTo>
                <a:pt x="3010253" y="0"/>
              </a:moveTo>
              <a:lnTo>
                <a:pt x="3010253" y="296101"/>
              </a:lnTo>
              <a:lnTo>
                <a:pt x="0" y="296101"/>
              </a:lnTo>
              <a:lnTo>
                <a:pt x="0" y="4345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8B646-6055-4B35-9700-4EB266247948}">
      <dsp:nvSpPr>
        <dsp:cNvPr id="0" name=""/>
        <dsp:cNvSpPr/>
      </dsp:nvSpPr>
      <dsp:spPr>
        <a:xfrm>
          <a:off x="2788812" y="223855"/>
          <a:ext cx="2619646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63F934-ACC8-4528-A538-EF9C553FCD9B}">
      <dsp:nvSpPr>
        <dsp:cNvPr id="0" name=""/>
        <dsp:cNvSpPr/>
      </dsp:nvSpPr>
      <dsp:spPr>
        <a:xfrm>
          <a:off x="2954812" y="381554"/>
          <a:ext cx="2619646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Солі</a:t>
          </a:r>
          <a:endParaRPr lang="ru-RU" sz="4100" kern="1200" dirty="0"/>
        </a:p>
      </dsp:txBody>
      <dsp:txXfrm>
        <a:off x="2982598" y="409340"/>
        <a:ext cx="2564074" cy="893115"/>
      </dsp:txXfrm>
    </dsp:sp>
    <dsp:sp modelId="{8F4571AD-9C99-42BE-AECE-A592F391890E}">
      <dsp:nvSpPr>
        <dsp:cNvPr id="0" name=""/>
        <dsp:cNvSpPr/>
      </dsp:nvSpPr>
      <dsp:spPr>
        <a:xfrm>
          <a:off x="39120" y="1607046"/>
          <a:ext cx="2098526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D8FBD5-2CCB-4CB6-AED5-7E54EC3287F1}">
      <dsp:nvSpPr>
        <dsp:cNvPr id="0" name=""/>
        <dsp:cNvSpPr/>
      </dsp:nvSpPr>
      <dsp:spPr>
        <a:xfrm>
          <a:off x="205119" y="1764745"/>
          <a:ext cx="2098526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Реакції заміщення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А + ВС → АС + В</a:t>
          </a:r>
          <a:endParaRPr lang="ru-RU" sz="1600" kern="1200" dirty="0">
            <a:latin typeface="Bookman Old Style" pitchFamily="18" charset="0"/>
          </a:endParaRPr>
        </a:p>
      </dsp:txBody>
      <dsp:txXfrm>
        <a:off x="232905" y="1792531"/>
        <a:ext cx="2042954" cy="893115"/>
      </dsp:txXfrm>
    </dsp:sp>
    <dsp:sp modelId="{497C3224-82C2-42D0-B8C5-89064D3C9AD0}">
      <dsp:nvSpPr>
        <dsp:cNvPr id="0" name=""/>
        <dsp:cNvSpPr/>
      </dsp:nvSpPr>
      <dsp:spPr>
        <a:xfrm>
          <a:off x="132375" y="3214092"/>
          <a:ext cx="1493995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DB0DEE-5E0C-40CC-9B63-4E2038E09F9D}">
      <dsp:nvSpPr>
        <dsp:cNvPr id="0" name=""/>
        <dsp:cNvSpPr/>
      </dsp:nvSpPr>
      <dsp:spPr>
        <a:xfrm>
          <a:off x="298374" y="3371791"/>
          <a:ext cx="1493995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Взаємодія з металами</a:t>
          </a:r>
          <a:endParaRPr lang="ru-RU" sz="1600" kern="1200" dirty="0">
            <a:latin typeface="Bookman Old Style" pitchFamily="18" charset="0"/>
          </a:endParaRPr>
        </a:p>
      </dsp:txBody>
      <dsp:txXfrm>
        <a:off x="326160" y="3399577"/>
        <a:ext cx="1438423" cy="893115"/>
      </dsp:txXfrm>
    </dsp:sp>
    <dsp:sp modelId="{46304244-2F9F-4E92-A296-F57C11EB7817}">
      <dsp:nvSpPr>
        <dsp:cNvPr id="0" name=""/>
        <dsp:cNvSpPr/>
      </dsp:nvSpPr>
      <dsp:spPr>
        <a:xfrm>
          <a:off x="3357044" y="1634482"/>
          <a:ext cx="2366952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C9FB1E-6079-4730-8794-03C8171C1896}">
      <dsp:nvSpPr>
        <dsp:cNvPr id="0" name=""/>
        <dsp:cNvSpPr/>
      </dsp:nvSpPr>
      <dsp:spPr>
        <a:xfrm>
          <a:off x="3523044" y="1792181"/>
          <a:ext cx="2366952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Реакції обміну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АВ + С</a:t>
          </a:r>
          <a:r>
            <a:rPr lang="en-US" sz="1600" kern="1200" dirty="0">
              <a:latin typeface="Bookman Old Style" pitchFamily="18" charset="0"/>
              <a:cs typeface="Times New Roman"/>
            </a:rPr>
            <a:t>D</a:t>
          </a:r>
          <a:r>
            <a:rPr lang="uk-UA" sz="1600" kern="1200" dirty="0">
              <a:latin typeface="Bookman Old Style" pitchFamily="18" charset="0"/>
            </a:rPr>
            <a:t> → А</a:t>
          </a:r>
          <a:r>
            <a:rPr lang="en-US" sz="1600" kern="1200" dirty="0">
              <a:latin typeface="Bookman Old Style" pitchFamily="18" charset="0"/>
              <a:cs typeface="Times New Roman"/>
            </a:rPr>
            <a:t>D</a:t>
          </a:r>
          <a:r>
            <a:rPr lang="uk-UA" sz="1600" kern="1200" dirty="0">
              <a:latin typeface="Bookman Old Style" pitchFamily="18" charset="0"/>
            </a:rPr>
            <a:t> + СВ</a:t>
          </a:r>
          <a:endParaRPr lang="ru-RU" sz="1600" kern="1200" dirty="0">
            <a:latin typeface="Bookman Old Style" pitchFamily="18" charset="0"/>
          </a:endParaRPr>
        </a:p>
      </dsp:txBody>
      <dsp:txXfrm>
        <a:off x="3550830" y="1819967"/>
        <a:ext cx="2311380" cy="893115"/>
      </dsp:txXfrm>
    </dsp:sp>
    <dsp:sp modelId="{D4B0761F-D21F-4025-8BD1-4733605ECBAF}">
      <dsp:nvSpPr>
        <dsp:cNvPr id="0" name=""/>
        <dsp:cNvSpPr/>
      </dsp:nvSpPr>
      <dsp:spPr>
        <a:xfrm>
          <a:off x="2508638" y="3214092"/>
          <a:ext cx="1493995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868883-2DDE-497C-B236-B152DBD2644A}">
      <dsp:nvSpPr>
        <dsp:cNvPr id="0" name=""/>
        <dsp:cNvSpPr/>
      </dsp:nvSpPr>
      <dsp:spPr>
        <a:xfrm>
          <a:off x="2674638" y="3371791"/>
          <a:ext cx="1493995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З кислотами</a:t>
          </a:r>
          <a:endParaRPr lang="ru-RU" sz="1600" kern="1200" dirty="0">
            <a:latin typeface="Bookman Old Style" pitchFamily="18" charset="0"/>
          </a:endParaRPr>
        </a:p>
      </dsp:txBody>
      <dsp:txXfrm>
        <a:off x="2702424" y="3399577"/>
        <a:ext cx="1438423" cy="893115"/>
      </dsp:txXfrm>
    </dsp:sp>
    <dsp:sp modelId="{014DFE63-0C00-4458-B755-26E228BE42B8}">
      <dsp:nvSpPr>
        <dsp:cNvPr id="0" name=""/>
        <dsp:cNvSpPr/>
      </dsp:nvSpPr>
      <dsp:spPr>
        <a:xfrm>
          <a:off x="4452853" y="3214092"/>
          <a:ext cx="1493995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484891-EE7E-4D02-A2B2-63A55E0A7D08}">
      <dsp:nvSpPr>
        <dsp:cNvPr id="0" name=""/>
        <dsp:cNvSpPr/>
      </dsp:nvSpPr>
      <dsp:spPr>
        <a:xfrm>
          <a:off x="4618852" y="3371791"/>
          <a:ext cx="1493995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З лугами</a:t>
          </a:r>
          <a:endParaRPr lang="ru-RU" sz="1600" kern="1200" dirty="0">
            <a:latin typeface="Bookman Old Style" pitchFamily="18" charset="0"/>
          </a:endParaRPr>
        </a:p>
      </dsp:txBody>
      <dsp:txXfrm>
        <a:off x="4646638" y="3399577"/>
        <a:ext cx="1438423" cy="893115"/>
      </dsp:txXfrm>
    </dsp:sp>
    <dsp:sp modelId="{0E1FCD45-8A79-4DA3-8AF8-DCCEF25C80B2}">
      <dsp:nvSpPr>
        <dsp:cNvPr id="0" name=""/>
        <dsp:cNvSpPr/>
      </dsp:nvSpPr>
      <dsp:spPr>
        <a:xfrm>
          <a:off x="6469078" y="3214092"/>
          <a:ext cx="1493995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B7CADB-F7E5-44F3-B5D8-E1F726CAE826}">
      <dsp:nvSpPr>
        <dsp:cNvPr id="0" name=""/>
        <dsp:cNvSpPr/>
      </dsp:nvSpPr>
      <dsp:spPr>
        <a:xfrm>
          <a:off x="6635077" y="3371791"/>
          <a:ext cx="1493995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З іншими солями</a:t>
          </a:r>
          <a:endParaRPr lang="ru-RU" sz="1600" kern="1200" dirty="0">
            <a:latin typeface="Bookman Old Style" pitchFamily="18" charset="0"/>
          </a:endParaRPr>
        </a:p>
      </dsp:txBody>
      <dsp:txXfrm>
        <a:off x="6662863" y="3399577"/>
        <a:ext cx="1438423" cy="893115"/>
      </dsp:txXfrm>
    </dsp:sp>
    <dsp:sp modelId="{00F1100A-A968-4D22-B283-7BFF586E2194}">
      <dsp:nvSpPr>
        <dsp:cNvPr id="0" name=""/>
        <dsp:cNvSpPr/>
      </dsp:nvSpPr>
      <dsp:spPr>
        <a:xfrm>
          <a:off x="6221650" y="1607046"/>
          <a:ext cx="1970699" cy="94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48DFBE-EE7F-4BA9-948F-3DB322CE1B92}">
      <dsp:nvSpPr>
        <dsp:cNvPr id="0" name=""/>
        <dsp:cNvSpPr/>
      </dsp:nvSpPr>
      <dsp:spPr>
        <a:xfrm>
          <a:off x="6387649" y="1764745"/>
          <a:ext cx="1970699" cy="94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Реакції розкладу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Bookman Old Style" pitchFamily="18" charset="0"/>
            </a:rPr>
            <a:t> А → </a:t>
          </a:r>
          <a:r>
            <a:rPr lang="en-US" sz="1600" kern="1200" dirty="0">
              <a:latin typeface="Bookman Old Style" pitchFamily="18" charset="0"/>
              <a:cs typeface="Times New Roman"/>
            </a:rPr>
            <a:t>D</a:t>
          </a:r>
          <a:r>
            <a:rPr lang="uk-UA" sz="1600" kern="1200" dirty="0">
              <a:latin typeface="Bookman Old Style" pitchFamily="18" charset="0"/>
              <a:cs typeface="Times New Roman"/>
            </a:rPr>
            <a:t> + </a:t>
          </a:r>
          <a:r>
            <a:rPr lang="uk-UA" sz="1600" kern="1200" dirty="0">
              <a:latin typeface="Bookman Old Style" pitchFamily="18" charset="0"/>
            </a:rPr>
            <a:t>С + В</a:t>
          </a:r>
          <a:endParaRPr lang="ru-RU" sz="1600" kern="1200" dirty="0">
            <a:latin typeface="Bookman Old Style" pitchFamily="18" charset="0"/>
          </a:endParaRPr>
        </a:p>
      </dsp:txBody>
      <dsp:txXfrm>
        <a:off x="6415435" y="1792531"/>
        <a:ext cx="1915127" cy="893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6.60131" units="1/cm"/>
          <inkml:channelProperty channel="Y" name="resolution" value="35.47297" units="1/cm"/>
          <inkml:channelProperty channel="T" name="resolution" value="1" units="1/dev"/>
        </inkml:channelProperties>
      </inkml:inkSource>
      <inkml:timestamp xml:id="ts0" timeString="2020-03-15T06:06:17.6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13263 16238 0,'36'0'219,"18"0"-204,1 0-15,35 0 16,37 0-16,-36 0 15,36 0-15,-18 0 16,-18 0-16,36 0 16,-37 0-16,-17 0 0,0 0 15,-37 0-15,18 0 16,1 0 0,-19 0-16,-18 0 15,37 0-15,-19 0 16,-18 0-16,18 0 15,-18 0 1,19 0-16,-1 0 16,-18 0-1,0 0-15,0 0 16,1 0-16,-1 0 16,0 0-16,0 0 15,0 0-15,0 0 16,0 0-16,1 0 15,-1 0 17,0 0-17,0 0 1,0 0 15,0 0-31,0 0 16,19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6.60131" units="1/cm"/>
          <inkml:channelProperty channel="Y" name="resolution" value="35.47297" units="1/cm"/>
          <inkml:channelProperty channel="T" name="resolution" value="1" units="1/dev"/>
        </inkml:channelProperties>
      </inkml:inkSource>
      <inkml:timestamp xml:id="ts0" timeString="2020-03-15T06:06:20.9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20447 16183 0,'51'0'187,"0"0"-187,-1 0 16,52 0-16,0 0 15,17 0-15,33 0 0,2 0 16,-19 0-16,-16 0 16,0 0-16,33 0 15,-33 0 1,-17 0 15,-17 0-15,-18 0-1,-33 0 1,-17 0 0,0 0-1,0 0 1,17 0 0,-18 0-16,2 0 15,-1 0-15,0 0 16,17 0-1,-1 0 1,19 0 0,-19 0 15,-16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3333B0-7DC1-460B-B7CA-2435AA91ECCA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069161-B67A-4D02-AEBA-6CF9170855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81779-BEC7-482E-B05A-4C3121F1E90B}" type="slidenum">
              <a:rPr lang="ru-RU" altLang="en-US" smtClean="0"/>
              <a:pPr>
                <a:spcBef>
                  <a:spcPct val="0"/>
                </a:spcBef>
              </a:pPr>
              <a:t>7</a:t>
            </a:fld>
            <a:endParaRPr lang="ru-RU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9E90B-0806-4850-8DBE-B3F9C19F4289}" type="slidenum">
              <a:rPr lang="ru-RU" altLang="en-US" smtClean="0"/>
              <a:pPr>
                <a:spcBef>
                  <a:spcPct val="0"/>
                </a:spcBef>
              </a:pPr>
              <a:t>10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F882-7956-4E38-909D-CA887C8B5509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F7E7-E2E6-42F7-A657-C5FBC0EC606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083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5FE3-5743-4D1A-A169-981E968C0EAC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3CA2-12CE-49E9-811A-F261F7591EE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7844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9B9D-DA03-45F3-A81B-400629F004F4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8EFB-8B5B-4CA1-BC77-8E5858B686B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904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C746A-D02F-439E-A57C-11BC3BBF808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6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F61E-598F-4A16-9666-D1FE67911E0A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4ABD-5FA3-49DE-932D-86E92686F2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101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61F2-7831-4A5F-8D8F-0E1913C788EB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DA19-B6D3-4FED-B945-72E6D1A1452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962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6655-BB29-48F6-A1CA-AFB165386399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AE0D-B7F5-4D98-97E1-B1AD5D3EAE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93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D2EB-501B-4D23-A457-E1C527B12F43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3E22-DB07-4502-B76F-B459483FFC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58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CEFB-669B-4518-A0BD-4F944B1CE35E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D5DA-F272-4581-A0BE-291DB4EA473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631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4ED2-A458-435D-A3F6-553718769534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1D14-067E-43E1-BA00-13320F4950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314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B8D0-C3E2-4DC2-8390-F2A42723E68D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110B-2324-43E4-863A-01C7B2E0E3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252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394D-8160-4AEC-98A4-DC37E1526662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C838-8CA9-497A-89F3-64120C7794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35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6E88AF-A271-4A3C-97D3-FC679EFD946E}" type="datetimeFigureOut">
              <a:rPr lang="ru-RU"/>
              <a:pPr>
                <a:defRPr/>
              </a:pPr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F3FA6A-D744-4C71-863C-054A9F8633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0.mp4"/><Relationship Id="rId7" Type="http://schemas.openxmlformats.org/officeDocument/2006/relationships/image" Target="../media/image5.png"/><Relationship Id="rId12" Type="http://schemas.openxmlformats.org/officeDocument/2006/relationships/image" Target="../media/image13.em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2.xml"/><Relationship Id="rId11" Type="http://schemas.openxmlformats.org/officeDocument/2006/relationships/customXml" Target="../ink/ink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4" Type="http://schemas.openxmlformats.org/officeDocument/2006/relationships/video" Target="../media/media10.mp4"/><Relationship Id="rId9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openxmlformats.org/officeDocument/2006/relationships/video" Target="file:///G:\&#1054;&#1090;&#1082;&#1088;&#1099;&#1090;&#1099;&#1081;%20&#1091;&#1088;&#1086;&#1082;%20-%20&#1089;&#1086;&#1083;&#1080;\&#1042;&#1083;&#1072;&#1089;&#1090;&#1080;&#1074;&#1086;&#1089;&#1090;&#1110;%20&#1089;&#1086;&#1083;&#1077;&#1081;%20&#1074;&#1110;&#1076;&#1077;&#1086;\&#1084;&#1077;&#1090;&#1072;&#1083;%20+%20&#1089;&#1110;&#1083;&#1100;.mp4" TargetMode="External"/><Relationship Id="rId1" Type="http://schemas.microsoft.com/office/2007/relationships/media" Target="file:///G:\&#1054;&#1090;&#1082;&#1088;&#1099;&#1090;&#1099;&#1081;%20&#1091;&#1088;&#1086;&#1082;%20-%20&#1089;&#1086;&#1083;&#1080;\&#1042;&#1083;&#1072;&#1089;&#1090;&#1080;&#1074;&#1086;&#1089;&#1090;&#1110;%20&#1089;&#1086;&#1083;&#1077;&#1081;%20&#1074;&#1110;&#1076;&#1077;&#1086;\&#1084;&#1077;&#1090;&#1072;&#1083;%20+%20&#1089;&#1110;&#1083;&#1100;.mp4" TargetMode="Externa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p4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7.mp4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5.png"/><Relationship Id="rId2" Type="http://schemas.openxmlformats.org/officeDocument/2006/relationships/video" Target="file:///G:\&#1054;&#1090;&#1082;&#1088;&#1099;&#1090;&#1099;&#1081;%20&#1091;&#1088;&#1086;&#1082;%20-%20&#1089;&#1086;&#1083;&#1080;\&#1042;&#1083;&#1072;&#1089;&#1090;&#1080;&#1074;&#1086;&#1089;&#1090;&#1110;%20&#1089;&#1086;&#1083;&#1077;&#1081;%20&#1074;&#1110;&#1076;&#1077;&#1086;\&#1083;&#1091;&#1075;%20+%20&#1089;&#1110;&#1083;&#1100;.mp4" TargetMode="External"/><Relationship Id="rId1" Type="http://schemas.microsoft.com/office/2007/relationships/media" Target="file:///G:\&#1054;&#1090;&#1082;&#1088;&#1099;&#1090;&#1099;&#1081;%20&#1091;&#1088;&#1086;&#1082;%20-%20&#1089;&#1086;&#1083;&#1080;\&#1042;&#1083;&#1072;&#1089;&#1090;&#1080;&#1074;&#1086;&#1089;&#1090;&#1110;%20&#1089;&#1086;&#1083;&#1077;&#1081;%20&#1074;&#1110;&#1076;&#1077;&#1086;\&#1083;&#1091;&#1075;%20+%20&#1089;&#1110;&#1083;&#1100;.mp4" TargetMode="Externa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Хімічні властивості солей</a:t>
            </a:r>
            <a:endParaRPr lang="ru-R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312896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013"/>
            <a:ext cx="26638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19475"/>
            <a:ext cx="35512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654425"/>
            <a:ext cx="29527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8866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Взаємодія солей з іншими солями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507412" cy="525621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Сіль + Сіль 1 → Сіль 2 + Сіль 3 (↓)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uk-UA" sz="2800" b="1" i="1" dirty="0"/>
              <a:t>– реакція обміну, відбувається за умов, якщо утворюється осад: 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dirty="0"/>
              <a:t>BaCl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err="1"/>
              <a:t>K</a:t>
            </a:r>
            <a:r>
              <a:rPr lang="en-US" baseline="-25000" dirty="0" err="1"/>
              <a:t>2</a:t>
            </a:r>
            <a:r>
              <a:rPr lang="en-US" dirty="0" err="1"/>
              <a:t>SO</a:t>
            </a:r>
            <a:r>
              <a:rPr lang="en-US" baseline="-25000" dirty="0" err="1"/>
              <a:t>4</a:t>
            </a:r>
            <a:r>
              <a:rPr lang="en-US" baseline="-25000" dirty="0"/>
              <a:t> </a:t>
            </a:r>
            <a:r>
              <a:rPr lang="en-US" dirty="0"/>
              <a:t>→</a:t>
            </a:r>
            <a:endParaRPr lang="uk-UA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BaSO</a:t>
            </a:r>
            <a:r>
              <a:rPr lang="en-US" baseline="-25000" dirty="0" err="1"/>
              <a:t>4</a:t>
            </a:r>
            <a:r>
              <a:rPr lang="en-US" dirty="0"/>
              <a:t>↓+ 2KCl</a:t>
            </a:r>
            <a:endParaRPr lang="uk-UA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/>
              <a:t>2) </a:t>
            </a:r>
            <a:r>
              <a:rPr lang="uk-UA" dirty="0">
                <a:solidFill>
                  <a:srgbClr val="FF0000"/>
                </a:solidFill>
              </a:rPr>
              <a:t>3</a:t>
            </a:r>
            <a:r>
              <a:rPr lang="en-US" dirty="0" err="1"/>
              <a:t>AgNO</a:t>
            </a:r>
            <a:r>
              <a:rPr lang="en-US" baseline="-25000" dirty="0" err="1"/>
              <a:t>3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K</a:t>
            </a:r>
            <a:r>
              <a:rPr lang="en-US" baseline="-25000" dirty="0" err="1"/>
              <a:t>3</a:t>
            </a:r>
            <a:r>
              <a:rPr lang="en-US" dirty="0" err="1"/>
              <a:t>PO</a:t>
            </a:r>
            <a:r>
              <a:rPr lang="en-US" baseline="-25000" dirty="0" err="1"/>
              <a:t>4</a:t>
            </a:r>
            <a:r>
              <a:rPr lang="en-US" dirty="0"/>
              <a:t> → </a:t>
            </a:r>
            <a:endParaRPr lang="uk-UA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Ag</a:t>
            </a:r>
            <a:r>
              <a:rPr lang="en-US" baseline="-25000" dirty="0" err="1"/>
              <a:t>3</a:t>
            </a:r>
            <a:r>
              <a:rPr lang="en-US" dirty="0" err="1"/>
              <a:t>PO</a:t>
            </a:r>
            <a:r>
              <a:rPr lang="en-US" baseline="-25000" dirty="0" err="1"/>
              <a:t>4</a:t>
            </a:r>
            <a:r>
              <a:rPr lang="en-US" dirty="0"/>
              <a:t>↓ + </a:t>
            </a:r>
            <a:r>
              <a:rPr lang="uk-UA" dirty="0" err="1">
                <a:solidFill>
                  <a:srgbClr val="FF0000"/>
                </a:solidFill>
              </a:rPr>
              <a:t>3</a:t>
            </a:r>
            <a:r>
              <a:rPr lang="uk-UA" dirty="0" err="1"/>
              <a:t>К</a:t>
            </a:r>
            <a:r>
              <a:rPr lang="en-US" dirty="0" err="1"/>
              <a:t>NO</a:t>
            </a:r>
            <a:r>
              <a:rPr lang="en-US" baseline="-25000" dirty="0" err="1"/>
              <a:t>3</a:t>
            </a:r>
            <a:r>
              <a:rPr lang="uk-UA" baseline="-25000" dirty="0"/>
              <a:t> (відео)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/>
              <a:t>3) </a:t>
            </a:r>
            <a:r>
              <a:rPr lang="en-US" dirty="0" err="1">
                <a:solidFill>
                  <a:srgbClr val="C00000"/>
                </a:solidFill>
              </a:rPr>
              <a:t>3</a:t>
            </a:r>
            <a:r>
              <a:rPr lang="en-US" dirty="0" err="1"/>
              <a:t>CaCl</a:t>
            </a:r>
            <a:r>
              <a:rPr lang="en-US" baseline="-25000" dirty="0" err="1"/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→ </a:t>
            </a:r>
            <a:endParaRPr lang="uk-UA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Ca</a:t>
            </a:r>
            <a:r>
              <a:rPr lang="en-US" baseline="-25000" dirty="0" err="1"/>
              <a:t>3</a:t>
            </a:r>
            <a:r>
              <a:rPr lang="en-US" dirty="0"/>
              <a:t>(</a:t>
            </a:r>
            <a:r>
              <a:rPr lang="en-US" dirty="0" err="1"/>
              <a:t>PO</a:t>
            </a:r>
            <a:r>
              <a:rPr lang="en-US" baseline="-25000" dirty="0" err="1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↓+</a:t>
            </a:r>
            <a:r>
              <a:rPr lang="en-US" dirty="0" err="1">
                <a:solidFill>
                  <a:srgbClr val="C00000"/>
                </a:solidFill>
              </a:rPr>
              <a:t>6</a:t>
            </a:r>
            <a:r>
              <a:rPr lang="en-US" dirty="0" err="1"/>
              <a:t>KCl</a:t>
            </a: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555" y="274638"/>
            <a:ext cx="609600" cy="609600"/>
          </a:xfrm>
          <a:prstGeom prst="rect">
            <a:avLst/>
          </a:prstGeom>
        </p:spPr>
      </p:pic>
      <p:pic>
        <p:nvPicPr>
          <p:cNvPr id="4" name="сіль+сіль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55976" y="2882570"/>
            <a:ext cx="4224469" cy="3168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Рукописный ввод 5"/>
              <p14:cNvContentPartPr/>
              <p14:nvPr/>
            </p14:nvContentPartPr>
            <p14:xfrm>
              <a:off x="4774680" y="5845680"/>
              <a:ext cx="692640" cy="3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8480" y="5781960"/>
                <a:ext cx="724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Рукописный ввод 6"/>
              <p14:cNvContentPartPr/>
              <p14:nvPr/>
            </p14:nvContentPartPr>
            <p14:xfrm>
              <a:off x="7386330" y="5845320"/>
              <a:ext cx="733076" cy="3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0487" y="5781960"/>
                <a:ext cx="764761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рямоугольник 7"/>
          <p:cNvSpPr/>
          <p:nvPr/>
        </p:nvSpPr>
        <p:spPr>
          <a:xfrm>
            <a:off x="4719816" y="5661014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AgNO</a:t>
            </a:r>
            <a:r>
              <a:rPr lang="en-US" baseline="-25000" dirty="0" err="1"/>
              <a:t>3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6513" y="5681590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3</a:t>
            </a:r>
            <a:r>
              <a:rPr lang="en-US" dirty="0" err="1"/>
              <a:t>PO</a:t>
            </a:r>
            <a:r>
              <a:rPr lang="en-US" baseline="-25000" dirty="0" err="1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5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290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Термічний розклад солей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/>
              <a:t> Деякі солі розкладаються</a:t>
            </a:r>
          </a:p>
          <a:p>
            <a:pPr marL="0" indent="0">
              <a:buFont typeface="Arial" charset="0"/>
              <a:buNone/>
              <a:defRPr/>
            </a:pPr>
            <a:r>
              <a:rPr lang="uk-UA" dirty="0"/>
              <a:t> при нагріванні: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Cl → NH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 err="1"/>
              <a:t>HCl</a:t>
            </a:r>
            <a:endParaRPr lang="ru-RU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CaCO</a:t>
            </a:r>
            <a:r>
              <a:rPr lang="en-US" baseline="-25000" dirty="0"/>
              <a:t>3</a:t>
            </a:r>
            <a:r>
              <a:rPr lang="en-US" dirty="0"/>
              <a:t> → </a:t>
            </a:r>
            <a:r>
              <a:rPr lang="en-US" dirty="0" err="1"/>
              <a:t>CaO</a:t>
            </a:r>
            <a:r>
              <a:rPr lang="en-US" dirty="0"/>
              <a:t> + CO</a:t>
            </a:r>
            <a:r>
              <a:rPr lang="en-US" baseline="-25000" dirty="0"/>
              <a:t>2</a:t>
            </a:r>
            <a:endParaRPr lang="ru-RU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2</a:t>
            </a:r>
            <a:r>
              <a:rPr lang="uk-UA" dirty="0"/>
              <a:t> </a:t>
            </a:r>
            <a:r>
              <a:rPr lang="en-US" dirty="0"/>
              <a:t>NaNO</a:t>
            </a:r>
            <a:r>
              <a:rPr lang="en-US" baseline="-25000" dirty="0"/>
              <a:t>3</a:t>
            </a:r>
            <a:r>
              <a:rPr lang="en-US" dirty="0"/>
              <a:t> → 2</a:t>
            </a:r>
            <a:r>
              <a:rPr lang="uk-UA" dirty="0"/>
              <a:t> </a:t>
            </a:r>
            <a:r>
              <a:rPr lang="en-US" dirty="0"/>
              <a:t>NaNO</a:t>
            </a:r>
            <a:r>
              <a:rPr lang="en-US" baseline="-25000" dirty="0"/>
              <a:t>2 </a:t>
            </a:r>
            <a:r>
              <a:rPr lang="en-US" dirty="0"/>
              <a:t>+ O</a:t>
            </a:r>
            <a:r>
              <a:rPr lang="en-US" baseline="-25000" dirty="0"/>
              <a:t>2</a:t>
            </a:r>
            <a:r>
              <a:rPr lang="en-US" dirty="0"/>
              <a:t>↑</a:t>
            </a:r>
            <a:endParaRPr lang="ru-RU" dirty="0"/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2 AgNO</a:t>
            </a:r>
            <a:r>
              <a:rPr lang="ru-RU" baseline="-25000" dirty="0"/>
              <a:t>3</a:t>
            </a:r>
            <a:r>
              <a:rPr lang="ru-RU" dirty="0"/>
              <a:t> = 2 Ag + 2NO</a:t>
            </a:r>
            <a:r>
              <a:rPr lang="ru-RU" baseline="-25000" dirty="0"/>
              <a:t>2</a:t>
            </a:r>
            <a:r>
              <a:rPr lang="ru-RU" dirty="0"/>
              <a:t>↑ + O</a:t>
            </a:r>
            <a:r>
              <a:rPr lang="ru-RU" baseline="-25000" dirty="0"/>
              <a:t>2</a:t>
            </a:r>
            <a:r>
              <a:rPr lang="ru-RU" dirty="0"/>
              <a:t>↑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2 KMnO</a:t>
            </a:r>
            <a:r>
              <a:rPr lang="en-US" baseline="-25000" dirty="0"/>
              <a:t>4 </a:t>
            </a:r>
            <a:r>
              <a:rPr lang="en-US" dirty="0"/>
              <a:t>→ K</a:t>
            </a:r>
            <a:r>
              <a:rPr lang="en-US" baseline="-25000" dirty="0"/>
              <a:t>2</a:t>
            </a:r>
            <a:r>
              <a:rPr lang="en-US" dirty="0"/>
              <a:t>MnO</a:t>
            </a:r>
            <a:r>
              <a:rPr lang="en-US" baseline="-25000" dirty="0"/>
              <a:t>4</a:t>
            </a:r>
            <a:r>
              <a:rPr lang="en-US" dirty="0"/>
              <a:t> + MnO</a:t>
            </a:r>
            <a:r>
              <a:rPr lang="en-US" baseline="-25000" dirty="0"/>
              <a:t>2 </a:t>
            </a:r>
            <a:r>
              <a:rPr lang="en-US" dirty="0"/>
              <a:t>+ O</a:t>
            </a:r>
            <a:r>
              <a:rPr lang="en-US" baseline="-25000" dirty="0"/>
              <a:t>2</a:t>
            </a:r>
            <a:r>
              <a:rPr lang="en-US" dirty="0"/>
              <a:t>↑</a:t>
            </a: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7368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Закріплення знань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2562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/>
              <a:t>Замість крапок напишіть формули речовин та перетворіть схеми на рівняння: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NaOH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...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→Cu(OH)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↓+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NaCl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K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SiO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HCl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→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...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↓+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KCl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Mg(NO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+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...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→ Mg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(PO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4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↓+NaNO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BaCO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+ HNO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→ Ba(NO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+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...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+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...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HgSO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4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...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→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...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+ MgSO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731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Перевіряємо результат: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uk-UA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dirty="0" err="1">
                <a:latin typeface="Adobe Kaiti Std R" pitchFamily="18" charset="-128"/>
                <a:ea typeface="Adobe Kaiti Std R" pitchFamily="18" charset="-128"/>
              </a:rPr>
              <a:t>NaOH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CuCl</a:t>
            </a:r>
            <a:r>
              <a:rPr lang="en-US" b="1" baseline="-25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→Cu(OH)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↓+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NaCl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K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SiO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 </a:t>
            </a:r>
            <a:r>
              <a:rPr lang="en-US" dirty="0" err="1">
                <a:latin typeface="Adobe Kaiti Std R" pitchFamily="18" charset="-128"/>
                <a:ea typeface="Adobe Kaiti Std R" pitchFamily="18" charset="-128"/>
              </a:rPr>
              <a:t>HCl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 →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SiO</a:t>
            </a:r>
            <a:r>
              <a:rPr lang="en-US" b="1" baseline="-25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↓+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KCl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Mg(NO</a:t>
            </a:r>
            <a:r>
              <a:rPr lang="en-US" sz="2800" baseline="-25000" dirty="0"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)</a:t>
            </a:r>
            <a:r>
              <a:rPr lang="en-US" sz="2800" baseline="-25000" dirty="0"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en-US" sz="28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2Na</a:t>
            </a:r>
            <a:r>
              <a:rPr lang="en-US" sz="2800" b="1" baseline="-25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PO</a:t>
            </a:r>
            <a:r>
              <a:rPr lang="en-US" sz="2800" b="1" baseline="-25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4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→Mg</a:t>
            </a:r>
            <a:r>
              <a:rPr lang="en-US" sz="2800" baseline="-25000" dirty="0"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(PO</a:t>
            </a:r>
            <a:r>
              <a:rPr lang="en-US" sz="2800" baseline="-25000" dirty="0">
                <a:latin typeface="Adobe Kaiti Std R" pitchFamily="18" charset="-128"/>
                <a:ea typeface="Adobe Kaiti Std R" pitchFamily="18" charset="-128"/>
              </a:rPr>
              <a:t>4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)</a:t>
            </a:r>
            <a:r>
              <a:rPr lang="en-US" sz="2800" baseline="-25000" dirty="0"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↓+</a:t>
            </a:r>
            <a:r>
              <a:rPr lang="en-US" sz="28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6</a:t>
            </a:r>
            <a:r>
              <a:rPr lang="en-US" sz="2800" dirty="0">
                <a:latin typeface="Adobe Kaiti Std R" pitchFamily="18" charset="-128"/>
                <a:ea typeface="Adobe Kaiti Std R" pitchFamily="18" charset="-128"/>
              </a:rPr>
              <a:t> NaNO</a:t>
            </a:r>
            <a:r>
              <a:rPr lang="en-US" sz="2800" baseline="-25000" dirty="0">
                <a:latin typeface="Adobe Kaiti Std R" pitchFamily="18" charset="-128"/>
                <a:ea typeface="Adobe Kaiti Std R" pitchFamily="18" charset="-128"/>
              </a:rPr>
              <a:t>3</a:t>
            </a:r>
            <a:endParaRPr lang="ru-RU" sz="2800" dirty="0">
              <a:latin typeface="Adobe Kaiti Std R" pitchFamily="18" charset="-128"/>
              <a:ea typeface="Adobe Kaiti Std R" pitchFamily="18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BaCO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HNO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→ Ba(NO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3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)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CO</a:t>
            </a:r>
            <a:r>
              <a:rPr lang="en-US" b="1" baseline="-25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↑+H</a:t>
            </a:r>
            <a:r>
              <a:rPr lang="en-US" b="1" baseline="-25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O</a:t>
            </a:r>
            <a:endParaRPr lang="ru-RU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HgSO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4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 +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Mg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 → </a:t>
            </a:r>
            <a:r>
              <a:rPr lang="en-US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Hg </a:t>
            </a:r>
            <a:r>
              <a:rPr lang="en-US" dirty="0">
                <a:latin typeface="Adobe Kaiti Std R" pitchFamily="18" charset="-128"/>
                <a:ea typeface="Adobe Kaiti Std R" pitchFamily="18" charset="-128"/>
              </a:rPr>
              <a:t>+ MgSO</a:t>
            </a:r>
            <a:r>
              <a:rPr lang="en-US" baseline="-25000" dirty="0">
                <a:latin typeface="Adobe Kaiti Std R" pitchFamily="18" charset="-128"/>
                <a:ea typeface="Adobe Kaiti Std R" pitchFamily="18" charset="-128"/>
              </a:rPr>
              <a:t>4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завдання:</a:t>
            </a:r>
            <a:endParaRPr lang="en-US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190625" y="1773238"/>
            <a:ext cx="5757863" cy="18716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39552" y="1196753"/>
            <a:ext cx="4824611" cy="532859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>
              <a:defRPr/>
            </a:pPr>
            <a:r>
              <a:rPr lang="en-US" sz="3200" b="1" dirty="0">
                <a:ln/>
                <a:solidFill>
                  <a:schemeClr val="accent4"/>
                </a:solidFill>
              </a:rPr>
              <a:t>§</a:t>
            </a:r>
            <a:r>
              <a:rPr lang="uk-UA" sz="3200" b="1" dirty="0">
                <a:ln/>
                <a:solidFill>
                  <a:schemeClr val="accent4"/>
                </a:solidFill>
              </a:rPr>
              <a:t> 31 (опрацювати)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25" y="2060575"/>
            <a:ext cx="3616325" cy="340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67287"/>
          </a:xfrm>
          <a:ln>
            <a:prstDash val="sysDash"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dirty="0"/>
              <a:t>- складні речовини, в складі яких атоми металічного елемента з'єднані з кислотними залишками.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у           х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Ме</a:t>
            </a:r>
            <a:r>
              <a:rPr lang="ru-RU" sz="4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(К.З.)</a:t>
            </a:r>
            <a:r>
              <a:rPr lang="ru-RU" sz="4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    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44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від основи   +   від кислоти</a:t>
            </a:r>
          </a:p>
          <a:p>
            <a:pPr marL="0" indent="0">
              <a:buFont typeface="Arial" charset="0"/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50825" y="4941888"/>
            <a:ext cx="6049963" cy="1439862"/>
          </a:xfrm>
          <a:prstGeom prst="flowChartPunchedTape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Назва солі = назва металу (валентність)+ назва кислот. залишку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5" y="476672"/>
            <a:ext cx="29411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Солі - це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492375"/>
            <a:ext cx="2463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287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Хто найшвидший?</a:t>
            </a:r>
            <a:r>
              <a:rPr lang="uk-UA" dirty="0"/>
              <a:t>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/>
              <a:t>1. Складіть формули солей за їх хімічними назвами:</a:t>
            </a:r>
          </a:p>
          <a:p>
            <a:pPr marL="0" indent="0">
              <a:buFont typeface="Arial" charset="0"/>
              <a:buNone/>
              <a:defRPr/>
            </a:pPr>
            <a:endParaRPr lang="uk-UA" dirty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uk-UA" dirty="0" err="1"/>
              <a:t>купрум</a:t>
            </a:r>
            <a:r>
              <a:rPr lang="uk-UA" dirty="0"/>
              <a:t> (ІІ) сульфат;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uk-UA" dirty="0"/>
              <a:t>калій карбонат;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uk-UA" dirty="0"/>
              <a:t>натрій </a:t>
            </a:r>
            <a:r>
              <a:rPr lang="uk-UA" dirty="0" err="1"/>
              <a:t>ортофосфат</a:t>
            </a:r>
            <a:r>
              <a:rPr lang="uk-UA" dirty="0"/>
              <a:t>;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uk-UA" dirty="0" err="1"/>
              <a:t>ферум</a:t>
            </a:r>
            <a:r>
              <a:rPr lang="uk-UA" dirty="0"/>
              <a:t> (ІІІ) нітрат;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uk-UA" dirty="0" err="1"/>
              <a:t>ферум</a:t>
            </a:r>
            <a:r>
              <a:rPr lang="uk-UA" dirty="0"/>
              <a:t> (ІІ) хлорид.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/>
              <a:t>2. Назвіть солі за правилами сучасної номенклатури: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S;  </a:t>
            </a:r>
            <a:endParaRPr lang="uk-UA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CaCO</a:t>
            </a:r>
            <a:r>
              <a:rPr lang="en-US" baseline="-25000" dirty="0"/>
              <a:t>3</a:t>
            </a:r>
            <a:r>
              <a:rPr lang="en-US" dirty="0"/>
              <a:t>; </a:t>
            </a:r>
            <a:endParaRPr lang="uk-UA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MgCl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endParaRPr lang="uk-UA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; </a:t>
            </a:r>
            <a:endParaRPr lang="uk-UA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BaSO</a:t>
            </a:r>
            <a:r>
              <a:rPr lang="en-US" baseline="-25000" dirty="0"/>
              <a:t>4</a:t>
            </a:r>
            <a:r>
              <a:rPr lang="en-US" dirty="0"/>
              <a:t>; </a:t>
            </a:r>
            <a:endParaRPr lang="uk-UA" dirty="0"/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Cu(NO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2746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9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/>
              <a:t>Формули солей:</a:t>
            </a:r>
          </a:p>
          <a:p>
            <a:pPr marL="0" indent="0">
              <a:buFont typeface="Arial" charset="0"/>
              <a:buNone/>
              <a:defRPr/>
            </a:pPr>
            <a:endParaRPr lang="uk-UA" dirty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CuSO</a:t>
            </a:r>
            <a:r>
              <a:rPr lang="en-US" baseline="-25000" dirty="0"/>
              <a:t>4</a:t>
            </a:r>
            <a:r>
              <a:rPr lang="en-US" dirty="0"/>
              <a:t>; 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;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Na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; 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Fe(NO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ru-RU" baseline="-25000" dirty="0"/>
              <a:t>3</a:t>
            </a:r>
            <a:r>
              <a:rPr lang="en-US" dirty="0"/>
              <a:t> ;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 err="1"/>
              <a:t>FeCl</a:t>
            </a:r>
            <a:r>
              <a:rPr lang="ru-RU" baseline="-25000" dirty="0"/>
              <a:t>2</a:t>
            </a:r>
            <a:r>
              <a:rPr lang="en-US" dirty="0"/>
              <a:t> </a:t>
            </a:r>
            <a:endParaRPr lang="uk-UA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en-US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en-US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ru-RU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en-US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en-US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uk-UA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en-US" dirty="0"/>
          </a:p>
          <a:p>
            <a:pPr marL="514350" indent="-514350">
              <a:buFont typeface="Arial" charset="0"/>
              <a:buAutoNum type="arabicParenR"/>
              <a:defRPr/>
            </a:pPr>
            <a:endParaRPr lang="uk-UA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/>
              <a:t>Назви солей:</a:t>
            </a:r>
          </a:p>
          <a:p>
            <a:pPr marL="0" indent="0">
              <a:buFont typeface="Arial" charset="0"/>
              <a:buNone/>
              <a:defRPr/>
            </a:pPr>
            <a:endParaRPr lang="uk-UA" dirty="0"/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натрій сульфід;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кальцій карбонат;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магній хлорид;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калій </a:t>
            </a:r>
            <a:r>
              <a:rPr lang="uk-UA" dirty="0" err="1"/>
              <a:t>ортофосфат</a:t>
            </a:r>
            <a:r>
              <a:rPr lang="uk-UA" dirty="0"/>
              <a:t>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барій сульфат;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 err="1"/>
              <a:t>купрум</a:t>
            </a:r>
            <a:r>
              <a:rPr lang="uk-UA" dirty="0"/>
              <a:t> (ІІ)нітрат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4815" y="476672"/>
            <a:ext cx="73120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Перевіряємо результат: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/>
              <a:t>Хімічні властивості солей</a:t>
            </a:r>
            <a:endParaRPr lang="ru-RU" altLang="en-US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57200" y="1340769"/>
          <a:ext cx="8363272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552" y="30207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Взаємодія розчинів солей з металами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4752975" cy="2190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dirty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dirty="0"/>
              <a:t>якщо </a:t>
            </a:r>
            <a:r>
              <a:rPr lang="uk-UA" dirty="0" err="1"/>
              <a:t>Ме</a:t>
            </a:r>
            <a:r>
              <a:rPr lang="uk-UA" dirty="0"/>
              <a:t> сильніший (активніший) за </a:t>
            </a:r>
            <a:r>
              <a:rPr lang="uk-UA" dirty="0" err="1"/>
              <a:t>Ме</a:t>
            </a:r>
            <a:r>
              <a:rPr lang="uk-UA" dirty="0"/>
              <a:t> 1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(реакція заміщення)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20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292600"/>
            <a:ext cx="4968875" cy="1841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B050"/>
                </a:solidFill>
              </a:rPr>
              <a:t>Cu</a:t>
            </a:r>
            <a:r>
              <a:rPr lang="en-US" altLang="en-US" sz="3600"/>
              <a:t>SO</a:t>
            </a:r>
            <a:r>
              <a:rPr lang="en-US" altLang="en-US" sz="3600" baseline="-25000"/>
              <a:t>4</a:t>
            </a:r>
            <a:r>
              <a:rPr lang="en-US" altLang="en-US" sz="3600"/>
              <a:t> + </a:t>
            </a:r>
            <a:r>
              <a:rPr lang="en-US" altLang="en-US" sz="3600" b="1">
                <a:solidFill>
                  <a:srgbClr val="FF0000"/>
                </a:solidFill>
              </a:rPr>
              <a:t>Zn </a:t>
            </a:r>
            <a:r>
              <a:rPr lang="en-US" altLang="en-US" sz="3600"/>
              <a:t>→ </a:t>
            </a:r>
            <a:r>
              <a:rPr lang="en-US" altLang="en-US" sz="3600" b="1">
                <a:solidFill>
                  <a:srgbClr val="FF0000"/>
                </a:solidFill>
              </a:rPr>
              <a:t>Zn</a:t>
            </a:r>
            <a:r>
              <a:rPr lang="en-US" altLang="en-US" sz="3600"/>
              <a:t>SO</a:t>
            </a:r>
            <a:r>
              <a:rPr lang="en-US" altLang="en-US" sz="3600" baseline="-25000"/>
              <a:t>4 </a:t>
            </a:r>
            <a:r>
              <a:rPr lang="en-US" altLang="en-US" sz="3600"/>
              <a:t>+ </a:t>
            </a:r>
            <a:r>
              <a:rPr lang="en-US" altLang="en-US" sz="3600" b="1">
                <a:solidFill>
                  <a:srgbClr val="00B050"/>
                </a:solidFill>
              </a:rPr>
              <a:t>Cu</a:t>
            </a:r>
            <a:endParaRPr lang="ru-RU" altLang="en-US" sz="3600" b="1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sz="36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B050"/>
                </a:solidFill>
              </a:rPr>
              <a:t>Cu</a:t>
            </a:r>
            <a:r>
              <a:rPr lang="en-US" altLang="en-US" sz="3600"/>
              <a:t>SO</a:t>
            </a:r>
            <a:r>
              <a:rPr lang="en-US" altLang="en-US" sz="3600" baseline="-25000"/>
              <a:t>4</a:t>
            </a:r>
            <a:r>
              <a:rPr lang="en-US" altLang="en-US" sz="3600"/>
              <a:t> + </a:t>
            </a:r>
            <a:r>
              <a:rPr lang="en-US" altLang="en-US" sz="3600" b="1">
                <a:solidFill>
                  <a:srgbClr val="FF0000"/>
                </a:solidFill>
              </a:rPr>
              <a:t>Fe</a:t>
            </a:r>
            <a:r>
              <a:rPr lang="en-US" altLang="en-US" sz="3600"/>
              <a:t> → </a:t>
            </a:r>
            <a:r>
              <a:rPr lang="en-US" altLang="en-US" sz="3600" b="1">
                <a:solidFill>
                  <a:srgbClr val="FF0000"/>
                </a:solidFill>
              </a:rPr>
              <a:t>Fe</a:t>
            </a:r>
            <a:r>
              <a:rPr lang="en-US" altLang="en-US" sz="3600"/>
              <a:t>SO</a:t>
            </a:r>
            <a:r>
              <a:rPr lang="en-US" altLang="en-US" sz="3600" baseline="-25000"/>
              <a:t>4 </a:t>
            </a:r>
            <a:r>
              <a:rPr lang="en-US" altLang="en-US" sz="3600"/>
              <a:t>+ </a:t>
            </a:r>
            <a:r>
              <a:rPr lang="en-US" altLang="en-US" sz="3600" b="1">
                <a:solidFill>
                  <a:srgbClr val="00B050"/>
                </a:solidFill>
              </a:rPr>
              <a:t>Cu</a:t>
            </a:r>
            <a:endParaRPr lang="ru-RU" altLang="en-US" sz="3600" b="1">
              <a:solidFill>
                <a:srgbClr val="00B05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84241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Ме</a:t>
            </a: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+ сіль → </a:t>
            </a:r>
            <a:r>
              <a:rPr lang="uk-UA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Ме</a:t>
            </a:r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 1 + сіль 1,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pic>
        <p:nvPicPr>
          <p:cNvPr id="5" name="метал + сіль.mp4">
            <a:hlinkClick r:id="" action="ppaction://media"/>
          </p:cNvPr>
          <p:cNvPicPr>
            <a:picLocks noGrp="1" noChangeAspect="1"/>
          </p:cNvPicPr>
          <p:nvPr>
            <p:ph sz="half" idx="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1288" y="2449513"/>
            <a:ext cx="3598862" cy="3184525"/>
          </a:xfrm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355" y="1864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5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91513" cy="1150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 активності металів</a:t>
            </a:r>
            <a:r>
              <a:rPr lang="uk-UA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/>
              <a:t>(Ряд М.М. Бекетова)</a:t>
            </a:r>
            <a:endParaRPr lang="ru-RU" sz="3600" i="1" dirty="0"/>
          </a:p>
        </p:txBody>
      </p:sp>
      <p:pic>
        <p:nvPicPr>
          <p:cNvPr id="10243" name="Picture 10" descr="Бекето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2447925" cy="3744912"/>
          </a:xfrm>
          <a:noFill/>
        </p:spPr>
      </p:pic>
      <p:sp>
        <p:nvSpPr>
          <p:cNvPr id="10244" name="Rectangle 12"/>
          <p:cNvSpPr>
            <a:spLocks noGrp="1" noChangeArrowheads="1"/>
          </p:cNvSpPr>
          <p:nvPr>
            <p:ph sz="half" idx="3"/>
          </p:nvPr>
        </p:nvSpPr>
        <p:spPr>
          <a:xfrm>
            <a:off x="3059113" y="1700213"/>
            <a:ext cx="5762625" cy="38163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uk-UA" altLang="en-US" sz="2000" b="1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sz="2000" b="1">
                <a:solidFill>
                  <a:srgbClr val="800000"/>
                </a:solidFill>
                <a:latin typeface="Comic Sans MS" panose="030F0702030302020204" pitchFamily="66" charset="0"/>
              </a:rPr>
              <a:t>Микола Миколайович Бекетов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sz="1800" b="1" i="1">
                <a:solidFill>
                  <a:srgbClr val="000000"/>
                </a:solidFill>
              </a:rPr>
              <a:t>13 січня 1827 р. - 13 грудня 1911 р.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en-US" sz="1800"/>
              <a:t>       </a:t>
            </a:r>
            <a:r>
              <a:rPr lang="uk-UA" altLang="en-US" sz="1800">
                <a:solidFill>
                  <a:srgbClr val="7030A0"/>
                </a:solidFill>
              </a:rPr>
              <a:t>Російський хімік, один з основоположників фізичної хімії</a:t>
            </a:r>
            <a:r>
              <a:rPr lang="ru-RU" altLang="en-US" sz="1800">
                <a:solidFill>
                  <a:srgbClr val="7030A0"/>
                </a:solidFill>
              </a:rPr>
              <a:t>, неодноразовий  </a:t>
            </a:r>
            <a:r>
              <a:rPr lang="uk-UA" altLang="en-US" sz="1800">
                <a:solidFill>
                  <a:srgbClr val="7030A0"/>
                </a:solidFill>
              </a:rPr>
              <a:t>Президент Російського фізико-хімічного товариства.</a:t>
            </a:r>
            <a:r>
              <a:rPr lang="ru-RU" altLang="en-US" sz="1800">
                <a:solidFill>
                  <a:srgbClr val="7030A0"/>
                </a:solidFill>
              </a:rPr>
              <a:t> </a:t>
            </a:r>
            <a:r>
              <a:rPr lang="uk-UA" altLang="en-US" sz="1800">
                <a:solidFill>
                  <a:srgbClr val="7030A0"/>
                </a:solidFill>
              </a:rPr>
              <a:t>Величезною заслугою Бекетова є розвиток фізичної хімії як самостійної наукової й навчальної дисципліни.</a:t>
            </a:r>
            <a:r>
              <a:rPr lang="ru-RU" altLang="en-US" sz="1800">
                <a:solidFill>
                  <a:srgbClr val="7030A0"/>
                </a:solidFill>
              </a:rPr>
              <a:t> </a:t>
            </a:r>
            <a:r>
              <a:rPr lang="uk-UA" altLang="en-US" sz="1800">
                <a:solidFill>
                  <a:srgbClr val="7030A0"/>
                </a:solidFill>
              </a:rPr>
              <a:t>Бекетов відкрив витиснення металів з розчинів їхніх солей воднем під тиском і встановив, що магній і цинк при високих температурах витісняють інші метали з їхніх солей. Засновник методу алюмінотермії.</a:t>
            </a:r>
            <a:endParaRPr lang="ru-RU" altLang="en-US" sz="1800">
              <a:solidFill>
                <a:srgbClr val="7030A0"/>
              </a:solidFill>
            </a:endParaRPr>
          </a:p>
        </p:txBody>
      </p:sp>
      <p:sp>
        <p:nvSpPr>
          <p:cNvPr id="5126" name="Rectangle 141"/>
          <p:cNvSpPr>
            <a:spLocks noGrp="1" noChangeArrowheads="1"/>
          </p:cNvSpPr>
          <p:nvPr>
            <p:ph sz="quarter" idx="2"/>
          </p:nvPr>
        </p:nvSpPr>
        <p:spPr>
          <a:xfrm>
            <a:off x="0" y="5373688"/>
            <a:ext cx="9144000" cy="107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uk-UA" sz="2000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Rb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Sr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Mg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Mn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Zn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Fe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Sn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Pb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3600" b="1" i="1" dirty="0">
                <a:solidFill>
                  <a:srgbClr val="800000"/>
                </a:solidFill>
              </a:rPr>
              <a:t>H</a:t>
            </a:r>
            <a:r>
              <a:rPr lang="uk-UA" sz="3600" b="1" i="1" dirty="0"/>
              <a:t> </a:t>
            </a:r>
            <a:r>
              <a:rPr lang="uk-UA" sz="2000" b="1" i="1" dirty="0"/>
              <a:t>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Bi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Hg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Pt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Взаємодія солей з кислотами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196752"/>
            <a:ext cx="5400675" cy="5400600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dirty="0"/>
              <a:t>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Кислота + Сіль → кислота1 + сіль1, </a:t>
            </a:r>
            <a:endParaRPr lang="uk-UA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dirty="0"/>
              <a:t>якщо </a:t>
            </a:r>
            <a:r>
              <a:rPr lang="uk-UA" b="1" i="1" dirty="0">
                <a:solidFill>
                  <a:srgbClr val="C00000"/>
                </a:solidFill>
              </a:rPr>
              <a:t>(реакція обміну):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dirty="0"/>
              <a:t>а) утворюється газ або осад;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dirty="0"/>
              <a:t>б) кислота, що вступає в реакцію, сильніша за кислоту, що утворюється.</a:t>
            </a:r>
          </a:p>
          <a:p>
            <a:pPr marL="0" indent="0">
              <a:buNone/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Na</a:t>
            </a:r>
            <a:r>
              <a:rPr lang="en-US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2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SiO</a:t>
            </a:r>
            <a:r>
              <a:rPr lang="en-US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 +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2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HCl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 →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H</a:t>
            </a:r>
            <a:r>
              <a:rPr lang="en-US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2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SiO</a:t>
            </a:r>
            <a:r>
              <a:rPr lang="en-US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↓+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2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NaCl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Adobe Kaiti Std R" pitchFamily="18" charset="-128"/>
                <a:cs typeface="Adobe Devanagari" panose="02040503050201020203" pitchFamily="18" charset="0"/>
              </a:rPr>
              <a:t>(відео)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Kaiti Std R" pitchFamily="18" charset="-128"/>
              <a:ea typeface="Adobe Kaiti Std R" pitchFamily="18" charset="-128"/>
              <a:cs typeface="Adobe Devanagari" panose="02040503050201020203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CaCO</a:t>
            </a:r>
            <a:r>
              <a:rPr lang="en-US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+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HCl → CaCl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 + 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O + CO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↑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BaCl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 + 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4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→BaSO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↓+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HCl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236538"/>
            <a:ext cx="609600" cy="609600"/>
          </a:xfrm>
          <a:prstGeom prst="rect">
            <a:avLst/>
          </a:prstGeom>
        </p:spPr>
      </p:pic>
      <p:pic>
        <p:nvPicPr>
          <p:cNvPr id="9" name="сіль + кислота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18448" y="1700808"/>
            <a:ext cx="3168352" cy="297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Взаємодія солей з лугами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Сіль + луг → Сіль 1 + основа (↓)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dirty="0"/>
              <a:t>– реакція обміну, відбувається за умов, якщо утворюється осад: </a:t>
            </a:r>
          </a:p>
          <a:p>
            <a:pPr marL="0" indent="0">
              <a:buFont typeface="Arial" charset="0"/>
              <a:buNone/>
              <a:defRPr/>
            </a:pPr>
            <a:endParaRPr lang="uk-UA" dirty="0"/>
          </a:p>
          <a:p>
            <a:pPr marL="0" indent="0">
              <a:buFont typeface="Arial" charset="0"/>
              <a:buNone/>
              <a:defRPr/>
            </a:pPr>
            <a:r>
              <a:rPr lang="uk-UA" dirty="0"/>
              <a:t>А) </a:t>
            </a:r>
            <a:r>
              <a:rPr lang="en-US" dirty="0" err="1"/>
              <a:t>CuSO</a:t>
            </a:r>
            <a:r>
              <a:rPr lang="en-US" baseline="-25000" dirty="0" err="1"/>
              <a:t>4</a:t>
            </a:r>
            <a:r>
              <a:rPr lang="en-US" dirty="0"/>
              <a:t> + </a:t>
            </a: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uk-UA" dirty="0"/>
              <a:t>К</a:t>
            </a:r>
            <a:r>
              <a:rPr lang="en-US" dirty="0"/>
              <a:t>OH</a:t>
            </a:r>
            <a:r>
              <a:rPr lang="uk-UA" dirty="0"/>
              <a:t> </a:t>
            </a:r>
            <a:r>
              <a:rPr lang="en-US" dirty="0"/>
              <a:t>→ </a:t>
            </a:r>
            <a:endParaRPr lang="uk-UA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Cu(OH)</a:t>
            </a:r>
            <a:r>
              <a:rPr lang="en-US" baseline="-25000" dirty="0"/>
              <a:t>2</a:t>
            </a:r>
            <a:r>
              <a:rPr lang="en-US" dirty="0"/>
              <a:t>↓ + </a:t>
            </a:r>
            <a:r>
              <a:rPr lang="uk-UA" dirty="0"/>
              <a:t>К</a:t>
            </a:r>
            <a:r>
              <a:rPr lang="en-US" baseline="-25000" dirty="0" err="1"/>
              <a:t>2</a:t>
            </a:r>
            <a:r>
              <a:rPr lang="en-US" dirty="0" err="1"/>
              <a:t>SO</a:t>
            </a:r>
            <a:r>
              <a:rPr lang="en-US" baseline="-25000" dirty="0" err="1"/>
              <a:t>4</a:t>
            </a:r>
            <a:r>
              <a:rPr lang="uk-UA" baseline="-25000" dirty="0"/>
              <a:t> (відео)</a:t>
            </a:r>
            <a:endParaRPr lang="ru-RU" dirty="0"/>
          </a:p>
          <a:p>
            <a:pPr marL="0" indent="0">
              <a:buFont typeface="Arial" charset="0"/>
              <a:buNone/>
              <a:defRPr/>
            </a:pPr>
            <a:r>
              <a:rPr lang="uk-UA" dirty="0"/>
              <a:t>Б) </a:t>
            </a:r>
            <a:r>
              <a:rPr lang="en-US" dirty="0" err="1"/>
              <a:t>FeCl</a:t>
            </a:r>
            <a:r>
              <a:rPr lang="en-US" baseline="-25000" dirty="0" err="1"/>
              <a:t>3</a:t>
            </a:r>
            <a:r>
              <a:rPr lang="en-US" dirty="0"/>
              <a:t> + </a:t>
            </a: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/>
              <a:t>NaOH</a:t>
            </a:r>
            <a:r>
              <a:rPr lang="uk-UA" dirty="0"/>
              <a:t> </a:t>
            </a:r>
            <a:r>
              <a:rPr lang="en-US" dirty="0"/>
              <a:t>→ </a:t>
            </a:r>
            <a:endParaRPr lang="uk-UA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Fe(OH)</a:t>
            </a:r>
            <a:r>
              <a:rPr lang="en-US" baseline="-25000" dirty="0"/>
              <a:t>3</a:t>
            </a:r>
            <a:r>
              <a:rPr lang="en-US" dirty="0"/>
              <a:t>↓ + </a:t>
            </a: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/>
              <a:t>NaCl</a:t>
            </a: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3" name="луг + сіль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16" y="2933800"/>
            <a:ext cx="4163952" cy="31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6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737</Words>
  <Application>Microsoft Office PowerPoint</Application>
  <PresentationFormat>Экран (4:3)</PresentationFormat>
  <Paragraphs>124</Paragraphs>
  <Slides>14</Slides>
  <Notes>2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Adobe Devanagari</vt:lpstr>
      <vt:lpstr>Adobe Kaiti Std R</vt:lpstr>
      <vt:lpstr>Arial</vt:lpstr>
      <vt:lpstr>Arial Narrow</vt:lpstr>
      <vt:lpstr>Book Antiqua</vt:lpstr>
      <vt:lpstr>Bookman Old Style</vt:lpstr>
      <vt:lpstr>Calibri</vt:lpstr>
      <vt:lpstr>Comic Sans MS</vt:lpstr>
      <vt:lpstr>Wingdings</vt:lpstr>
      <vt:lpstr>Office Theme</vt:lpstr>
      <vt:lpstr>Хімічні властивості солей</vt:lpstr>
      <vt:lpstr>Презентация PowerPoint</vt:lpstr>
      <vt:lpstr>Хто найшвидший?  </vt:lpstr>
      <vt:lpstr>Презентация PowerPoint</vt:lpstr>
      <vt:lpstr>Хімічні властивості солей</vt:lpstr>
      <vt:lpstr>1. Взаємодія розчинів солей з металами</vt:lpstr>
      <vt:lpstr>Ряд активності металів  (Ряд М.М. Бекетова)</vt:lpstr>
      <vt:lpstr>2. Взаємодія солей з кислотами</vt:lpstr>
      <vt:lpstr>3. Взаємодія солей з лугами</vt:lpstr>
      <vt:lpstr>4. Взаємодія солей з іншими солями</vt:lpstr>
      <vt:lpstr>5. Термічний розклад солей</vt:lpstr>
      <vt:lpstr>Закріплення знань</vt:lpstr>
      <vt:lpstr>Перевіряємо результат:</vt:lpstr>
      <vt:lpstr>Домашнє завдання: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Оксана</dc:creator>
  <cp:lastModifiedBy>Kostya</cp:lastModifiedBy>
  <cp:revision>44</cp:revision>
  <dcterms:created xsi:type="dcterms:W3CDTF">2013-12-11T17:33:00Z</dcterms:created>
  <dcterms:modified xsi:type="dcterms:W3CDTF">2022-05-08T09:27:34Z</dcterms:modified>
</cp:coreProperties>
</file>