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7" r:id="rId3"/>
    <p:sldId id="271" r:id="rId4"/>
    <p:sldId id="257" r:id="rId5"/>
    <p:sldId id="261" r:id="rId6"/>
    <p:sldId id="260" r:id="rId7"/>
    <p:sldId id="272" r:id="rId8"/>
    <p:sldId id="265" r:id="rId9"/>
    <p:sldId id="263" r:id="rId10"/>
    <p:sldId id="258" r:id="rId11"/>
    <p:sldId id="268" r:id="rId12"/>
    <p:sldId id="266" r:id="rId13"/>
    <p:sldId id="270" r:id="rId14"/>
    <p:sldId id="273" r:id="rId15"/>
    <p:sldId id="274" r:id="rId16"/>
    <p:sldId id="275" r:id="rId17"/>
    <p:sldId id="259" r:id="rId18"/>
    <p:sldId id="276" r:id="rId19"/>
    <p:sldId id="277" r:id="rId20"/>
    <p:sldId id="269" r:id="rId21"/>
    <p:sldId id="280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9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12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415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0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7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8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E2701F-8591-459A-B0F9-846B6B186992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8A269E-82A6-45E2-9BC8-E55C63D7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6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29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0" y="443344"/>
            <a:ext cx="7583658" cy="3560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183" y="4003964"/>
            <a:ext cx="2650980" cy="2650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31385" b="7143"/>
          <a:stretch/>
        </p:blipFill>
        <p:spPr>
          <a:xfrm>
            <a:off x="912667" y="4306135"/>
            <a:ext cx="5945331" cy="20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3243" y="601960"/>
            <a:ext cx="3940787" cy="39407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049" y="352579"/>
            <a:ext cx="24799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</a:t>
            </a:r>
            <a:endParaRPr lang="ru-RU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5976" y="1210012"/>
            <a:ext cx="16476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3313" y="1787523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4"/>
                </a:solidFill>
                <a:effectLst/>
              </a:rPr>
              <a:t>n</a:t>
            </a:r>
            <a:endParaRPr lang="ru-RU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66" y="3131571"/>
            <a:ext cx="3406425" cy="34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7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30" y="703224"/>
            <a:ext cx="2693195" cy="2693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72" y="1114749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902" y="1253294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64546" t="10361" b="10024"/>
          <a:stretch/>
        </p:blipFill>
        <p:spPr>
          <a:xfrm>
            <a:off x="8378464" y="4017818"/>
            <a:ext cx="1917010" cy="2410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94" y="4746049"/>
            <a:ext cx="4071503" cy="1789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174" y="2950963"/>
            <a:ext cx="1179899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I   can  jump.</a:t>
            </a:r>
            <a:endParaRPr lang="en-US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12" y="318656"/>
            <a:ext cx="2279525" cy="3363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5679" t="45318"/>
          <a:stretch/>
        </p:blipFill>
        <p:spPr>
          <a:xfrm>
            <a:off x="2660073" y="1620909"/>
            <a:ext cx="1654752" cy="20615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091" y="1539370"/>
            <a:ext cx="2133600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492" y="1620909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337" b="11961"/>
          <a:stretch/>
        </p:blipFill>
        <p:spPr>
          <a:xfrm>
            <a:off x="9218612" y="4120929"/>
            <a:ext cx="2064327" cy="26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66" b="17059"/>
          <a:stretch/>
        </p:blipFill>
        <p:spPr>
          <a:xfrm>
            <a:off x="1195099" y="1014196"/>
            <a:ext cx="8007864" cy="39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920"/>
          <a:stretch/>
        </p:blipFill>
        <p:spPr>
          <a:xfrm>
            <a:off x="479184" y="547254"/>
            <a:ext cx="2333290" cy="287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8" y="2266212"/>
            <a:ext cx="4410941" cy="25982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3243" t="47124" r="14518" b="15074"/>
          <a:stretch/>
        </p:blipFill>
        <p:spPr>
          <a:xfrm>
            <a:off x="8395855" y="4283721"/>
            <a:ext cx="3200400" cy="23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573449"/>
            <a:ext cx="4698075" cy="3098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725" y="3802638"/>
            <a:ext cx="3755016" cy="2827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779" y="379136"/>
            <a:ext cx="4202257" cy="3292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85" y="3937476"/>
            <a:ext cx="3220765" cy="29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68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230" y="270165"/>
            <a:ext cx="3851562" cy="2888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3077"/>
          <a:stretch/>
        </p:blipFill>
        <p:spPr>
          <a:xfrm>
            <a:off x="3574473" y="3158837"/>
            <a:ext cx="7684654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28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59136"/>
            <a:ext cx="1857324" cy="1899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162" y="359135"/>
            <a:ext cx="6473785" cy="48490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02" y="2535382"/>
            <a:ext cx="1826634" cy="1826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02" y="4639106"/>
            <a:ext cx="1826634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125"/>
          <a:stretch/>
        </p:blipFill>
        <p:spPr>
          <a:xfrm>
            <a:off x="1315893" y="1103818"/>
            <a:ext cx="4309052" cy="3753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639" y="1103818"/>
            <a:ext cx="6271361" cy="46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6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817" y="581890"/>
            <a:ext cx="4229719" cy="3588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48" y="2008674"/>
            <a:ext cx="5705043" cy="40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81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778" y="327098"/>
            <a:ext cx="2097448" cy="209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736456"/>
            <a:ext cx="1965181" cy="1965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29" y="196128"/>
            <a:ext cx="1923617" cy="1923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901" y="736456"/>
            <a:ext cx="2125148" cy="2045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4146" y="558512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" y="3029382"/>
            <a:ext cx="1428750" cy="32099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656" y="4096182"/>
            <a:ext cx="2143125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618" y="3146280"/>
            <a:ext cx="2076450" cy="2200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446" y="4246417"/>
            <a:ext cx="2143125" cy="2143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6011" y="32159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82" y="582973"/>
            <a:ext cx="8238764" cy="52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8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3" y="131619"/>
            <a:ext cx="4742223" cy="6319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38" y="253595"/>
            <a:ext cx="4800362" cy="63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068" y="618043"/>
            <a:ext cx="21336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389" y="2588202"/>
            <a:ext cx="2962275" cy="1543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238" y="3761076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52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796" y="1089097"/>
            <a:ext cx="4197350" cy="4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3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101" y="2966894"/>
            <a:ext cx="6496771" cy="3248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9313" b="53555"/>
          <a:stretch/>
        </p:blipFill>
        <p:spPr>
          <a:xfrm>
            <a:off x="1579419" y="487073"/>
            <a:ext cx="3241964" cy="21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2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7451" cy="67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40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96874"/>
            <a:ext cx="8553016" cy="64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9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76" y="136164"/>
            <a:ext cx="8660679" cy="64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8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19" y="336189"/>
            <a:ext cx="7726637" cy="57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488"/>
          <a:stretch/>
        </p:blipFill>
        <p:spPr>
          <a:xfrm>
            <a:off x="1177636" y="285534"/>
            <a:ext cx="5163993" cy="61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6255" y="3147451"/>
            <a:ext cx="1780430" cy="2069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0354"/>
          <a:stretch/>
        </p:blipFill>
        <p:spPr>
          <a:xfrm>
            <a:off x="385762" y="340897"/>
            <a:ext cx="1432104" cy="2112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111" y="243916"/>
            <a:ext cx="1647479" cy="1986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1737" t="7657" r="11980" b="19293"/>
          <a:stretch/>
        </p:blipFill>
        <p:spPr>
          <a:xfrm>
            <a:off x="3976255" y="886691"/>
            <a:ext cx="1886381" cy="1806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8798" b="7875"/>
          <a:stretch/>
        </p:blipFill>
        <p:spPr>
          <a:xfrm>
            <a:off x="6039076" y="223134"/>
            <a:ext cx="1476375" cy="2230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027" y="739732"/>
            <a:ext cx="2390775" cy="1914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b="17026"/>
          <a:stretch/>
        </p:blipFill>
        <p:spPr>
          <a:xfrm>
            <a:off x="10548230" y="431001"/>
            <a:ext cx="1393016" cy="2333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42" y="3059814"/>
            <a:ext cx="1887769" cy="22451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0965" y="3921254"/>
            <a:ext cx="1595811" cy="2659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636" y="4248602"/>
            <a:ext cx="1937471" cy="19374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3185" y="3106292"/>
            <a:ext cx="2143125" cy="2143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49388" y="4028626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62" y="2996607"/>
            <a:ext cx="1955833" cy="145935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1954" b="22856"/>
          <a:stretch/>
        </p:blipFill>
        <p:spPr>
          <a:xfrm>
            <a:off x="684212" y="235527"/>
            <a:ext cx="3614887" cy="1995055"/>
          </a:xfrm>
          <a:prstGeom prst="rect">
            <a:avLst/>
          </a:prstGeom>
        </p:spPr>
      </p:pic>
      <p:sp>
        <p:nvSpPr>
          <p:cNvPr id="7" name="Плюс 6"/>
          <p:cNvSpPr/>
          <p:nvPr/>
        </p:nvSpPr>
        <p:spPr>
          <a:xfrm>
            <a:off x="1831221" y="3254390"/>
            <a:ext cx="1385455" cy="13300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570" y="235527"/>
            <a:ext cx="2757054" cy="2544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435" y="3143849"/>
            <a:ext cx="1498233" cy="14982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163" y="3424409"/>
            <a:ext cx="1036410" cy="1005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1350" y="3142420"/>
            <a:ext cx="1490029" cy="1490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6283" y="3384470"/>
            <a:ext cx="1036410" cy="1005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l="3592" t="13472" r="32998" b="9366"/>
          <a:stretch/>
        </p:blipFill>
        <p:spPr>
          <a:xfrm>
            <a:off x="8353258" y="2996607"/>
            <a:ext cx="1334783" cy="16242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0213" y="3305770"/>
            <a:ext cx="1036410" cy="10059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/>
          <a:srcRect l="17676" r="13151"/>
          <a:stretch/>
        </p:blipFill>
        <p:spPr>
          <a:xfrm>
            <a:off x="10914217" y="2885102"/>
            <a:ext cx="1277783" cy="18472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7659" y="4994367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424078"/>
            <a:ext cx="3219667" cy="3219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27" y="1251854"/>
            <a:ext cx="3586595" cy="23780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1271" y="5205781"/>
            <a:ext cx="99337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/>
              <a:t>I like apple</a:t>
            </a:r>
            <a:r>
              <a:rPr lang="en-US" sz="8800" dirty="0" smtClean="0">
                <a:solidFill>
                  <a:srgbClr val="FF0000"/>
                </a:solidFill>
              </a:rPr>
              <a:t>s</a:t>
            </a:r>
            <a:r>
              <a:rPr lang="en-US" sz="8800" dirty="0" smtClean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532" y="3575796"/>
            <a:ext cx="10516511" cy="235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494" y="467615"/>
            <a:ext cx="5498208" cy="31774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229" y="3674853"/>
            <a:ext cx="2857500" cy="16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422" y="5162298"/>
            <a:ext cx="1890039" cy="15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694" y="633978"/>
            <a:ext cx="4655705" cy="4718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910" y="154565"/>
            <a:ext cx="1851218" cy="1851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785" y="3087482"/>
            <a:ext cx="1831476" cy="1831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875" y="4459128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310" y="2081555"/>
            <a:ext cx="1042506" cy="1005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261" y="4849352"/>
            <a:ext cx="104250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8440"/>
      </p:ext>
    </p:extLst>
  </p:cSld>
  <p:clrMapOvr>
    <a:masterClrMapping/>
  </p:clrMapOvr>
  <p:transition spd="slow">
    <p:comb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06" y="615661"/>
            <a:ext cx="2362200" cy="1933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792" y="1079484"/>
            <a:ext cx="1042506" cy="1005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482" y="1208071"/>
            <a:ext cx="1042506" cy="1005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6711"/>
          <a:stretch/>
        </p:blipFill>
        <p:spPr>
          <a:xfrm>
            <a:off x="4410364" y="487723"/>
            <a:ext cx="2066925" cy="2061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726" y="552179"/>
            <a:ext cx="2365453" cy="1932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94" y="3513425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363" y="3161000"/>
            <a:ext cx="4359563" cy="32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055" y="0"/>
            <a:ext cx="9324109" cy="659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631897"/>
            <a:ext cx="5356370" cy="5356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64" b="8136"/>
          <a:stretch/>
        </p:blipFill>
        <p:spPr>
          <a:xfrm>
            <a:off x="6250205" y="775854"/>
            <a:ext cx="5055104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0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11</Words>
  <Application>Microsoft Office PowerPoint</Application>
  <PresentationFormat>Широкоэкранный</PresentationFormat>
  <Paragraphs>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   can  jump.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2022-05-08T19:23:00Z</dcterms:created>
  <dcterms:modified xsi:type="dcterms:W3CDTF">2022-05-09T17:46:47Z</dcterms:modified>
</cp:coreProperties>
</file>