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1" r:id="rId4"/>
    <p:sldId id="257" r:id="rId5"/>
    <p:sldId id="258" r:id="rId6"/>
    <p:sldId id="260" r:id="rId7"/>
    <p:sldId id="265" r:id="rId8"/>
    <p:sldId id="270" r:id="rId9"/>
    <p:sldId id="269" r:id="rId10"/>
    <p:sldId id="266" r:id="rId11"/>
    <p:sldId id="264" r:id="rId12"/>
    <p:sldId id="261" r:id="rId13"/>
    <p:sldId id="268" r:id="rId14"/>
    <p:sldId id="263" r:id="rId15"/>
    <p:sldId id="267" r:id="rId16"/>
    <p:sldId id="272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53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808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92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066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13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8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7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5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4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9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5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1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0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9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2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E456F-91AA-42B8-92CA-207E4C1013E4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0B84A4-EEBC-4407-B12C-F9FED90D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7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0336" y="544847"/>
            <a:ext cx="6320589" cy="2387600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Людмила Валентинівна Ромен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057"/>
            <a:ext cx="4125650" cy="60110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11" y="3493827"/>
            <a:ext cx="7844589" cy="263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38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784" cy="6858000"/>
          </a:xfrm>
        </p:spPr>
      </p:pic>
    </p:spTree>
    <p:extLst>
      <p:ext uri="{BB962C8B-B14F-4D97-AF65-F5344CB8AC3E}">
        <p14:creationId xmlns:p14="http://schemas.microsoft.com/office/powerpoint/2010/main" val="1769434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98457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013973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6" y="365125"/>
            <a:ext cx="4375484" cy="635651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78316" cy="6858000"/>
          </a:xfrm>
        </p:spPr>
      </p:pic>
    </p:spTree>
    <p:extLst>
      <p:ext uri="{BB962C8B-B14F-4D97-AF65-F5344CB8AC3E}">
        <p14:creationId xmlns:p14="http://schemas.microsoft.com/office/powerpoint/2010/main" val="2946665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8548" y="379078"/>
            <a:ext cx="4070684" cy="609984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5832" cy="6858000"/>
          </a:xfrm>
        </p:spPr>
      </p:pic>
    </p:spTree>
    <p:extLst>
      <p:ext uri="{BB962C8B-B14F-4D97-AF65-F5344CB8AC3E}">
        <p14:creationId xmlns:p14="http://schemas.microsoft.com/office/powerpoint/2010/main" val="2256908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926533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34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13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70454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                     Дякую за увагу!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2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20337" cy="6897238"/>
          </a:xfrm>
        </p:spPr>
      </p:pic>
    </p:spTree>
    <p:extLst>
      <p:ext uri="{BB962C8B-B14F-4D97-AF65-F5344CB8AC3E}">
        <p14:creationId xmlns:p14="http://schemas.microsoft.com/office/powerpoint/2010/main" val="234344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47621" cy="6858000"/>
          </a:xfrm>
        </p:spPr>
      </p:pic>
    </p:spTree>
    <p:extLst>
      <p:ext uri="{BB962C8B-B14F-4D97-AF65-F5344CB8AC3E}">
        <p14:creationId xmlns:p14="http://schemas.microsoft.com/office/powerpoint/2010/main" val="7186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37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018733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4842" y="365125"/>
            <a:ext cx="2550695" cy="6244222"/>
          </a:xfrm>
        </p:spPr>
        <p:txBody>
          <a:bodyPr/>
          <a:lstStyle/>
          <a:p>
            <a:r>
              <a:rPr lang="uk-UA" dirty="0" smtClean="0"/>
              <a:t>«На вітрянім вогні»- перша збірка поезій Людмили Ромен 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8168" cy="7082589"/>
          </a:xfrm>
        </p:spPr>
      </p:pic>
    </p:spTree>
    <p:extLst>
      <p:ext uri="{BB962C8B-B14F-4D97-AF65-F5344CB8AC3E}">
        <p14:creationId xmlns:p14="http://schemas.microsoft.com/office/powerpoint/2010/main" val="4076905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5662" y="365125"/>
            <a:ext cx="2919664" cy="6115886"/>
          </a:xfrm>
        </p:spPr>
        <p:txBody>
          <a:bodyPr/>
          <a:lstStyle/>
          <a:p>
            <a:r>
              <a:rPr lang="uk-UA" dirty="0" smtClean="0"/>
              <a:t>Друга збірка – «Мовчать дерева роду»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15663" cy="6858000"/>
          </a:xfrm>
        </p:spPr>
      </p:pic>
    </p:spTree>
    <p:extLst>
      <p:ext uri="{BB962C8B-B14F-4D97-AF65-F5344CB8AC3E}">
        <p14:creationId xmlns:p14="http://schemas.microsoft.com/office/powerpoint/2010/main" val="6838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3367" y="365125"/>
            <a:ext cx="3096127" cy="5634622"/>
          </a:xfrm>
        </p:spPr>
        <p:txBody>
          <a:bodyPr/>
          <a:lstStyle/>
          <a:p>
            <a:r>
              <a:rPr lang="uk-UA" dirty="0" smtClean="0"/>
              <a:t>Третя збірка – «Яблука з неба»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3789" cy="6721642"/>
          </a:xfrm>
        </p:spPr>
      </p:pic>
    </p:spTree>
    <p:extLst>
      <p:ext uri="{BB962C8B-B14F-4D97-AF65-F5344CB8AC3E}">
        <p14:creationId xmlns:p14="http://schemas.microsoft.com/office/powerpoint/2010/main" val="170081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6926" y="365125"/>
            <a:ext cx="2358190" cy="6196096"/>
          </a:xfrm>
        </p:spPr>
        <p:txBody>
          <a:bodyPr/>
          <a:lstStyle/>
          <a:p>
            <a:r>
              <a:rPr lang="uk-UA" dirty="0" smtClean="0"/>
              <a:t>Збірка інтимної лірики – «Гаряча тиша літа»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07116" cy="6858000"/>
          </a:xfrm>
        </p:spPr>
      </p:pic>
    </p:spTree>
    <p:extLst>
      <p:ext uri="{BB962C8B-B14F-4D97-AF65-F5344CB8AC3E}">
        <p14:creationId xmlns:p14="http://schemas.microsoft.com/office/powerpoint/2010/main" val="9395529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</TotalTime>
  <Words>43</Words>
  <Application>Microsoft Office PowerPoint</Application>
  <PresentationFormat>Широкоэкранный</PresentationFormat>
  <Paragraphs>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Аспект</vt:lpstr>
      <vt:lpstr>Людмила Валентинівна Ромен</vt:lpstr>
      <vt:lpstr>Презентация PowerPoint</vt:lpstr>
      <vt:lpstr>Презентация PowerPoint</vt:lpstr>
      <vt:lpstr>Презентация PowerPoint</vt:lpstr>
      <vt:lpstr>Презентация PowerPoint</vt:lpstr>
      <vt:lpstr>«На вітрянім вогні»- перша збірка поезій Людмили Ромен </vt:lpstr>
      <vt:lpstr>Друга збірка – «Мовчать дерева роду»</vt:lpstr>
      <vt:lpstr>Третя збірка – «Яблука з неба»</vt:lpstr>
      <vt:lpstr>Збірка інтимної лірики – «Гаряча тиша літа»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Katushka</dc:creator>
  <cp:lastModifiedBy>Katushka</cp:lastModifiedBy>
  <cp:revision>9</cp:revision>
  <dcterms:created xsi:type="dcterms:W3CDTF">2021-11-08T18:45:39Z</dcterms:created>
  <dcterms:modified xsi:type="dcterms:W3CDTF">2021-12-06T19:43:03Z</dcterms:modified>
</cp:coreProperties>
</file>