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8" r:id="rId5"/>
    <p:sldId id="269" r:id="rId6"/>
    <p:sldId id="260" r:id="rId7"/>
    <p:sldId id="266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5A0B8-BC4E-4965-ACD7-35BBE69C3EE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6A5676-B2C9-46A5-BAFA-66BD5D944C52}">
      <dgm:prSet phldrT="[Текст]"/>
      <dgm:spPr/>
      <dgm:t>
        <a:bodyPr/>
        <a:lstStyle/>
        <a:p>
          <a:r>
            <a:rPr lang="ru-RU" b="1" dirty="0" smtClean="0"/>
            <a:t>Тема</a:t>
          </a:r>
          <a:endParaRPr lang="ru-RU" b="1" dirty="0"/>
        </a:p>
      </dgm:t>
    </dgm:pt>
    <dgm:pt modelId="{291015FA-0434-4C6A-B783-FDED77AC4F62}" type="parTrans" cxnId="{93B23495-0B9D-481C-9588-C55DE3D44941}">
      <dgm:prSet/>
      <dgm:spPr/>
      <dgm:t>
        <a:bodyPr/>
        <a:lstStyle/>
        <a:p>
          <a:endParaRPr lang="ru-RU"/>
        </a:p>
      </dgm:t>
    </dgm:pt>
    <dgm:pt modelId="{537DA544-36C6-41E3-8C04-5AA43438234E}" type="sibTrans" cxnId="{93B23495-0B9D-481C-9588-C55DE3D44941}">
      <dgm:prSet/>
      <dgm:spPr/>
      <dgm:t>
        <a:bodyPr/>
        <a:lstStyle/>
        <a:p>
          <a:endParaRPr lang="ru-RU"/>
        </a:p>
      </dgm:t>
    </dgm:pt>
    <dgm:pt modelId="{CAAAB172-2BD2-45E1-8407-D7E43E4B8763}">
      <dgm:prSet phldrT="[Текст]"/>
      <dgm:spPr/>
      <dgm:t>
        <a:bodyPr/>
        <a:lstStyle/>
        <a:p>
          <a:r>
            <a:rPr lang="ru-RU" dirty="0" smtClean="0"/>
            <a:t>Про </a:t>
          </a:r>
          <a:r>
            <a:rPr lang="ru-RU" dirty="0" err="1" smtClean="0"/>
            <a:t>що</a:t>
          </a:r>
          <a:r>
            <a:rPr lang="ru-RU" dirty="0" smtClean="0"/>
            <a:t> говориться в </a:t>
          </a:r>
          <a:r>
            <a:rPr lang="ru-RU" dirty="0" err="1" smtClean="0"/>
            <a:t>тексті</a:t>
          </a:r>
          <a:endParaRPr lang="ru-RU" dirty="0"/>
        </a:p>
      </dgm:t>
    </dgm:pt>
    <dgm:pt modelId="{A7190209-0A31-4D24-8DCA-C6E6D6D3C183}" type="parTrans" cxnId="{1C416226-D3CA-42E0-AEC6-B2E1D696B48B}">
      <dgm:prSet/>
      <dgm:spPr/>
      <dgm:t>
        <a:bodyPr/>
        <a:lstStyle/>
        <a:p>
          <a:endParaRPr lang="ru-RU"/>
        </a:p>
      </dgm:t>
    </dgm:pt>
    <dgm:pt modelId="{9B7993FB-89B5-442B-928B-705852B3998A}" type="sibTrans" cxnId="{1C416226-D3CA-42E0-AEC6-B2E1D696B48B}">
      <dgm:prSet/>
      <dgm:spPr/>
      <dgm:t>
        <a:bodyPr/>
        <a:lstStyle/>
        <a:p>
          <a:endParaRPr lang="ru-RU"/>
        </a:p>
      </dgm:t>
    </dgm:pt>
    <dgm:pt modelId="{C6B77870-73FC-4EFA-8BD5-C71085B6935B}">
      <dgm:prSet phldrT="[Текст]"/>
      <dgm:spPr/>
      <dgm:t>
        <a:bodyPr/>
        <a:lstStyle/>
        <a:p>
          <a:r>
            <a:rPr lang="ru-RU" dirty="0" err="1" smtClean="0"/>
            <a:t>Саме</a:t>
          </a:r>
          <a:r>
            <a:rPr lang="ru-RU" dirty="0" smtClean="0"/>
            <a:t> головне, до 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закликає</a:t>
          </a:r>
          <a:r>
            <a:rPr lang="ru-RU" dirty="0" smtClean="0"/>
            <a:t> автор</a:t>
          </a:r>
          <a:endParaRPr lang="ru-RU" dirty="0"/>
        </a:p>
      </dgm:t>
    </dgm:pt>
    <dgm:pt modelId="{87C7921E-2E56-4C15-BC9A-A6411D919F32}" type="parTrans" cxnId="{30968659-F9BF-4FCF-82E2-46CF5AA404EB}">
      <dgm:prSet/>
      <dgm:spPr/>
      <dgm:t>
        <a:bodyPr/>
        <a:lstStyle/>
        <a:p>
          <a:endParaRPr lang="ru-RU"/>
        </a:p>
      </dgm:t>
    </dgm:pt>
    <dgm:pt modelId="{3C8280D5-CEB1-4114-AA6F-11D9AB1479FE}" type="sibTrans" cxnId="{30968659-F9BF-4FCF-82E2-46CF5AA404EB}">
      <dgm:prSet/>
      <dgm:spPr/>
      <dgm:t>
        <a:bodyPr/>
        <a:lstStyle/>
        <a:p>
          <a:endParaRPr lang="ru-RU"/>
        </a:p>
      </dgm:t>
    </dgm:pt>
    <dgm:pt modelId="{6E82A1BE-1FF5-4A1D-ADD5-D5F7B14C7BF2}">
      <dgm:prSet phldrT="[Текст]"/>
      <dgm:spPr/>
      <dgm:t>
        <a:bodyPr/>
        <a:lstStyle/>
        <a:p>
          <a:r>
            <a:rPr lang="ru-RU" b="1" dirty="0" smtClean="0"/>
            <a:t>Заголовок</a:t>
          </a:r>
          <a:endParaRPr lang="ru-RU" b="1" dirty="0"/>
        </a:p>
      </dgm:t>
    </dgm:pt>
    <dgm:pt modelId="{EA433C37-D970-44AF-AAC3-0D575BF727E0}" type="parTrans" cxnId="{E8FA7358-AADD-4345-A7D6-18955FF6246C}">
      <dgm:prSet/>
      <dgm:spPr/>
      <dgm:t>
        <a:bodyPr/>
        <a:lstStyle/>
        <a:p>
          <a:endParaRPr lang="ru-RU"/>
        </a:p>
      </dgm:t>
    </dgm:pt>
    <dgm:pt modelId="{45147685-6D7D-4465-BD83-4740A3193C24}" type="sibTrans" cxnId="{E8FA7358-AADD-4345-A7D6-18955FF6246C}">
      <dgm:prSet/>
      <dgm:spPr/>
      <dgm:t>
        <a:bodyPr/>
        <a:lstStyle/>
        <a:p>
          <a:endParaRPr lang="ru-RU"/>
        </a:p>
      </dgm:t>
    </dgm:pt>
    <dgm:pt modelId="{D71C4FDD-950F-4B9C-BA39-2158C16869D8}">
      <dgm:prSet phldrT="[Текст]"/>
      <dgm:spPr/>
      <dgm:t>
        <a:bodyPr/>
        <a:lstStyle/>
        <a:p>
          <a:r>
            <a:rPr lang="ru-RU" dirty="0" err="1" smtClean="0"/>
            <a:t>Коротке</a:t>
          </a:r>
          <a:r>
            <a:rPr lang="ru-RU" dirty="0" smtClean="0"/>
            <a:t> </a:t>
          </a:r>
          <a:r>
            <a:rPr lang="ru-RU" dirty="0" err="1" smtClean="0"/>
            <a:t>позначення</a:t>
          </a:r>
          <a:r>
            <a:rPr lang="ru-RU" dirty="0" smtClean="0"/>
            <a:t> теми тексту</a:t>
          </a:r>
          <a:endParaRPr lang="ru-RU" dirty="0"/>
        </a:p>
      </dgm:t>
    </dgm:pt>
    <dgm:pt modelId="{20B559D7-7BC9-4DCE-9ECF-71DDCD6F6AF0}" type="parTrans" cxnId="{ABB2D636-1552-47A4-AFFD-8FE040FA5DEF}">
      <dgm:prSet/>
      <dgm:spPr/>
      <dgm:t>
        <a:bodyPr/>
        <a:lstStyle/>
        <a:p>
          <a:endParaRPr lang="ru-RU"/>
        </a:p>
      </dgm:t>
    </dgm:pt>
    <dgm:pt modelId="{63552843-0DA1-4C08-A924-6BB180926953}" type="sibTrans" cxnId="{ABB2D636-1552-47A4-AFFD-8FE040FA5DEF}">
      <dgm:prSet/>
      <dgm:spPr/>
      <dgm:t>
        <a:bodyPr/>
        <a:lstStyle/>
        <a:p>
          <a:endParaRPr lang="ru-RU"/>
        </a:p>
      </dgm:t>
    </dgm:pt>
    <dgm:pt modelId="{861B0C94-F042-44B3-836A-1C5A6D88CFCD}">
      <dgm:prSet phldrT="[Текст]"/>
      <dgm:spPr/>
      <dgm:t>
        <a:bodyPr/>
        <a:lstStyle/>
        <a:p>
          <a:r>
            <a:rPr lang="ru-RU" b="1" dirty="0" smtClean="0"/>
            <a:t>Головна думка</a:t>
          </a:r>
          <a:endParaRPr lang="ru-RU" b="1" dirty="0"/>
        </a:p>
      </dgm:t>
    </dgm:pt>
    <dgm:pt modelId="{A18C9161-627A-4056-A46D-E41453A8DDD3}" type="sibTrans" cxnId="{85DE2AF3-7B06-4D91-95DF-DFB393861FF4}">
      <dgm:prSet/>
      <dgm:spPr/>
      <dgm:t>
        <a:bodyPr/>
        <a:lstStyle/>
        <a:p>
          <a:endParaRPr lang="ru-RU"/>
        </a:p>
      </dgm:t>
    </dgm:pt>
    <dgm:pt modelId="{D487FA49-BF48-4DFF-ADAC-5B5F57D210F7}" type="parTrans" cxnId="{85DE2AF3-7B06-4D91-95DF-DFB393861FF4}">
      <dgm:prSet/>
      <dgm:spPr/>
      <dgm:t>
        <a:bodyPr/>
        <a:lstStyle/>
        <a:p>
          <a:endParaRPr lang="ru-RU"/>
        </a:p>
      </dgm:t>
    </dgm:pt>
    <dgm:pt modelId="{11AF14B8-A966-4815-957F-D67393F1AC9B}" type="pres">
      <dgm:prSet presAssocID="{7C85A0B8-BC4E-4965-ACD7-35BBE69C3E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DB067-34EF-4323-9F4D-D91EE36BE9D6}" type="pres">
      <dgm:prSet presAssocID="{AB6A5676-B2C9-46A5-BAFA-66BD5D944C52}" presName="compNode" presStyleCnt="0"/>
      <dgm:spPr/>
    </dgm:pt>
    <dgm:pt modelId="{9865179F-4F95-44C3-BAFE-7538A431B6A3}" type="pres">
      <dgm:prSet presAssocID="{AB6A5676-B2C9-46A5-BAFA-66BD5D944C52}" presName="aNode" presStyleLbl="bgShp" presStyleIdx="0" presStyleCnt="3"/>
      <dgm:spPr/>
      <dgm:t>
        <a:bodyPr/>
        <a:lstStyle/>
        <a:p>
          <a:endParaRPr lang="ru-RU"/>
        </a:p>
      </dgm:t>
    </dgm:pt>
    <dgm:pt modelId="{2271B7C2-000C-4FEB-A70D-2EC96C43BB2D}" type="pres">
      <dgm:prSet presAssocID="{AB6A5676-B2C9-46A5-BAFA-66BD5D944C52}" presName="textNode" presStyleLbl="bgShp" presStyleIdx="0" presStyleCnt="3"/>
      <dgm:spPr/>
      <dgm:t>
        <a:bodyPr/>
        <a:lstStyle/>
        <a:p>
          <a:endParaRPr lang="ru-RU"/>
        </a:p>
      </dgm:t>
    </dgm:pt>
    <dgm:pt modelId="{24D9CDDE-C706-4056-9AA3-69C4E3900CCD}" type="pres">
      <dgm:prSet presAssocID="{AB6A5676-B2C9-46A5-BAFA-66BD5D944C52}" presName="compChildNode" presStyleCnt="0"/>
      <dgm:spPr/>
    </dgm:pt>
    <dgm:pt modelId="{0CAC1BBB-8487-4A22-B463-83AC7BEB78CC}" type="pres">
      <dgm:prSet presAssocID="{AB6A5676-B2C9-46A5-BAFA-66BD5D944C52}" presName="theInnerList" presStyleCnt="0"/>
      <dgm:spPr/>
    </dgm:pt>
    <dgm:pt modelId="{CFCBD927-A10B-485F-8649-62F8DF25D594}" type="pres">
      <dgm:prSet presAssocID="{CAAAB172-2BD2-45E1-8407-D7E43E4B876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146CF-4E05-4269-AB9C-C383EE61A733}" type="pres">
      <dgm:prSet presAssocID="{AB6A5676-B2C9-46A5-BAFA-66BD5D944C52}" presName="aSpace" presStyleCnt="0"/>
      <dgm:spPr/>
    </dgm:pt>
    <dgm:pt modelId="{C0EC429E-5B6D-4F74-A4B4-936C7917996E}" type="pres">
      <dgm:prSet presAssocID="{861B0C94-F042-44B3-836A-1C5A6D88CFCD}" presName="compNode" presStyleCnt="0"/>
      <dgm:spPr/>
    </dgm:pt>
    <dgm:pt modelId="{767CB617-8A75-499F-A18A-039F0B3CE94B}" type="pres">
      <dgm:prSet presAssocID="{861B0C94-F042-44B3-836A-1C5A6D88CFCD}" presName="aNode" presStyleLbl="bgShp" presStyleIdx="1" presStyleCnt="3"/>
      <dgm:spPr/>
      <dgm:t>
        <a:bodyPr/>
        <a:lstStyle/>
        <a:p>
          <a:endParaRPr lang="ru-RU"/>
        </a:p>
      </dgm:t>
    </dgm:pt>
    <dgm:pt modelId="{0396C9BE-75B7-4170-8BB3-7122202D9CAB}" type="pres">
      <dgm:prSet presAssocID="{861B0C94-F042-44B3-836A-1C5A6D88CFCD}" presName="textNode" presStyleLbl="bgShp" presStyleIdx="1" presStyleCnt="3"/>
      <dgm:spPr/>
      <dgm:t>
        <a:bodyPr/>
        <a:lstStyle/>
        <a:p>
          <a:endParaRPr lang="ru-RU"/>
        </a:p>
      </dgm:t>
    </dgm:pt>
    <dgm:pt modelId="{28AA004F-0205-4D9E-9BFE-5EF072A19B51}" type="pres">
      <dgm:prSet presAssocID="{861B0C94-F042-44B3-836A-1C5A6D88CFCD}" presName="compChildNode" presStyleCnt="0"/>
      <dgm:spPr/>
    </dgm:pt>
    <dgm:pt modelId="{D54FA82E-74BF-4CF8-A91D-CB6BB9AA6490}" type="pres">
      <dgm:prSet presAssocID="{861B0C94-F042-44B3-836A-1C5A6D88CFCD}" presName="theInnerList" presStyleCnt="0"/>
      <dgm:spPr/>
    </dgm:pt>
    <dgm:pt modelId="{5E3FB490-4875-42B7-B2E6-646266B7DB78}" type="pres">
      <dgm:prSet presAssocID="{C6B77870-73FC-4EFA-8BD5-C71085B6935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1969-A702-4E35-954A-679BF572F17F}" type="pres">
      <dgm:prSet presAssocID="{861B0C94-F042-44B3-836A-1C5A6D88CFCD}" presName="aSpace" presStyleCnt="0"/>
      <dgm:spPr/>
    </dgm:pt>
    <dgm:pt modelId="{E5A453D7-CC75-4BE7-AD7F-D3982CBDED2E}" type="pres">
      <dgm:prSet presAssocID="{6E82A1BE-1FF5-4A1D-ADD5-D5F7B14C7BF2}" presName="compNode" presStyleCnt="0"/>
      <dgm:spPr/>
    </dgm:pt>
    <dgm:pt modelId="{9D971EDF-8434-46CF-BD0E-8648D3911E5C}" type="pres">
      <dgm:prSet presAssocID="{6E82A1BE-1FF5-4A1D-ADD5-D5F7B14C7BF2}" presName="aNode" presStyleLbl="bgShp" presStyleIdx="2" presStyleCnt="3"/>
      <dgm:spPr/>
      <dgm:t>
        <a:bodyPr/>
        <a:lstStyle/>
        <a:p>
          <a:endParaRPr lang="ru-RU"/>
        </a:p>
      </dgm:t>
    </dgm:pt>
    <dgm:pt modelId="{F0F1E8D2-8C6B-4D16-A520-8872632CE6D4}" type="pres">
      <dgm:prSet presAssocID="{6E82A1BE-1FF5-4A1D-ADD5-D5F7B14C7BF2}" presName="textNode" presStyleLbl="bgShp" presStyleIdx="2" presStyleCnt="3"/>
      <dgm:spPr/>
      <dgm:t>
        <a:bodyPr/>
        <a:lstStyle/>
        <a:p>
          <a:endParaRPr lang="ru-RU"/>
        </a:p>
      </dgm:t>
    </dgm:pt>
    <dgm:pt modelId="{D7ED0A1E-F805-47F0-99B2-71F98024DFEE}" type="pres">
      <dgm:prSet presAssocID="{6E82A1BE-1FF5-4A1D-ADD5-D5F7B14C7BF2}" presName="compChildNode" presStyleCnt="0"/>
      <dgm:spPr/>
    </dgm:pt>
    <dgm:pt modelId="{93BD514B-AEF9-4B63-AF94-56F05A0D1A87}" type="pres">
      <dgm:prSet presAssocID="{6E82A1BE-1FF5-4A1D-ADD5-D5F7B14C7BF2}" presName="theInnerList" presStyleCnt="0"/>
      <dgm:spPr/>
    </dgm:pt>
    <dgm:pt modelId="{D719188A-90B1-44AB-B807-9C15C5A2A4CA}" type="pres">
      <dgm:prSet presAssocID="{D71C4FDD-950F-4B9C-BA39-2158C16869D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2D636-1552-47A4-AFFD-8FE040FA5DEF}" srcId="{6E82A1BE-1FF5-4A1D-ADD5-D5F7B14C7BF2}" destId="{D71C4FDD-950F-4B9C-BA39-2158C16869D8}" srcOrd="0" destOrd="0" parTransId="{20B559D7-7BC9-4DCE-9ECF-71DDCD6F6AF0}" sibTransId="{63552843-0DA1-4C08-A924-6BB180926953}"/>
    <dgm:cxn modelId="{1C416226-D3CA-42E0-AEC6-B2E1D696B48B}" srcId="{AB6A5676-B2C9-46A5-BAFA-66BD5D944C52}" destId="{CAAAB172-2BD2-45E1-8407-D7E43E4B8763}" srcOrd="0" destOrd="0" parTransId="{A7190209-0A31-4D24-8DCA-C6E6D6D3C183}" sibTransId="{9B7993FB-89B5-442B-928B-705852B3998A}"/>
    <dgm:cxn modelId="{FAA64B76-B213-4F60-9169-BE475F6FCD1A}" type="presOf" srcId="{CAAAB172-2BD2-45E1-8407-D7E43E4B8763}" destId="{CFCBD927-A10B-485F-8649-62F8DF25D594}" srcOrd="0" destOrd="0" presId="urn:microsoft.com/office/officeart/2005/8/layout/lProcess2"/>
    <dgm:cxn modelId="{93B23495-0B9D-481C-9588-C55DE3D44941}" srcId="{7C85A0B8-BC4E-4965-ACD7-35BBE69C3EED}" destId="{AB6A5676-B2C9-46A5-BAFA-66BD5D944C52}" srcOrd="0" destOrd="0" parTransId="{291015FA-0434-4C6A-B783-FDED77AC4F62}" sibTransId="{537DA544-36C6-41E3-8C04-5AA43438234E}"/>
    <dgm:cxn modelId="{D53958D1-BDC5-4770-859D-1367E000BC4D}" type="presOf" srcId="{6E82A1BE-1FF5-4A1D-ADD5-D5F7B14C7BF2}" destId="{F0F1E8D2-8C6B-4D16-A520-8872632CE6D4}" srcOrd="1" destOrd="0" presId="urn:microsoft.com/office/officeart/2005/8/layout/lProcess2"/>
    <dgm:cxn modelId="{7956F714-77C0-4B5D-97F4-6323076A94FC}" type="presOf" srcId="{7C85A0B8-BC4E-4965-ACD7-35BBE69C3EED}" destId="{11AF14B8-A966-4815-957F-D67393F1AC9B}" srcOrd="0" destOrd="0" presId="urn:microsoft.com/office/officeart/2005/8/layout/lProcess2"/>
    <dgm:cxn modelId="{6F210189-D2B0-4FC0-8160-49DA75D670E7}" type="presOf" srcId="{C6B77870-73FC-4EFA-8BD5-C71085B6935B}" destId="{5E3FB490-4875-42B7-B2E6-646266B7DB78}" srcOrd="0" destOrd="0" presId="urn:microsoft.com/office/officeart/2005/8/layout/lProcess2"/>
    <dgm:cxn modelId="{85DE2AF3-7B06-4D91-95DF-DFB393861FF4}" srcId="{7C85A0B8-BC4E-4965-ACD7-35BBE69C3EED}" destId="{861B0C94-F042-44B3-836A-1C5A6D88CFCD}" srcOrd="1" destOrd="0" parTransId="{D487FA49-BF48-4DFF-ADAC-5B5F57D210F7}" sibTransId="{A18C9161-627A-4056-A46D-E41453A8DDD3}"/>
    <dgm:cxn modelId="{B84A6115-10B9-4891-8A83-68DCF2672B22}" type="presOf" srcId="{861B0C94-F042-44B3-836A-1C5A6D88CFCD}" destId="{0396C9BE-75B7-4170-8BB3-7122202D9CAB}" srcOrd="1" destOrd="0" presId="urn:microsoft.com/office/officeart/2005/8/layout/lProcess2"/>
    <dgm:cxn modelId="{0CD0AA15-BE03-4C08-B880-7158313DD656}" type="presOf" srcId="{861B0C94-F042-44B3-836A-1C5A6D88CFCD}" destId="{767CB617-8A75-499F-A18A-039F0B3CE94B}" srcOrd="0" destOrd="0" presId="urn:microsoft.com/office/officeart/2005/8/layout/lProcess2"/>
    <dgm:cxn modelId="{E8FA7358-AADD-4345-A7D6-18955FF6246C}" srcId="{7C85A0B8-BC4E-4965-ACD7-35BBE69C3EED}" destId="{6E82A1BE-1FF5-4A1D-ADD5-D5F7B14C7BF2}" srcOrd="2" destOrd="0" parTransId="{EA433C37-D970-44AF-AAC3-0D575BF727E0}" sibTransId="{45147685-6D7D-4465-BD83-4740A3193C24}"/>
    <dgm:cxn modelId="{02C5E6C4-ECBF-45FA-B05D-758813CC0F5D}" type="presOf" srcId="{AB6A5676-B2C9-46A5-BAFA-66BD5D944C52}" destId="{9865179F-4F95-44C3-BAFE-7538A431B6A3}" srcOrd="0" destOrd="0" presId="urn:microsoft.com/office/officeart/2005/8/layout/lProcess2"/>
    <dgm:cxn modelId="{CE1B9396-6581-47E9-914F-EFBEAA15DBD1}" type="presOf" srcId="{6E82A1BE-1FF5-4A1D-ADD5-D5F7B14C7BF2}" destId="{9D971EDF-8434-46CF-BD0E-8648D3911E5C}" srcOrd="0" destOrd="0" presId="urn:microsoft.com/office/officeart/2005/8/layout/lProcess2"/>
    <dgm:cxn modelId="{30968659-F9BF-4FCF-82E2-46CF5AA404EB}" srcId="{861B0C94-F042-44B3-836A-1C5A6D88CFCD}" destId="{C6B77870-73FC-4EFA-8BD5-C71085B6935B}" srcOrd="0" destOrd="0" parTransId="{87C7921E-2E56-4C15-BC9A-A6411D919F32}" sibTransId="{3C8280D5-CEB1-4114-AA6F-11D9AB1479FE}"/>
    <dgm:cxn modelId="{5BFAFF12-9A22-4FAF-A006-01ECD12D46C5}" type="presOf" srcId="{D71C4FDD-950F-4B9C-BA39-2158C16869D8}" destId="{D719188A-90B1-44AB-B807-9C15C5A2A4CA}" srcOrd="0" destOrd="0" presId="urn:microsoft.com/office/officeart/2005/8/layout/lProcess2"/>
    <dgm:cxn modelId="{DD8E7085-5998-4A58-BABF-18C4E7BADDE4}" type="presOf" srcId="{AB6A5676-B2C9-46A5-BAFA-66BD5D944C52}" destId="{2271B7C2-000C-4FEB-A70D-2EC96C43BB2D}" srcOrd="1" destOrd="0" presId="urn:microsoft.com/office/officeart/2005/8/layout/lProcess2"/>
    <dgm:cxn modelId="{3C8198FE-7CA9-4ADC-ABC3-68297FD1AF2D}" type="presParOf" srcId="{11AF14B8-A966-4815-957F-D67393F1AC9B}" destId="{258DB067-34EF-4323-9F4D-D91EE36BE9D6}" srcOrd="0" destOrd="0" presId="urn:microsoft.com/office/officeart/2005/8/layout/lProcess2"/>
    <dgm:cxn modelId="{43DAA59D-844A-4CCA-995E-093EAB9C2B31}" type="presParOf" srcId="{258DB067-34EF-4323-9F4D-D91EE36BE9D6}" destId="{9865179F-4F95-44C3-BAFE-7538A431B6A3}" srcOrd="0" destOrd="0" presId="urn:microsoft.com/office/officeart/2005/8/layout/lProcess2"/>
    <dgm:cxn modelId="{4ABDF90D-2807-47D7-A94E-6A77F38D37EE}" type="presParOf" srcId="{258DB067-34EF-4323-9F4D-D91EE36BE9D6}" destId="{2271B7C2-000C-4FEB-A70D-2EC96C43BB2D}" srcOrd="1" destOrd="0" presId="urn:microsoft.com/office/officeart/2005/8/layout/lProcess2"/>
    <dgm:cxn modelId="{4D294CFD-833A-49FE-A698-61BBE03F05FB}" type="presParOf" srcId="{258DB067-34EF-4323-9F4D-D91EE36BE9D6}" destId="{24D9CDDE-C706-4056-9AA3-69C4E3900CCD}" srcOrd="2" destOrd="0" presId="urn:microsoft.com/office/officeart/2005/8/layout/lProcess2"/>
    <dgm:cxn modelId="{2588CD2F-7E58-459A-863B-D94D13A03BFD}" type="presParOf" srcId="{24D9CDDE-C706-4056-9AA3-69C4E3900CCD}" destId="{0CAC1BBB-8487-4A22-B463-83AC7BEB78CC}" srcOrd="0" destOrd="0" presId="urn:microsoft.com/office/officeart/2005/8/layout/lProcess2"/>
    <dgm:cxn modelId="{9C70A11E-90D1-4B7B-B37E-36F80FA00A42}" type="presParOf" srcId="{0CAC1BBB-8487-4A22-B463-83AC7BEB78CC}" destId="{CFCBD927-A10B-485F-8649-62F8DF25D594}" srcOrd="0" destOrd="0" presId="urn:microsoft.com/office/officeart/2005/8/layout/lProcess2"/>
    <dgm:cxn modelId="{81B8209B-D1D7-44DC-A2BD-E995D64F45D4}" type="presParOf" srcId="{11AF14B8-A966-4815-957F-D67393F1AC9B}" destId="{C0C146CF-4E05-4269-AB9C-C383EE61A733}" srcOrd="1" destOrd="0" presId="urn:microsoft.com/office/officeart/2005/8/layout/lProcess2"/>
    <dgm:cxn modelId="{123355E2-ECE8-41B0-8C77-F308CECBB19C}" type="presParOf" srcId="{11AF14B8-A966-4815-957F-D67393F1AC9B}" destId="{C0EC429E-5B6D-4F74-A4B4-936C7917996E}" srcOrd="2" destOrd="0" presId="urn:microsoft.com/office/officeart/2005/8/layout/lProcess2"/>
    <dgm:cxn modelId="{353110AC-2F35-4F7B-BDFA-6DCD140F0F99}" type="presParOf" srcId="{C0EC429E-5B6D-4F74-A4B4-936C7917996E}" destId="{767CB617-8A75-499F-A18A-039F0B3CE94B}" srcOrd="0" destOrd="0" presId="urn:microsoft.com/office/officeart/2005/8/layout/lProcess2"/>
    <dgm:cxn modelId="{2AF671ED-10D5-44EA-83AF-1E56DE566977}" type="presParOf" srcId="{C0EC429E-5B6D-4F74-A4B4-936C7917996E}" destId="{0396C9BE-75B7-4170-8BB3-7122202D9CAB}" srcOrd="1" destOrd="0" presId="urn:microsoft.com/office/officeart/2005/8/layout/lProcess2"/>
    <dgm:cxn modelId="{ADD29A23-9766-4062-AD6A-51D3C8BFE9B3}" type="presParOf" srcId="{C0EC429E-5B6D-4F74-A4B4-936C7917996E}" destId="{28AA004F-0205-4D9E-9BFE-5EF072A19B51}" srcOrd="2" destOrd="0" presId="urn:microsoft.com/office/officeart/2005/8/layout/lProcess2"/>
    <dgm:cxn modelId="{9280DDE8-D842-4E66-8D07-2F90EEB97C6E}" type="presParOf" srcId="{28AA004F-0205-4D9E-9BFE-5EF072A19B51}" destId="{D54FA82E-74BF-4CF8-A91D-CB6BB9AA6490}" srcOrd="0" destOrd="0" presId="urn:microsoft.com/office/officeart/2005/8/layout/lProcess2"/>
    <dgm:cxn modelId="{52C78CE7-EECB-4ABF-B221-CAEA8D1A4CAA}" type="presParOf" srcId="{D54FA82E-74BF-4CF8-A91D-CB6BB9AA6490}" destId="{5E3FB490-4875-42B7-B2E6-646266B7DB78}" srcOrd="0" destOrd="0" presId="urn:microsoft.com/office/officeart/2005/8/layout/lProcess2"/>
    <dgm:cxn modelId="{924689B2-96EC-4500-90C4-7221D88629EB}" type="presParOf" srcId="{11AF14B8-A966-4815-957F-D67393F1AC9B}" destId="{3E051969-A702-4E35-954A-679BF572F17F}" srcOrd="3" destOrd="0" presId="urn:microsoft.com/office/officeart/2005/8/layout/lProcess2"/>
    <dgm:cxn modelId="{0EC52EE2-04F1-4DDD-AC2E-14687433E56E}" type="presParOf" srcId="{11AF14B8-A966-4815-957F-D67393F1AC9B}" destId="{E5A453D7-CC75-4BE7-AD7F-D3982CBDED2E}" srcOrd="4" destOrd="0" presId="urn:microsoft.com/office/officeart/2005/8/layout/lProcess2"/>
    <dgm:cxn modelId="{3807E0DC-BE86-4E06-8276-79CC6BF0DF0E}" type="presParOf" srcId="{E5A453D7-CC75-4BE7-AD7F-D3982CBDED2E}" destId="{9D971EDF-8434-46CF-BD0E-8648D3911E5C}" srcOrd="0" destOrd="0" presId="urn:microsoft.com/office/officeart/2005/8/layout/lProcess2"/>
    <dgm:cxn modelId="{B60117E4-55A4-491B-81DE-02D80A7461FA}" type="presParOf" srcId="{E5A453D7-CC75-4BE7-AD7F-D3982CBDED2E}" destId="{F0F1E8D2-8C6B-4D16-A520-8872632CE6D4}" srcOrd="1" destOrd="0" presId="urn:microsoft.com/office/officeart/2005/8/layout/lProcess2"/>
    <dgm:cxn modelId="{C17920AD-1B5B-40B5-802D-E6265524ADB0}" type="presParOf" srcId="{E5A453D7-CC75-4BE7-AD7F-D3982CBDED2E}" destId="{D7ED0A1E-F805-47F0-99B2-71F98024DFEE}" srcOrd="2" destOrd="0" presId="urn:microsoft.com/office/officeart/2005/8/layout/lProcess2"/>
    <dgm:cxn modelId="{1B8CBE7F-170A-4F6E-BD10-B5A37A15653D}" type="presParOf" srcId="{D7ED0A1E-F805-47F0-99B2-71F98024DFEE}" destId="{93BD514B-AEF9-4B63-AF94-56F05A0D1A87}" srcOrd="0" destOrd="0" presId="urn:microsoft.com/office/officeart/2005/8/layout/lProcess2"/>
    <dgm:cxn modelId="{DD488430-99F5-43DD-8436-E93F7C222B72}" type="presParOf" srcId="{93BD514B-AEF9-4B63-AF94-56F05A0D1A87}" destId="{D719188A-90B1-44AB-B807-9C15C5A2A4C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EAA8B-15F4-4392-A723-95C8C72F14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B3A120-15D2-40D3-B413-BA8A680AD2DD}">
      <dgm:prSet phldrT="[Текст]"/>
      <dgm:spPr/>
      <dgm:t>
        <a:bodyPr/>
        <a:lstStyle/>
        <a:p>
          <a:r>
            <a:rPr lang="ru-RU" dirty="0" smtClean="0"/>
            <a:t>Зачин</a:t>
          </a:r>
          <a:endParaRPr lang="ru-RU" dirty="0"/>
        </a:p>
      </dgm:t>
    </dgm:pt>
    <dgm:pt modelId="{28586064-2E4E-424E-8BFB-8DA17D3701F3}" type="parTrans" cxnId="{9D44B201-124C-4C4F-BCC3-8111FE00B4F4}">
      <dgm:prSet/>
      <dgm:spPr/>
      <dgm:t>
        <a:bodyPr/>
        <a:lstStyle/>
        <a:p>
          <a:endParaRPr lang="ru-RU"/>
        </a:p>
      </dgm:t>
    </dgm:pt>
    <dgm:pt modelId="{D2285533-366E-40DC-A27D-57FB10B27BA0}" type="sibTrans" cxnId="{9D44B201-124C-4C4F-BCC3-8111FE00B4F4}">
      <dgm:prSet/>
      <dgm:spPr/>
      <dgm:t>
        <a:bodyPr/>
        <a:lstStyle/>
        <a:p>
          <a:endParaRPr lang="ru-RU"/>
        </a:p>
      </dgm:t>
    </dgm:pt>
    <dgm:pt modelId="{A184BFDE-3A8B-427E-B6EC-60030F883505}">
      <dgm:prSet phldrT="[Текст]"/>
      <dgm:spPr/>
      <dgm:t>
        <a:bodyPr/>
        <a:lstStyle/>
        <a:p>
          <a:r>
            <a:rPr lang="ru-RU" dirty="0" err="1" smtClean="0"/>
            <a:t>Основна</a:t>
          </a:r>
          <a:r>
            <a:rPr lang="ru-RU" dirty="0" smtClean="0"/>
            <a:t> </a:t>
          </a:r>
          <a:r>
            <a:rPr lang="ru-RU" dirty="0" err="1" smtClean="0"/>
            <a:t>частина</a:t>
          </a:r>
          <a:endParaRPr lang="ru-RU" dirty="0"/>
        </a:p>
      </dgm:t>
    </dgm:pt>
    <dgm:pt modelId="{13F30196-EB38-4F8C-A8B7-535C395EF77C}" type="parTrans" cxnId="{A1E738CC-9F1B-4127-90C9-E20F664DBA12}">
      <dgm:prSet/>
      <dgm:spPr/>
      <dgm:t>
        <a:bodyPr/>
        <a:lstStyle/>
        <a:p>
          <a:endParaRPr lang="ru-RU"/>
        </a:p>
      </dgm:t>
    </dgm:pt>
    <dgm:pt modelId="{150265EF-F40A-46BB-85D1-99F1954182DD}" type="sibTrans" cxnId="{A1E738CC-9F1B-4127-90C9-E20F664DBA12}">
      <dgm:prSet/>
      <dgm:spPr/>
      <dgm:t>
        <a:bodyPr/>
        <a:lstStyle/>
        <a:p>
          <a:endParaRPr lang="ru-RU"/>
        </a:p>
      </dgm:t>
    </dgm:pt>
    <dgm:pt modelId="{B4556AF6-C68E-4E54-8214-A91D3CF42F6B}">
      <dgm:prSet phldrT="[Текст]"/>
      <dgm:spPr/>
      <dgm:t>
        <a:bodyPr/>
        <a:lstStyle/>
        <a:p>
          <a:r>
            <a:rPr lang="ru-RU" dirty="0" err="1" smtClean="0"/>
            <a:t>Кінцівка</a:t>
          </a:r>
          <a:endParaRPr lang="ru-RU" dirty="0"/>
        </a:p>
      </dgm:t>
    </dgm:pt>
    <dgm:pt modelId="{22DB829D-B949-4EFC-A99D-3474CFA9ABDE}" type="parTrans" cxnId="{6EF24760-B7B0-45B7-8671-99154D397BD6}">
      <dgm:prSet/>
      <dgm:spPr/>
      <dgm:t>
        <a:bodyPr/>
        <a:lstStyle/>
        <a:p>
          <a:endParaRPr lang="ru-RU"/>
        </a:p>
      </dgm:t>
    </dgm:pt>
    <dgm:pt modelId="{4852549B-1D70-4296-9028-00D88B84F7C2}" type="sibTrans" cxnId="{6EF24760-B7B0-45B7-8671-99154D397BD6}">
      <dgm:prSet/>
      <dgm:spPr/>
      <dgm:t>
        <a:bodyPr/>
        <a:lstStyle/>
        <a:p>
          <a:endParaRPr lang="ru-RU"/>
        </a:p>
      </dgm:t>
    </dgm:pt>
    <dgm:pt modelId="{ABBA844B-F482-466F-BCF3-8D7F654A0518}" type="pres">
      <dgm:prSet presAssocID="{C4CEAA8B-15F4-4392-A723-95C8C72F141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46B1241-3206-4DDA-B846-A66385BABC57}" type="pres">
      <dgm:prSet presAssocID="{C4CEAA8B-15F4-4392-A723-95C8C72F1412}" presName="Name1" presStyleCnt="0"/>
      <dgm:spPr/>
    </dgm:pt>
    <dgm:pt modelId="{348058C9-F9CA-4B06-A824-085D12D4CA45}" type="pres">
      <dgm:prSet presAssocID="{C4CEAA8B-15F4-4392-A723-95C8C72F1412}" presName="cycle" presStyleCnt="0"/>
      <dgm:spPr/>
    </dgm:pt>
    <dgm:pt modelId="{819F4392-D500-4D08-AA98-EE4F192C9E27}" type="pres">
      <dgm:prSet presAssocID="{C4CEAA8B-15F4-4392-A723-95C8C72F1412}" presName="srcNode" presStyleLbl="node1" presStyleIdx="0" presStyleCnt="3"/>
      <dgm:spPr/>
    </dgm:pt>
    <dgm:pt modelId="{13FE8DB2-C663-48B0-B897-085B2449660D}" type="pres">
      <dgm:prSet presAssocID="{C4CEAA8B-15F4-4392-A723-95C8C72F1412}" presName="conn" presStyleLbl="parChTrans1D2" presStyleIdx="0" presStyleCnt="1"/>
      <dgm:spPr/>
      <dgm:t>
        <a:bodyPr/>
        <a:lstStyle/>
        <a:p>
          <a:endParaRPr lang="ru-RU"/>
        </a:p>
      </dgm:t>
    </dgm:pt>
    <dgm:pt modelId="{E908B56E-CE6B-4019-8E5C-8524B0738302}" type="pres">
      <dgm:prSet presAssocID="{C4CEAA8B-15F4-4392-A723-95C8C72F1412}" presName="extraNode" presStyleLbl="node1" presStyleIdx="0" presStyleCnt="3"/>
      <dgm:spPr/>
    </dgm:pt>
    <dgm:pt modelId="{0F47D713-6C28-4BF0-8993-C499937A84CA}" type="pres">
      <dgm:prSet presAssocID="{C4CEAA8B-15F4-4392-A723-95C8C72F1412}" presName="dstNode" presStyleLbl="node1" presStyleIdx="0" presStyleCnt="3"/>
      <dgm:spPr/>
    </dgm:pt>
    <dgm:pt modelId="{5CDC390E-54CC-402C-A7B7-4CE6EC4157F9}" type="pres">
      <dgm:prSet presAssocID="{48B3A120-15D2-40D3-B413-BA8A680AD2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DF989-08C8-4052-B8B9-4459D2D80B91}" type="pres">
      <dgm:prSet presAssocID="{48B3A120-15D2-40D3-B413-BA8A680AD2DD}" presName="accent_1" presStyleCnt="0"/>
      <dgm:spPr/>
    </dgm:pt>
    <dgm:pt modelId="{5358E85B-9FB3-4807-A2F5-0C2194F1976E}" type="pres">
      <dgm:prSet presAssocID="{48B3A120-15D2-40D3-B413-BA8A680AD2DD}" presName="accentRepeatNode" presStyleLbl="solidFgAcc1" presStyleIdx="0" presStyleCnt="3"/>
      <dgm:spPr/>
    </dgm:pt>
    <dgm:pt modelId="{1F17D13C-CD1F-4ED5-B279-48B779F6FC16}" type="pres">
      <dgm:prSet presAssocID="{A184BFDE-3A8B-427E-B6EC-60030F88350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0A014-8607-497C-B988-639B1D18DC35}" type="pres">
      <dgm:prSet presAssocID="{A184BFDE-3A8B-427E-B6EC-60030F883505}" presName="accent_2" presStyleCnt="0"/>
      <dgm:spPr/>
    </dgm:pt>
    <dgm:pt modelId="{67CA2789-72A5-460F-A8D2-B5FAA1A50EF8}" type="pres">
      <dgm:prSet presAssocID="{A184BFDE-3A8B-427E-B6EC-60030F883505}" presName="accentRepeatNode" presStyleLbl="solidFgAcc1" presStyleIdx="1" presStyleCnt="3"/>
      <dgm:spPr/>
    </dgm:pt>
    <dgm:pt modelId="{96B1AD75-66F1-4C3F-AAD6-83B2ADBC7402}" type="pres">
      <dgm:prSet presAssocID="{B4556AF6-C68E-4E54-8214-A91D3CF42F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B0702-6AF1-4E5F-892B-CED52194D1BD}" type="pres">
      <dgm:prSet presAssocID="{B4556AF6-C68E-4E54-8214-A91D3CF42F6B}" presName="accent_3" presStyleCnt="0"/>
      <dgm:spPr/>
    </dgm:pt>
    <dgm:pt modelId="{65E8721B-7F12-4089-BE98-69AF1DE0C728}" type="pres">
      <dgm:prSet presAssocID="{B4556AF6-C68E-4E54-8214-A91D3CF42F6B}" presName="accentRepeatNode" presStyleLbl="solidFgAcc1" presStyleIdx="2" presStyleCnt="3"/>
      <dgm:spPr/>
    </dgm:pt>
  </dgm:ptLst>
  <dgm:cxnLst>
    <dgm:cxn modelId="{AF7F9B54-E989-403F-93FE-00CA6B817D93}" type="presOf" srcId="{B4556AF6-C68E-4E54-8214-A91D3CF42F6B}" destId="{96B1AD75-66F1-4C3F-AAD6-83B2ADBC7402}" srcOrd="0" destOrd="0" presId="urn:microsoft.com/office/officeart/2008/layout/VerticalCurvedList"/>
    <dgm:cxn modelId="{DBD8D5D0-388B-46CC-AF11-5FC537783242}" type="presOf" srcId="{48B3A120-15D2-40D3-B413-BA8A680AD2DD}" destId="{5CDC390E-54CC-402C-A7B7-4CE6EC4157F9}" srcOrd="0" destOrd="0" presId="urn:microsoft.com/office/officeart/2008/layout/VerticalCurvedList"/>
    <dgm:cxn modelId="{03685AF3-6A6B-43B1-A9CF-12E653DA5F78}" type="presOf" srcId="{D2285533-366E-40DC-A27D-57FB10B27BA0}" destId="{13FE8DB2-C663-48B0-B897-085B2449660D}" srcOrd="0" destOrd="0" presId="urn:microsoft.com/office/officeart/2008/layout/VerticalCurvedList"/>
    <dgm:cxn modelId="{56A5D7E5-3DFA-4236-A482-11E0E6C7CD85}" type="presOf" srcId="{A184BFDE-3A8B-427E-B6EC-60030F883505}" destId="{1F17D13C-CD1F-4ED5-B279-48B779F6FC16}" srcOrd="0" destOrd="0" presId="urn:microsoft.com/office/officeart/2008/layout/VerticalCurvedList"/>
    <dgm:cxn modelId="{A1E738CC-9F1B-4127-90C9-E20F664DBA12}" srcId="{C4CEAA8B-15F4-4392-A723-95C8C72F1412}" destId="{A184BFDE-3A8B-427E-B6EC-60030F883505}" srcOrd="1" destOrd="0" parTransId="{13F30196-EB38-4F8C-A8B7-535C395EF77C}" sibTransId="{150265EF-F40A-46BB-85D1-99F1954182DD}"/>
    <dgm:cxn modelId="{9D44B201-124C-4C4F-BCC3-8111FE00B4F4}" srcId="{C4CEAA8B-15F4-4392-A723-95C8C72F1412}" destId="{48B3A120-15D2-40D3-B413-BA8A680AD2DD}" srcOrd="0" destOrd="0" parTransId="{28586064-2E4E-424E-8BFB-8DA17D3701F3}" sibTransId="{D2285533-366E-40DC-A27D-57FB10B27BA0}"/>
    <dgm:cxn modelId="{BAA6F972-9149-4164-80AF-74CDA9D3073D}" type="presOf" srcId="{C4CEAA8B-15F4-4392-A723-95C8C72F1412}" destId="{ABBA844B-F482-466F-BCF3-8D7F654A0518}" srcOrd="0" destOrd="0" presId="urn:microsoft.com/office/officeart/2008/layout/VerticalCurvedList"/>
    <dgm:cxn modelId="{6EF24760-B7B0-45B7-8671-99154D397BD6}" srcId="{C4CEAA8B-15F4-4392-A723-95C8C72F1412}" destId="{B4556AF6-C68E-4E54-8214-A91D3CF42F6B}" srcOrd="2" destOrd="0" parTransId="{22DB829D-B949-4EFC-A99D-3474CFA9ABDE}" sibTransId="{4852549B-1D70-4296-9028-00D88B84F7C2}"/>
    <dgm:cxn modelId="{E08A2B80-1E7C-4602-9530-AB21AE0A9F26}" type="presParOf" srcId="{ABBA844B-F482-466F-BCF3-8D7F654A0518}" destId="{746B1241-3206-4DDA-B846-A66385BABC57}" srcOrd="0" destOrd="0" presId="urn:microsoft.com/office/officeart/2008/layout/VerticalCurvedList"/>
    <dgm:cxn modelId="{C7443FCC-42C4-4ED4-9C5D-38A5D04AB07D}" type="presParOf" srcId="{746B1241-3206-4DDA-B846-A66385BABC57}" destId="{348058C9-F9CA-4B06-A824-085D12D4CA45}" srcOrd="0" destOrd="0" presId="urn:microsoft.com/office/officeart/2008/layout/VerticalCurvedList"/>
    <dgm:cxn modelId="{BD429D8C-6AAF-463F-8552-498E4B0E2EF5}" type="presParOf" srcId="{348058C9-F9CA-4B06-A824-085D12D4CA45}" destId="{819F4392-D500-4D08-AA98-EE4F192C9E27}" srcOrd="0" destOrd="0" presId="urn:microsoft.com/office/officeart/2008/layout/VerticalCurvedList"/>
    <dgm:cxn modelId="{7599C356-21F2-4DC4-8F19-AC882ABD9CAE}" type="presParOf" srcId="{348058C9-F9CA-4B06-A824-085D12D4CA45}" destId="{13FE8DB2-C663-48B0-B897-085B2449660D}" srcOrd="1" destOrd="0" presId="urn:microsoft.com/office/officeart/2008/layout/VerticalCurvedList"/>
    <dgm:cxn modelId="{7F4CFF06-7FA4-4E37-B914-4B53FA494CB4}" type="presParOf" srcId="{348058C9-F9CA-4B06-A824-085D12D4CA45}" destId="{E908B56E-CE6B-4019-8E5C-8524B0738302}" srcOrd="2" destOrd="0" presId="urn:microsoft.com/office/officeart/2008/layout/VerticalCurvedList"/>
    <dgm:cxn modelId="{12BDF0D0-2B24-44A6-A945-2FEB7E4DFB52}" type="presParOf" srcId="{348058C9-F9CA-4B06-A824-085D12D4CA45}" destId="{0F47D713-6C28-4BF0-8993-C499937A84CA}" srcOrd="3" destOrd="0" presId="urn:microsoft.com/office/officeart/2008/layout/VerticalCurvedList"/>
    <dgm:cxn modelId="{217878E8-A1D7-4F66-B1EE-93CF67277B37}" type="presParOf" srcId="{746B1241-3206-4DDA-B846-A66385BABC57}" destId="{5CDC390E-54CC-402C-A7B7-4CE6EC4157F9}" srcOrd="1" destOrd="0" presId="urn:microsoft.com/office/officeart/2008/layout/VerticalCurvedList"/>
    <dgm:cxn modelId="{D828C957-834E-4C9C-BD5C-4993479CA21C}" type="presParOf" srcId="{746B1241-3206-4DDA-B846-A66385BABC57}" destId="{453DF989-08C8-4052-B8B9-4459D2D80B91}" srcOrd="2" destOrd="0" presId="urn:microsoft.com/office/officeart/2008/layout/VerticalCurvedList"/>
    <dgm:cxn modelId="{AA54E053-F034-4825-A5AD-3549582D94E9}" type="presParOf" srcId="{453DF989-08C8-4052-B8B9-4459D2D80B91}" destId="{5358E85B-9FB3-4807-A2F5-0C2194F1976E}" srcOrd="0" destOrd="0" presId="urn:microsoft.com/office/officeart/2008/layout/VerticalCurvedList"/>
    <dgm:cxn modelId="{0104C53C-05F1-499A-B357-2C38750B6D7D}" type="presParOf" srcId="{746B1241-3206-4DDA-B846-A66385BABC57}" destId="{1F17D13C-CD1F-4ED5-B279-48B779F6FC16}" srcOrd="3" destOrd="0" presId="urn:microsoft.com/office/officeart/2008/layout/VerticalCurvedList"/>
    <dgm:cxn modelId="{1EDB3D9D-5286-4239-BF00-26C70C81C655}" type="presParOf" srcId="{746B1241-3206-4DDA-B846-A66385BABC57}" destId="{5460A014-8607-497C-B988-639B1D18DC35}" srcOrd="4" destOrd="0" presId="urn:microsoft.com/office/officeart/2008/layout/VerticalCurvedList"/>
    <dgm:cxn modelId="{F63126AC-8550-4010-9D7A-F9B34BA2E8A9}" type="presParOf" srcId="{5460A014-8607-497C-B988-639B1D18DC35}" destId="{67CA2789-72A5-460F-A8D2-B5FAA1A50EF8}" srcOrd="0" destOrd="0" presId="urn:microsoft.com/office/officeart/2008/layout/VerticalCurvedList"/>
    <dgm:cxn modelId="{84F98C9F-9EDE-431D-A18D-0DFEFA707842}" type="presParOf" srcId="{746B1241-3206-4DDA-B846-A66385BABC57}" destId="{96B1AD75-66F1-4C3F-AAD6-83B2ADBC7402}" srcOrd="5" destOrd="0" presId="urn:microsoft.com/office/officeart/2008/layout/VerticalCurvedList"/>
    <dgm:cxn modelId="{FDA76045-BDCA-481D-A079-FA1622F4E7C5}" type="presParOf" srcId="{746B1241-3206-4DDA-B846-A66385BABC57}" destId="{969B0702-6AF1-4E5F-892B-CED52194D1BD}" srcOrd="6" destOrd="0" presId="urn:microsoft.com/office/officeart/2008/layout/VerticalCurvedList"/>
    <dgm:cxn modelId="{7D749765-9FE2-4FC5-AB60-F4218883D00C}" type="presParOf" srcId="{969B0702-6AF1-4E5F-892B-CED52194D1BD}" destId="{65E8721B-7F12-4089-BE98-69AF1DE0C7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3542C-3BDE-4DA8-A3F6-C54B7AF4E9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3D0D0-72EF-4182-A3E9-4F21E09F48A6}">
      <dgm:prSet phldrT="[Текст]" custT="1"/>
      <dgm:spPr/>
      <dgm:t>
        <a:bodyPr/>
        <a:lstStyle/>
        <a:p>
          <a:r>
            <a:rPr lang="ru-RU" sz="2000" dirty="0" err="1" smtClean="0"/>
            <a:t>Цілу</a:t>
          </a:r>
          <a:r>
            <a:rPr lang="ru-RU" sz="2000" dirty="0" smtClean="0"/>
            <a:t> зиму </a:t>
          </a:r>
          <a:r>
            <a:rPr lang="ru-RU" sz="2000" dirty="0" err="1" smtClean="0"/>
            <a:t>будуть</a:t>
          </a:r>
          <a:r>
            <a:rPr lang="ru-RU" sz="2000" dirty="0" smtClean="0"/>
            <a:t> </a:t>
          </a:r>
          <a:r>
            <a:rPr lang="ru-RU" sz="2000" dirty="0" err="1" smtClean="0"/>
            <a:t>мешканці</a:t>
          </a:r>
          <a:r>
            <a:rPr lang="ru-RU" sz="2000" dirty="0" smtClean="0"/>
            <a:t> </a:t>
          </a:r>
          <a:r>
            <a:rPr lang="ru-RU" sz="2000" dirty="0" err="1" smtClean="0"/>
            <a:t>снігурі</a:t>
          </a:r>
          <a:r>
            <a:rPr lang="ru-RU" sz="2000" dirty="0" smtClean="0"/>
            <a:t> там, де </a:t>
          </a:r>
          <a:r>
            <a:rPr lang="ru-RU" sz="2000" dirty="0" err="1" smtClean="0"/>
            <a:t>їх</a:t>
          </a:r>
          <a:r>
            <a:rPr lang="ru-RU" sz="2000" dirty="0" smtClean="0"/>
            <a:t> </a:t>
          </a:r>
          <a:r>
            <a:rPr lang="ru-RU" sz="2000" dirty="0" err="1" smtClean="0"/>
            <a:t>годуватимуть</a:t>
          </a:r>
          <a:r>
            <a:rPr lang="ru-RU" sz="2000" dirty="0" smtClean="0"/>
            <a:t> </a:t>
          </a:r>
          <a:r>
            <a:rPr lang="ru-RU" sz="2000" dirty="0" err="1" smtClean="0"/>
            <a:t>досхочу</a:t>
          </a:r>
          <a:r>
            <a:rPr lang="ru-RU" sz="2000" dirty="0" smtClean="0"/>
            <a:t>.</a:t>
          </a:r>
          <a:endParaRPr lang="ru-RU" sz="2000" dirty="0"/>
        </a:p>
      </dgm:t>
    </dgm:pt>
    <dgm:pt modelId="{6B1C1219-3D9B-494C-A798-E45153E781FB}" type="parTrans" cxnId="{C7201F8B-14D2-4EDE-8746-7C17D5D7E57A}">
      <dgm:prSet/>
      <dgm:spPr/>
      <dgm:t>
        <a:bodyPr/>
        <a:lstStyle/>
        <a:p>
          <a:endParaRPr lang="ru-RU"/>
        </a:p>
      </dgm:t>
    </dgm:pt>
    <dgm:pt modelId="{AB8BD403-9812-415A-8507-5A2307CA7730}" type="sibTrans" cxnId="{C7201F8B-14D2-4EDE-8746-7C17D5D7E57A}">
      <dgm:prSet/>
      <dgm:spPr/>
      <dgm:t>
        <a:bodyPr/>
        <a:lstStyle/>
        <a:p>
          <a:endParaRPr lang="ru-RU"/>
        </a:p>
      </dgm:t>
    </dgm:pt>
    <dgm:pt modelId="{113E74F7-3E1A-41CF-8767-6FCCA53C8945}">
      <dgm:prSet phldrT="[Текст]" custT="1"/>
      <dgm:spPr/>
      <dgm:t>
        <a:bodyPr/>
        <a:lstStyle/>
        <a:p>
          <a:r>
            <a:rPr lang="ru-RU" sz="2000" dirty="0" smtClean="0"/>
            <a:t>Настала зима. </a:t>
          </a:r>
          <a:r>
            <a:rPr lang="ru-RU" sz="2000" dirty="0" err="1" smtClean="0"/>
            <a:t>Засипала</a:t>
          </a:r>
          <a:r>
            <a:rPr lang="ru-RU" sz="2000" dirty="0" smtClean="0"/>
            <a:t> землю </a:t>
          </a:r>
          <a:r>
            <a:rPr lang="ru-RU" sz="2000" dirty="0" err="1" smtClean="0"/>
            <a:t>сріблястим</a:t>
          </a:r>
          <a:r>
            <a:rPr lang="ru-RU" sz="2000" dirty="0" smtClean="0"/>
            <a:t> </a:t>
          </a:r>
          <a:r>
            <a:rPr lang="ru-RU" sz="2000" dirty="0" err="1" smtClean="0"/>
            <a:t>снігом</a:t>
          </a:r>
          <a:r>
            <a:rPr lang="ru-RU" sz="2000" dirty="0" smtClean="0"/>
            <a:t>. </a:t>
          </a:r>
          <a:r>
            <a:rPr lang="ru-RU" sz="2000" dirty="0" err="1" smtClean="0"/>
            <a:t>Прилетіли</a:t>
          </a:r>
          <a:r>
            <a:rPr lang="ru-RU" sz="2000" dirty="0" smtClean="0"/>
            <a:t> </a:t>
          </a:r>
          <a:r>
            <a:rPr lang="ru-RU" sz="2000" dirty="0" err="1" smtClean="0"/>
            <a:t>пернаті</a:t>
          </a:r>
          <a:r>
            <a:rPr lang="ru-RU" sz="2000" dirty="0" smtClean="0"/>
            <a:t> </a:t>
          </a:r>
          <a:r>
            <a:rPr lang="ru-RU" sz="2000" dirty="0" err="1" smtClean="0"/>
            <a:t>вісники</a:t>
          </a:r>
          <a:r>
            <a:rPr lang="ru-RU" sz="2000" dirty="0" smtClean="0"/>
            <a:t> </a:t>
          </a:r>
          <a:r>
            <a:rPr lang="ru-RU" sz="2000" dirty="0" err="1" smtClean="0"/>
            <a:t>зими</a:t>
          </a:r>
          <a:r>
            <a:rPr lang="ru-RU" sz="2000" dirty="0" smtClean="0"/>
            <a:t>. </a:t>
          </a:r>
          <a:r>
            <a:rPr lang="ru-RU" sz="2000" dirty="0" err="1" smtClean="0"/>
            <a:t>Посідали</a:t>
          </a:r>
          <a:r>
            <a:rPr lang="ru-RU" sz="2000" dirty="0" smtClean="0"/>
            <a:t> вони на </a:t>
          </a:r>
          <a:r>
            <a:rPr lang="ru-RU" sz="2000" dirty="0" err="1" smtClean="0"/>
            <a:t>засніжених</a:t>
          </a:r>
          <a:r>
            <a:rPr lang="ru-RU" sz="2000" dirty="0" smtClean="0"/>
            <a:t> деревах, і </a:t>
          </a:r>
          <a:r>
            <a:rPr lang="ru-RU" sz="2000" dirty="0" err="1" smtClean="0"/>
            <a:t>ті</a:t>
          </a:r>
          <a:r>
            <a:rPr lang="ru-RU" sz="2000" dirty="0" smtClean="0"/>
            <a:t> </a:t>
          </a:r>
          <a:r>
            <a:rPr lang="ru-RU" sz="2000" dirty="0" err="1" smtClean="0"/>
            <a:t>одразу</a:t>
          </a:r>
          <a:r>
            <a:rPr lang="ru-RU" sz="2000" dirty="0" smtClean="0"/>
            <a:t> </a:t>
          </a:r>
          <a:r>
            <a:rPr lang="ru-RU" sz="2000" dirty="0" err="1" smtClean="0"/>
            <a:t>погарнішали</a:t>
          </a:r>
          <a:r>
            <a:rPr lang="ru-RU" sz="2000" dirty="0" smtClean="0"/>
            <a:t>. </a:t>
          </a:r>
          <a:r>
            <a:rPr lang="ru-RU" sz="2000" dirty="0" err="1" smtClean="0"/>
            <a:t>Скрізь</a:t>
          </a:r>
          <a:r>
            <a:rPr lang="ru-RU" sz="2000" dirty="0" smtClean="0"/>
            <a:t> намети </a:t>
          </a:r>
          <a:r>
            <a:rPr lang="ru-RU" sz="2000" dirty="0" err="1" smtClean="0"/>
            <a:t>снігові</a:t>
          </a:r>
          <a:r>
            <a:rPr lang="ru-RU" sz="2000" dirty="0" smtClean="0"/>
            <a:t>, а на деревах – </a:t>
          </a:r>
          <a:r>
            <a:rPr lang="ru-RU" sz="2000" dirty="0" err="1" smtClean="0"/>
            <a:t>рум’яні</a:t>
          </a:r>
          <a:r>
            <a:rPr lang="ru-RU" sz="2000" dirty="0" smtClean="0"/>
            <a:t> </a:t>
          </a:r>
          <a:r>
            <a:rPr lang="ru-RU" sz="2000" dirty="0" err="1" smtClean="0"/>
            <a:t>червоні</a:t>
          </a:r>
          <a:r>
            <a:rPr lang="ru-RU" sz="2000" dirty="0" smtClean="0"/>
            <a:t> </a:t>
          </a:r>
          <a:r>
            <a:rPr lang="ru-RU" sz="2000" dirty="0" err="1" smtClean="0"/>
            <a:t>яблука</a:t>
          </a:r>
          <a:r>
            <a:rPr lang="ru-RU" sz="2000" dirty="0" smtClean="0"/>
            <a:t> </a:t>
          </a:r>
          <a:r>
            <a:rPr lang="ru-RU" sz="2000" dirty="0" err="1" smtClean="0"/>
            <a:t>пломеніють</a:t>
          </a:r>
          <a:r>
            <a:rPr lang="ru-RU" sz="2000" dirty="0" smtClean="0"/>
            <a:t>.</a:t>
          </a:r>
          <a:endParaRPr lang="ru-RU" sz="2000" dirty="0"/>
        </a:p>
      </dgm:t>
    </dgm:pt>
    <dgm:pt modelId="{1512F077-2E76-47C3-9871-133437D44C2B}" type="parTrans" cxnId="{681A2A2D-657A-44A2-B88C-839327960032}">
      <dgm:prSet/>
      <dgm:spPr/>
      <dgm:t>
        <a:bodyPr/>
        <a:lstStyle/>
        <a:p>
          <a:endParaRPr lang="ru-RU"/>
        </a:p>
      </dgm:t>
    </dgm:pt>
    <dgm:pt modelId="{A2EEBA61-7299-414F-98F3-FFE4A794E357}" type="sibTrans" cxnId="{681A2A2D-657A-44A2-B88C-839327960032}">
      <dgm:prSet/>
      <dgm:spPr/>
      <dgm:t>
        <a:bodyPr/>
        <a:lstStyle/>
        <a:p>
          <a:endParaRPr lang="ru-RU"/>
        </a:p>
      </dgm:t>
    </dgm:pt>
    <dgm:pt modelId="{C267FCE9-51A2-48FF-A898-BD4B3FBD560C}">
      <dgm:prSet phldrT="[Текст]" custT="1"/>
      <dgm:spPr/>
      <dgm:t>
        <a:bodyPr/>
        <a:lstStyle/>
        <a:p>
          <a:r>
            <a:rPr lang="ru-RU" sz="2000" dirty="0" err="1" smtClean="0"/>
            <a:t>Звісно</a:t>
          </a:r>
          <a:r>
            <a:rPr lang="ru-RU" sz="2000" dirty="0" smtClean="0"/>
            <a:t>, </a:t>
          </a:r>
          <a:r>
            <a:rPr lang="ru-RU" sz="2000" dirty="0" err="1" smtClean="0"/>
            <a:t>ніякі</a:t>
          </a:r>
          <a:r>
            <a:rPr lang="ru-RU" sz="2000" dirty="0" smtClean="0"/>
            <a:t> </a:t>
          </a:r>
          <a:r>
            <a:rPr lang="ru-RU" sz="2000" dirty="0" err="1" smtClean="0"/>
            <a:t>це</a:t>
          </a:r>
          <a:r>
            <a:rPr lang="ru-RU" sz="2000" dirty="0" smtClean="0"/>
            <a:t> не </a:t>
          </a:r>
          <a:r>
            <a:rPr lang="ru-RU" sz="2000" dirty="0" err="1" smtClean="0"/>
            <a:t>яблука</a:t>
          </a:r>
          <a:r>
            <a:rPr lang="ru-RU" sz="2000" dirty="0" smtClean="0"/>
            <a:t>, а </a:t>
          </a:r>
          <a:r>
            <a:rPr lang="ru-RU" sz="2000" dirty="0" err="1" smtClean="0"/>
            <a:t>красені-снігурі</a:t>
          </a:r>
          <a:r>
            <a:rPr lang="ru-RU" sz="2000" dirty="0" smtClean="0"/>
            <a:t>. </a:t>
          </a:r>
          <a:r>
            <a:rPr lang="ru-RU" sz="2000" dirty="0" err="1" smtClean="0"/>
            <a:t>Підсипай</a:t>
          </a:r>
          <a:r>
            <a:rPr lang="ru-RU" sz="2000" dirty="0" smtClean="0"/>
            <a:t> </a:t>
          </a:r>
          <a:r>
            <a:rPr lang="ru-RU" sz="2000" dirty="0" err="1" smtClean="0"/>
            <a:t>їм</a:t>
          </a:r>
          <a:r>
            <a:rPr lang="ru-RU" sz="2000" dirty="0" smtClean="0"/>
            <a:t> корму, не </a:t>
          </a:r>
          <a:r>
            <a:rPr lang="ru-RU" sz="2000" dirty="0" err="1" smtClean="0"/>
            <a:t>лінуйся</a:t>
          </a:r>
          <a:r>
            <a:rPr lang="ru-RU" sz="2000" dirty="0" smtClean="0"/>
            <a:t>. </a:t>
          </a:r>
          <a:r>
            <a:rPr lang="ru-RU" sz="2000" dirty="0" err="1" smtClean="0"/>
            <a:t>Тоді</a:t>
          </a:r>
          <a:r>
            <a:rPr lang="ru-RU" sz="2000" dirty="0" smtClean="0"/>
            <a:t> </a:t>
          </a:r>
          <a:r>
            <a:rPr lang="ru-RU" sz="2000" dirty="0" err="1" smtClean="0"/>
            <a:t>тобі</a:t>
          </a:r>
          <a:r>
            <a:rPr lang="ru-RU" sz="2000" dirty="0" smtClean="0"/>
            <a:t> </a:t>
          </a:r>
          <a:r>
            <a:rPr lang="ru-RU" sz="2000" dirty="0" err="1" smtClean="0"/>
            <a:t>пощастить</a:t>
          </a:r>
          <a:r>
            <a:rPr lang="ru-RU" sz="2000" dirty="0" smtClean="0"/>
            <a:t> </a:t>
          </a:r>
          <a:r>
            <a:rPr lang="ru-RU" sz="2000" dirty="0" err="1" smtClean="0"/>
            <a:t>побачити</a:t>
          </a:r>
          <a:r>
            <a:rPr lang="ru-RU" sz="2000" dirty="0" smtClean="0"/>
            <a:t> </a:t>
          </a:r>
          <a:r>
            <a:rPr lang="ru-RU" sz="2000" dirty="0" err="1" smtClean="0"/>
            <a:t>цих</a:t>
          </a:r>
          <a:r>
            <a:rPr lang="ru-RU" sz="2000" dirty="0" smtClean="0"/>
            <a:t> </a:t>
          </a:r>
          <a:r>
            <a:rPr lang="ru-RU" sz="2000" dirty="0" err="1" smtClean="0"/>
            <a:t>пташок</a:t>
          </a:r>
          <a:r>
            <a:rPr lang="ru-RU" sz="2000" dirty="0" smtClean="0"/>
            <a:t> </a:t>
          </a:r>
          <a:r>
            <a:rPr lang="ru-RU" sz="2000" dirty="0" err="1" smtClean="0"/>
            <a:t>зблизька</a:t>
          </a:r>
          <a:r>
            <a:rPr lang="ru-RU" sz="2000" dirty="0" smtClean="0"/>
            <a:t>. А </a:t>
          </a:r>
          <a:r>
            <a:rPr lang="ru-RU" sz="2000" dirty="0" err="1" smtClean="0"/>
            <a:t>якщо</a:t>
          </a:r>
          <a:r>
            <a:rPr lang="ru-RU" sz="2000" dirty="0" smtClean="0"/>
            <a:t> </a:t>
          </a:r>
          <a:r>
            <a:rPr lang="ru-RU" sz="2000" dirty="0" err="1" smtClean="0"/>
            <a:t>ти</a:t>
          </a:r>
          <a:r>
            <a:rPr lang="ru-RU" sz="2000" dirty="0" smtClean="0"/>
            <a:t> </a:t>
          </a:r>
          <a:r>
            <a:rPr lang="ru-RU" sz="2000" dirty="0" err="1" smtClean="0"/>
            <a:t>гроно</a:t>
          </a:r>
          <a:r>
            <a:rPr lang="ru-RU" sz="2000" dirty="0" smtClean="0"/>
            <a:t> </a:t>
          </a:r>
          <a:r>
            <a:rPr lang="ru-RU" sz="2000" dirty="0" err="1" smtClean="0"/>
            <a:t>калини</a:t>
          </a:r>
          <a:r>
            <a:rPr lang="ru-RU" sz="2000" dirty="0" smtClean="0"/>
            <a:t> </a:t>
          </a:r>
          <a:r>
            <a:rPr lang="ru-RU" sz="2000" dirty="0" err="1" smtClean="0"/>
            <a:t>або</a:t>
          </a:r>
          <a:r>
            <a:rPr lang="ru-RU" sz="2000" dirty="0" smtClean="0"/>
            <a:t> </a:t>
          </a:r>
          <a:r>
            <a:rPr lang="ru-RU" sz="2000" dirty="0" err="1" smtClean="0"/>
            <a:t>горобини</a:t>
          </a:r>
          <a:r>
            <a:rPr lang="ru-RU" sz="2000" dirty="0" smtClean="0"/>
            <a:t> для них у </a:t>
          </a:r>
          <a:r>
            <a:rPr lang="ru-RU" sz="2000" dirty="0" err="1" smtClean="0"/>
            <a:t>годівницю</a:t>
          </a:r>
          <a:r>
            <a:rPr lang="ru-RU" sz="2000" dirty="0" smtClean="0"/>
            <a:t> </a:t>
          </a:r>
          <a:r>
            <a:rPr lang="ru-RU" sz="2000" dirty="0" err="1" smtClean="0"/>
            <a:t>покладеш</a:t>
          </a:r>
          <a:r>
            <a:rPr lang="ru-RU" sz="2000" dirty="0" smtClean="0"/>
            <a:t>, </a:t>
          </a:r>
          <a:r>
            <a:rPr lang="ru-RU" sz="2000" dirty="0" err="1" smtClean="0"/>
            <a:t>довго</a:t>
          </a:r>
          <a:r>
            <a:rPr lang="ru-RU" sz="2000" dirty="0" smtClean="0"/>
            <a:t> </a:t>
          </a:r>
          <a:r>
            <a:rPr lang="ru-RU" sz="2000" dirty="0" err="1" smtClean="0"/>
            <a:t>ласуватимуть</a:t>
          </a:r>
          <a:r>
            <a:rPr lang="ru-RU" sz="2000" dirty="0" smtClean="0"/>
            <a:t> </a:t>
          </a:r>
          <a:r>
            <a:rPr lang="ru-RU" sz="2000" dirty="0" err="1" smtClean="0"/>
            <a:t>гостинцями</a:t>
          </a:r>
          <a:r>
            <a:rPr lang="ru-RU" sz="2000" dirty="0" smtClean="0"/>
            <a:t> </a:t>
          </a:r>
          <a:r>
            <a:rPr lang="ru-RU" sz="2000" dirty="0" err="1" smtClean="0"/>
            <a:t>снігурі</a:t>
          </a:r>
          <a:r>
            <a:rPr lang="ru-RU" sz="2000" dirty="0" smtClean="0"/>
            <a:t>.</a:t>
          </a:r>
          <a:endParaRPr lang="ru-RU" sz="2000" dirty="0"/>
        </a:p>
      </dgm:t>
    </dgm:pt>
    <dgm:pt modelId="{8393E759-29D8-435A-8FBF-9ADE0C9BC50F}" type="parTrans" cxnId="{F58BE1F5-7FE2-4644-879F-1844DF424395}">
      <dgm:prSet/>
      <dgm:spPr/>
      <dgm:t>
        <a:bodyPr/>
        <a:lstStyle/>
        <a:p>
          <a:endParaRPr lang="ru-RU"/>
        </a:p>
      </dgm:t>
    </dgm:pt>
    <dgm:pt modelId="{5CA5511C-D8F2-4B12-BF58-A817D9C3BD29}" type="sibTrans" cxnId="{F58BE1F5-7FE2-4644-879F-1844DF424395}">
      <dgm:prSet/>
      <dgm:spPr/>
      <dgm:t>
        <a:bodyPr/>
        <a:lstStyle/>
        <a:p>
          <a:endParaRPr lang="ru-RU"/>
        </a:p>
      </dgm:t>
    </dgm:pt>
    <dgm:pt modelId="{03655039-3F95-492C-A9B5-CBC778C3C621}" type="pres">
      <dgm:prSet presAssocID="{B6D3542C-3BDE-4DA8-A3F6-C54B7AF4E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B63A7-8C6E-4CB2-9E42-114F92B2A719}" type="pres">
      <dgm:prSet presAssocID="{7AA3D0D0-72EF-4182-A3E9-4F21E09F48A6}" presName="parentText" presStyleLbl="node1" presStyleIdx="0" presStyleCnt="3" custScaleY="62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BFEEE-1A78-4D3C-B8C6-0D3B49323BBA}" type="pres">
      <dgm:prSet presAssocID="{AB8BD403-9812-415A-8507-5A2307CA7730}" presName="spacer" presStyleCnt="0"/>
      <dgm:spPr/>
    </dgm:pt>
    <dgm:pt modelId="{77B9B5C4-5B59-4A54-8D89-E67757C9A507}" type="pres">
      <dgm:prSet presAssocID="{113E74F7-3E1A-41CF-8767-6FCCA53C89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AD0B2-77E5-4962-A53F-03C937D38A86}" type="pres">
      <dgm:prSet presAssocID="{A2EEBA61-7299-414F-98F3-FFE4A794E357}" presName="spacer" presStyleCnt="0"/>
      <dgm:spPr/>
    </dgm:pt>
    <dgm:pt modelId="{28587943-DE1F-4BF1-9C8D-92CF442C54FF}" type="pres">
      <dgm:prSet presAssocID="{C267FCE9-51A2-48FF-A898-BD4B3FBD56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01F8B-14D2-4EDE-8746-7C17D5D7E57A}" srcId="{B6D3542C-3BDE-4DA8-A3F6-C54B7AF4E9CD}" destId="{7AA3D0D0-72EF-4182-A3E9-4F21E09F48A6}" srcOrd="0" destOrd="0" parTransId="{6B1C1219-3D9B-494C-A798-E45153E781FB}" sibTransId="{AB8BD403-9812-415A-8507-5A2307CA7730}"/>
    <dgm:cxn modelId="{F58BE1F5-7FE2-4644-879F-1844DF424395}" srcId="{B6D3542C-3BDE-4DA8-A3F6-C54B7AF4E9CD}" destId="{C267FCE9-51A2-48FF-A898-BD4B3FBD560C}" srcOrd="2" destOrd="0" parTransId="{8393E759-29D8-435A-8FBF-9ADE0C9BC50F}" sibTransId="{5CA5511C-D8F2-4B12-BF58-A817D9C3BD29}"/>
    <dgm:cxn modelId="{70576DF8-699E-4F19-951C-D2D85C5A399A}" type="presOf" srcId="{113E74F7-3E1A-41CF-8767-6FCCA53C8945}" destId="{77B9B5C4-5B59-4A54-8D89-E67757C9A507}" srcOrd="0" destOrd="0" presId="urn:microsoft.com/office/officeart/2005/8/layout/vList2"/>
    <dgm:cxn modelId="{527B6EC4-C366-4ADD-8067-35C2218ECF52}" type="presOf" srcId="{7AA3D0D0-72EF-4182-A3E9-4F21E09F48A6}" destId="{4E4B63A7-8C6E-4CB2-9E42-114F92B2A719}" srcOrd="0" destOrd="0" presId="urn:microsoft.com/office/officeart/2005/8/layout/vList2"/>
    <dgm:cxn modelId="{681A2A2D-657A-44A2-B88C-839327960032}" srcId="{B6D3542C-3BDE-4DA8-A3F6-C54B7AF4E9CD}" destId="{113E74F7-3E1A-41CF-8767-6FCCA53C8945}" srcOrd="1" destOrd="0" parTransId="{1512F077-2E76-47C3-9871-133437D44C2B}" sibTransId="{A2EEBA61-7299-414F-98F3-FFE4A794E357}"/>
    <dgm:cxn modelId="{A96FCEBF-5EC6-4936-A7F4-0AC0B0F2088F}" type="presOf" srcId="{B6D3542C-3BDE-4DA8-A3F6-C54B7AF4E9CD}" destId="{03655039-3F95-492C-A9B5-CBC778C3C621}" srcOrd="0" destOrd="0" presId="urn:microsoft.com/office/officeart/2005/8/layout/vList2"/>
    <dgm:cxn modelId="{758F32D7-1F7F-4675-8C80-91C1C3771F13}" type="presOf" srcId="{C267FCE9-51A2-48FF-A898-BD4B3FBD560C}" destId="{28587943-DE1F-4BF1-9C8D-92CF442C54FF}" srcOrd="0" destOrd="0" presId="urn:microsoft.com/office/officeart/2005/8/layout/vList2"/>
    <dgm:cxn modelId="{872E5F95-033A-41CF-98A2-062DDDD295DA}" type="presParOf" srcId="{03655039-3F95-492C-A9B5-CBC778C3C621}" destId="{4E4B63A7-8C6E-4CB2-9E42-114F92B2A719}" srcOrd="0" destOrd="0" presId="urn:microsoft.com/office/officeart/2005/8/layout/vList2"/>
    <dgm:cxn modelId="{1426C161-E067-4CC7-84EA-6EE911808297}" type="presParOf" srcId="{03655039-3F95-492C-A9B5-CBC778C3C621}" destId="{CC1BFEEE-1A78-4D3C-B8C6-0D3B49323BBA}" srcOrd="1" destOrd="0" presId="urn:microsoft.com/office/officeart/2005/8/layout/vList2"/>
    <dgm:cxn modelId="{49F92B1E-E979-4A47-98A6-FC7B99D9644C}" type="presParOf" srcId="{03655039-3F95-492C-A9B5-CBC778C3C621}" destId="{77B9B5C4-5B59-4A54-8D89-E67757C9A507}" srcOrd="2" destOrd="0" presId="urn:microsoft.com/office/officeart/2005/8/layout/vList2"/>
    <dgm:cxn modelId="{FF0EFF0A-56C6-4482-8E58-DBC9284D0395}" type="presParOf" srcId="{03655039-3F95-492C-A9B5-CBC778C3C621}" destId="{D0DAD0B2-77E5-4962-A53F-03C937D38A86}" srcOrd="3" destOrd="0" presId="urn:microsoft.com/office/officeart/2005/8/layout/vList2"/>
    <dgm:cxn modelId="{0448262D-ABA0-4994-8C0D-329AC4B6F7AD}" type="presParOf" srcId="{03655039-3F95-492C-A9B5-CBC778C3C621}" destId="{28587943-DE1F-4BF1-9C8D-92CF442C54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3542C-3BDE-4DA8-A3F6-C54B7AF4E9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A3D0D0-72EF-4182-A3E9-4F21E09F48A6}">
      <dgm:prSet phldrT="[Текст]" custT="1"/>
      <dgm:spPr/>
      <dgm:t>
        <a:bodyPr/>
        <a:lstStyle/>
        <a:p>
          <a:r>
            <a:rPr lang="ru-RU" sz="2000" dirty="0" err="1" smtClean="0"/>
            <a:t>Цілу</a:t>
          </a:r>
          <a:r>
            <a:rPr lang="ru-RU" sz="2000" dirty="0" smtClean="0"/>
            <a:t> зиму </a:t>
          </a:r>
          <a:r>
            <a:rPr lang="ru-RU" sz="2000" dirty="0" err="1" smtClean="0"/>
            <a:t>будуть</a:t>
          </a:r>
          <a:r>
            <a:rPr lang="ru-RU" sz="2000" dirty="0" smtClean="0"/>
            <a:t> </a:t>
          </a:r>
          <a:r>
            <a:rPr lang="ru-RU" sz="2000" dirty="0" err="1" smtClean="0"/>
            <a:t>мешканці</a:t>
          </a:r>
          <a:r>
            <a:rPr lang="ru-RU" sz="2000" dirty="0" smtClean="0"/>
            <a:t> </a:t>
          </a:r>
          <a:r>
            <a:rPr lang="ru-RU" sz="2000" dirty="0" err="1" smtClean="0"/>
            <a:t>снігурі</a:t>
          </a:r>
          <a:r>
            <a:rPr lang="ru-RU" sz="2000" dirty="0" smtClean="0"/>
            <a:t> там, де </a:t>
          </a:r>
          <a:r>
            <a:rPr lang="ru-RU" sz="2000" dirty="0" err="1" smtClean="0"/>
            <a:t>їх</a:t>
          </a:r>
          <a:r>
            <a:rPr lang="ru-RU" sz="2000" dirty="0" smtClean="0"/>
            <a:t> </a:t>
          </a:r>
          <a:r>
            <a:rPr lang="ru-RU" sz="2000" dirty="0" err="1" smtClean="0"/>
            <a:t>годуватимуть</a:t>
          </a:r>
          <a:r>
            <a:rPr lang="ru-RU" sz="2000" dirty="0" smtClean="0"/>
            <a:t> </a:t>
          </a:r>
          <a:r>
            <a:rPr lang="ru-RU" sz="2000" dirty="0" err="1" smtClean="0"/>
            <a:t>досхочу</a:t>
          </a:r>
          <a:r>
            <a:rPr lang="ru-RU" sz="2000" dirty="0" smtClean="0"/>
            <a:t>.</a:t>
          </a:r>
          <a:endParaRPr lang="ru-RU" sz="2000" dirty="0"/>
        </a:p>
      </dgm:t>
    </dgm:pt>
    <dgm:pt modelId="{6B1C1219-3D9B-494C-A798-E45153E781FB}" type="parTrans" cxnId="{C7201F8B-14D2-4EDE-8746-7C17D5D7E57A}">
      <dgm:prSet/>
      <dgm:spPr/>
      <dgm:t>
        <a:bodyPr/>
        <a:lstStyle/>
        <a:p>
          <a:endParaRPr lang="ru-RU"/>
        </a:p>
      </dgm:t>
    </dgm:pt>
    <dgm:pt modelId="{AB8BD403-9812-415A-8507-5A2307CA7730}" type="sibTrans" cxnId="{C7201F8B-14D2-4EDE-8746-7C17D5D7E57A}">
      <dgm:prSet/>
      <dgm:spPr/>
      <dgm:t>
        <a:bodyPr/>
        <a:lstStyle/>
        <a:p>
          <a:endParaRPr lang="ru-RU"/>
        </a:p>
      </dgm:t>
    </dgm:pt>
    <dgm:pt modelId="{113E74F7-3E1A-41CF-8767-6FCCA53C8945}">
      <dgm:prSet phldrT="[Текст]" custT="1"/>
      <dgm:spPr/>
      <dgm:t>
        <a:bodyPr/>
        <a:lstStyle/>
        <a:p>
          <a:r>
            <a:rPr lang="ru-RU" sz="2000" dirty="0" smtClean="0"/>
            <a:t>Настала зима. </a:t>
          </a:r>
          <a:r>
            <a:rPr lang="ru-RU" sz="2000" dirty="0" err="1" smtClean="0"/>
            <a:t>Засипала</a:t>
          </a:r>
          <a:r>
            <a:rPr lang="ru-RU" sz="2000" dirty="0" smtClean="0"/>
            <a:t> землю </a:t>
          </a:r>
          <a:r>
            <a:rPr lang="ru-RU" sz="2000" dirty="0" err="1" smtClean="0"/>
            <a:t>сріблястим</a:t>
          </a:r>
          <a:r>
            <a:rPr lang="ru-RU" sz="2000" dirty="0" smtClean="0"/>
            <a:t> </a:t>
          </a:r>
          <a:r>
            <a:rPr lang="ru-RU" sz="2000" dirty="0" err="1" smtClean="0"/>
            <a:t>снігом</a:t>
          </a:r>
          <a:r>
            <a:rPr lang="ru-RU" sz="2000" dirty="0" smtClean="0"/>
            <a:t>. </a:t>
          </a:r>
          <a:r>
            <a:rPr lang="ru-RU" sz="2000" dirty="0" err="1" smtClean="0"/>
            <a:t>Прилетіли</a:t>
          </a:r>
          <a:r>
            <a:rPr lang="ru-RU" sz="2000" dirty="0" smtClean="0"/>
            <a:t> </a:t>
          </a:r>
          <a:r>
            <a:rPr lang="ru-RU" sz="2000" dirty="0" err="1" smtClean="0"/>
            <a:t>пернаті</a:t>
          </a:r>
          <a:r>
            <a:rPr lang="ru-RU" sz="2000" dirty="0" smtClean="0"/>
            <a:t> </a:t>
          </a:r>
          <a:r>
            <a:rPr lang="ru-RU" sz="2000" dirty="0" err="1" smtClean="0"/>
            <a:t>вісники</a:t>
          </a:r>
          <a:r>
            <a:rPr lang="ru-RU" sz="2000" dirty="0" smtClean="0"/>
            <a:t> </a:t>
          </a:r>
          <a:r>
            <a:rPr lang="ru-RU" sz="2000" dirty="0" err="1" smtClean="0"/>
            <a:t>зими</a:t>
          </a:r>
          <a:r>
            <a:rPr lang="ru-RU" sz="2000" dirty="0" smtClean="0"/>
            <a:t>. </a:t>
          </a:r>
          <a:r>
            <a:rPr lang="ru-RU" sz="2000" dirty="0" err="1" smtClean="0"/>
            <a:t>Посідали</a:t>
          </a:r>
          <a:r>
            <a:rPr lang="ru-RU" sz="2000" dirty="0" smtClean="0"/>
            <a:t> вони на </a:t>
          </a:r>
          <a:r>
            <a:rPr lang="ru-RU" sz="2000" dirty="0" err="1" smtClean="0"/>
            <a:t>засніжених</a:t>
          </a:r>
          <a:r>
            <a:rPr lang="ru-RU" sz="2000" dirty="0" smtClean="0"/>
            <a:t> деревах, і </a:t>
          </a:r>
          <a:r>
            <a:rPr lang="ru-RU" sz="2000" dirty="0" err="1" smtClean="0"/>
            <a:t>ті</a:t>
          </a:r>
          <a:r>
            <a:rPr lang="ru-RU" sz="2000" dirty="0" smtClean="0"/>
            <a:t> </a:t>
          </a:r>
          <a:r>
            <a:rPr lang="ru-RU" sz="2000" dirty="0" err="1" smtClean="0"/>
            <a:t>одразу</a:t>
          </a:r>
          <a:r>
            <a:rPr lang="ru-RU" sz="2000" dirty="0" smtClean="0"/>
            <a:t> </a:t>
          </a:r>
          <a:r>
            <a:rPr lang="ru-RU" sz="2000" dirty="0" err="1" smtClean="0"/>
            <a:t>погарнішали</a:t>
          </a:r>
          <a:r>
            <a:rPr lang="ru-RU" sz="2000" dirty="0" smtClean="0"/>
            <a:t>. </a:t>
          </a:r>
          <a:r>
            <a:rPr lang="ru-RU" sz="2000" dirty="0" err="1" smtClean="0"/>
            <a:t>Скрізь</a:t>
          </a:r>
          <a:r>
            <a:rPr lang="ru-RU" sz="2000" dirty="0" smtClean="0"/>
            <a:t> намети </a:t>
          </a:r>
          <a:r>
            <a:rPr lang="ru-RU" sz="2000" dirty="0" err="1" smtClean="0"/>
            <a:t>снігові</a:t>
          </a:r>
          <a:r>
            <a:rPr lang="ru-RU" sz="2000" dirty="0" smtClean="0"/>
            <a:t>, а на деревах – </a:t>
          </a:r>
          <a:r>
            <a:rPr lang="ru-RU" sz="2000" dirty="0" err="1" smtClean="0"/>
            <a:t>рум’яні</a:t>
          </a:r>
          <a:r>
            <a:rPr lang="ru-RU" sz="2000" dirty="0" smtClean="0"/>
            <a:t> </a:t>
          </a:r>
          <a:r>
            <a:rPr lang="ru-RU" sz="2000" dirty="0" err="1" smtClean="0"/>
            <a:t>червоні</a:t>
          </a:r>
          <a:r>
            <a:rPr lang="ru-RU" sz="2000" dirty="0" smtClean="0"/>
            <a:t> </a:t>
          </a:r>
          <a:r>
            <a:rPr lang="ru-RU" sz="2000" dirty="0" err="1" smtClean="0"/>
            <a:t>яблука</a:t>
          </a:r>
          <a:r>
            <a:rPr lang="ru-RU" sz="2000" dirty="0" smtClean="0"/>
            <a:t> </a:t>
          </a:r>
          <a:r>
            <a:rPr lang="ru-RU" sz="2000" dirty="0" err="1" smtClean="0"/>
            <a:t>пломеніють</a:t>
          </a:r>
          <a:r>
            <a:rPr lang="ru-RU" sz="2000" dirty="0" smtClean="0"/>
            <a:t>.</a:t>
          </a:r>
          <a:endParaRPr lang="ru-RU" sz="2000" dirty="0"/>
        </a:p>
      </dgm:t>
    </dgm:pt>
    <dgm:pt modelId="{1512F077-2E76-47C3-9871-133437D44C2B}" type="parTrans" cxnId="{681A2A2D-657A-44A2-B88C-839327960032}">
      <dgm:prSet/>
      <dgm:spPr/>
      <dgm:t>
        <a:bodyPr/>
        <a:lstStyle/>
        <a:p>
          <a:endParaRPr lang="ru-RU"/>
        </a:p>
      </dgm:t>
    </dgm:pt>
    <dgm:pt modelId="{A2EEBA61-7299-414F-98F3-FFE4A794E357}" type="sibTrans" cxnId="{681A2A2D-657A-44A2-B88C-839327960032}">
      <dgm:prSet/>
      <dgm:spPr/>
      <dgm:t>
        <a:bodyPr/>
        <a:lstStyle/>
        <a:p>
          <a:endParaRPr lang="ru-RU"/>
        </a:p>
      </dgm:t>
    </dgm:pt>
    <dgm:pt modelId="{C267FCE9-51A2-48FF-A898-BD4B3FBD560C}">
      <dgm:prSet phldrT="[Текст]" custT="1"/>
      <dgm:spPr/>
      <dgm:t>
        <a:bodyPr/>
        <a:lstStyle/>
        <a:p>
          <a:r>
            <a:rPr lang="ru-RU" sz="2000" dirty="0" err="1" smtClean="0"/>
            <a:t>Звісно</a:t>
          </a:r>
          <a:r>
            <a:rPr lang="ru-RU" sz="2000" dirty="0" smtClean="0"/>
            <a:t>, </a:t>
          </a:r>
          <a:r>
            <a:rPr lang="ru-RU" sz="2000" dirty="0" err="1" smtClean="0"/>
            <a:t>ніякі</a:t>
          </a:r>
          <a:r>
            <a:rPr lang="ru-RU" sz="2000" dirty="0" smtClean="0"/>
            <a:t> </a:t>
          </a:r>
          <a:r>
            <a:rPr lang="ru-RU" sz="2000" dirty="0" err="1" smtClean="0"/>
            <a:t>це</a:t>
          </a:r>
          <a:r>
            <a:rPr lang="ru-RU" sz="2000" dirty="0" smtClean="0"/>
            <a:t> не </a:t>
          </a:r>
          <a:r>
            <a:rPr lang="ru-RU" sz="2000" dirty="0" err="1" smtClean="0"/>
            <a:t>яблука</a:t>
          </a:r>
          <a:r>
            <a:rPr lang="ru-RU" sz="2000" dirty="0" smtClean="0"/>
            <a:t>, а </a:t>
          </a:r>
          <a:r>
            <a:rPr lang="ru-RU" sz="2000" dirty="0" err="1" smtClean="0"/>
            <a:t>красені-снігурі</a:t>
          </a:r>
          <a:r>
            <a:rPr lang="ru-RU" sz="2000" dirty="0" smtClean="0"/>
            <a:t>. </a:t>
          </a:r>
          <a:r>
            <a:rPr lang="ru-RU" sz="2000" dirty="0" err="1" smtClean="0"/>
            <a:t>Підсипай</a:t>
          </a:r>
          <a:r>
            <a:rPr lang="ru-RU" sz="2000" dirty="0" smtClean="0"/>
            <a:t> </a:t>
          </a:r>
          <a:r>
            <a:rPr lang="ru-RU" sz="2000" dirty="0" err="1" smtClean="0"/>
            <a:t>їм</a:t>
          </a:r>
          <a:r>
            <a:rPr lang="ru-RU" sz="2000" dirty="0" smtClean="0"/>
            <a:t> корму, не </a:t>
          </a:r>
          <a:r>
            <a:rPr lang="ru-RU" sz="2000" dirty="0" err="1" smtClean="0"/>
            <a:t>лінуйся</a:t>
          </a:r>
          <a:r>
            <a:rPr lang="ru-RU" sz="2000" dirty="0" smtClean="0"/>
            <a:t>. </a:t>
          </a:r>
          <a:r>
            <a:rPr lang="ru-RU" sz="2000" dirty="0" err="1" smtClean="0"/>
            <a:t>Тоді</a:t>
          </a:r>
          <a:r>
            <a:rPr lang="ru-RU" sz="2000" dirty="0" smtClean="0"/>
            <a:t> </a:t>
          </a:r>
          <a:r>
            <a:rPr lang="ru-RU" sz="2000" dirty="0" err="1" smtClean="0"/>
            <a:t>тобі</a:t>
          </a:r>
          <a:r>
            <a:rPr lang="ru-RU" sz="2000" dirty="0" smtClean="0"/>
            <a:t> </a:t>
          </a:r>
          <a:r>
            <a:rPr lang="ru-RU" sz="2000" dirty="0" err="1" smtClean="0"/>
            <a:t>пощастить</a:t>
          </a:r>
          <a:r>
            <a:rPr lang="ru-RU" sz="2000" dirty="0" smtClean="0"/>
            <a:t> </a:t>
          </a:r>
          <a:r>
            <a:rPr lang="ru-RU" sz="2000" dirty="0" err="1" smtClean="0"/>
            <a:t>побачити</a:t>
          </a:r>
          <a:r>
            <a:rPr lang="ru-RU" sz="2000" dirty="0" smtClean="0"/>
            <a:t> </a:t>
          </a:r>
          <a:r>
            <a:rPr lang="ru-RU" sz="2000" dirty="0" err="1" smtClean="0"/>
            <a:t>цих</a:t>
          </a:r>
          <a:r>
            <a:rPr lang="ru-RU" sz="2000" dirty="0" smtClean="0"/>
            <a:t> </a:t>
          </a:r>
          <a:r>
            <a:rPr lang="ru-RU" sz="2000" dirty="0" err="1" smtClean="0"/>
            <a:t>пташок</a:t>
          </a:r>
          <a:r>
            <a:rPr lang="ru-RU" sz="2000" dirty="0" smtClean="0"/>
            <a:t> </a:t>
          </a:r>
          <a:r>
            <a:rPr lang="ru-RU" sz="2000" dirty="0" err="1" smtClean="0"/>
            <a:t>зблизька</a:t>
          </a:r>
          <a:r>
            <a:rPr lang="ru-RU" sz="2000" dirty="0" smtClean="0"/>
            <a:t>. А </a:t>
          </a:r>
          <a:r>
            <a:rPr lang="ru-RU" sz="2000" dirty="0" err="1" smtClean="0"/>
            <a:t>якщо</a:t>
          </a:r>
          <a:r>
            <a:rPr lang="ru-RU" sz="2000" dirty="0" smtClean="0"/>
            <a:t> </a:t>
          </a:r>
          <a:r>
            <a:rPr lang="ru-RU" sz="2000" dirty="0" err="1" smtClean="0"/>
            <a:t>ти</a:t>
          </a:r>
          <a:r>
            <a:rPr lang="ru-RU" sz="2000" dirty="0" smtClean="0"/>
            <a:t> </a:t>
          </a:r>
          <a:r>
            <a:rPr lang="ru-RU" sz="2000" dirty="0" err="1" smtClean="0"/>
            <a:t>гроно</a:t>
          </a:r>
          <a:r>
            <a:rPr lang="ru-RU" sz="2000" dirty="0" smtClean="0"/>
            <a:t> </a:t>
          </a:r>
          <a:r>
            <a:rPr lang="ru-RU" sz="2000" dirty="0" err="1" smtClean="0"/>
            <a:t>калини</a:t>
          </a:r>
          <a:r>
            <a:rPr lang="ru-RU" sz="2000" dirty="0" smtClean="0"/>
            <a:t> </a:t>
          </a:r>
          <a:r>
            <a:rPr lang="ru-RU" sz="2000" dirty="0" err="1" smtClean="0"/>
            <a:t>або</a:t>
          </a:r>
          <a:r>
            <a:rPr lang="ru-RU" sz="2000" dirty="0" smtClean="0"/>
            <a:t> </a:t>
          </a:r>
          <a:r>
            <a:rPr lang="ru-RU" sz="2000" dirty="0" err="1" smtClean="0"/>
            <a:t>горобини</a:t>
          </a:r>
          <a:r>
            <a:rPr lang="ru-RU" sz="2000" dirty="0" smtClean="0"/>
            <a:t> для них у </a:t>
          </a:r>
          <a:r>
            <a:rPr lang="ru-RU" sz="2000" dirty="0" err="1" smtClean="0"/>
            <a:t>годівницю</a:t>
          </a:r>
          <a:r>
            <a:rPr lang="ru-RU" sz="2000" dirty="0" smtClean="0"/>
            <a:t> </a:t>
          </a:r>
          <a:r>
            <a:rPr lang="ru-RU" sz="2000" dirty="0" err="1" smtClean="0"/>
            <a:t>покладеш</a:t>
          </a:r>
          <a:r>
            <a:rPr lang="ru-RU" sz="2000" dirty="0" smtClean="0"/>
            <a:t>, </a:t>
          </a:r>
          <a:r>
            <a:rPr lang="ru-RU" sz="2000" dirty="0" err="1" smtClean="0"/>
            <a:t>довго</a:t>
          </a:r>
          <a:r>
            <a:rPr lang="ru-RU" sz="2000" dirty="0" smtClean="0"/>
            <a:t> </a:t>
          </a:r>
          <a:r>
            <a:rPr lang="ru-RU" sz="2000" dirty="0" err="1" smtClean="0"/>
            <a:t>ласуватимуть</a:t>
          </a:r>
          <a:r>
            <a:rPr lang="ru-RU" sz="2000" dirty="0" smtClean="0"/>
            <a:t> </a:t>
          </a:r>
          <a:r>
            <a:rPr lang="ru-RU" sz="2000" dirty="0" err="1" smtClean="0"/>
            <a:t>гостинцями</a:t>
          </a:r>
          <a:r>
            <a:rPr lang="ru-RU" sz="2000" dirty="0" smtClean="0"/>
            <a:t> </a:t>
          </a:r>
          <a:r>
            <a:rPr lang="ru-RU" sz="2000" dirty="0" err="1" smtClean="0"/>
            <a:t>снігурі</a:t>
          </a:r>
          <a:r>
            <a:rPr lang="ru-RU" sz="2000" dirty="0" smtClean="0"/>
            <a:t>.</a:t>
          </a:r>
          <a:endParaRPr lang="ru-RU" sz="2000" dirty="0"/>
        </a:p>
      </dgm:t>
    </dgm:pt>
    <dgm:pt modelId="{8393E759-29D8-435A-8FBF-9ADE0C9BC50F}" type="parTrans" cxnId="{F58BE1F5-7FE2-4644-879F-1844DF424395}">
      <dgm:prSet/>
      <dgm:spPr/>
      <dgm:t>
        <a:bodyPr/>
        <a:lstStyle/>
        <a:p>
          <a:endParaRPr lang="ru-RU"/>
        </a:p>
      </dgm:t>
    </dgm:pt>
    <dgm:pt modelId="{5CA5511C-D8F2-4B12-BF58-A817D9C3BD29}" type="sibTrans" cxnId="{F58BE1F5-7FE2-4644-879F-1844DF424395}">
      <dgm:prSet/>
      <dgm:spPr/>
      <dgm:t>
        <a:bodyPr/>
        <a:lstStyle/>
        <a:p>
          <a:endParaRPr lang="ru-RU"/>
        </a:p>
      </dgm:t>
    </dgm:pt>
    <dgm:pt modelId="{03655039-3F95-492C-A9B5-CBC778C3C621}" type="pres">
      <dgm:prSet presAssocID="{B6D3542C-3BDE-4DA8-A3F6-C54B7AF4E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B63A7-8C6E-4CB2-9E42-114F92B2A719}" type="pres">
      <dgm:prSet presAssocID="{7AA3D0D0-72EF-4182-A3E9-4F21E09F48A6}" presName="parentText" presStyleLbl="node1" presStyleIdx="0" presStyleCnt="3" custScaleY="62645" custLinFactY="200000" custLinFactNeighborX="-100" custLinFactNeighborY="2952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BFEEE-1A78-4D3C-B8C6-0D3B49323BBA}" type="pres">
      <dgm:prSet presAssocID="{AB8BD403-9812-415A-8507-5A2307CA7730}" presName="spacer" presStyleCnt="0"/>
      <dgm:spPr/>
    </dgm:pt>
    <dgm:pt modelId="{77B9B5C4-5B59-4A54-8D89-E67757C9A507}" type="pres">
      <dgm:prSet presAssocID="{113E74F7-3E1A-41CF-8767-6FCCA53C8945}" presName="parentText" presStyleLbl="node1" presStyleIdx="1" presStyleCnt="3" custLinFactY="-66165" custLinFactNeighborX="-1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AD0B2-77E5-4962-A53F-03C937D38A86}" type="pres">
      <dgm:prSet presAssocID="{A2EEBA61-7299-414F-98F3-FFE4A794E357}" presName="spacer" presStyleCnt="0"/>
      <dgm:spPr/>
    </dgm:pt>
    <dgm:pt modelId="{28587943-DE1F-4BF1-9C8D-92CF442C54FF}" type="pres">
      <dgm:prSet presAssocID="{C267FCE9-51A2-48FF-A898-BD4B3FBD560C}" presName="parentText" presStyleLbl="node1" presStyleIdx="2" presStyleCnt="3" custLinFactY="-62067" custLinFactNeighborX="-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01F8B-14D2-4EDE-8746-7C17D5D7E57A}" srcId="{B6D3542C-3BDE-4DA8-A3F6-C54B7AF4E9CD}" destId="{7AA3D0D0-72EF-4182-A3E9-4F21E09F48A6}" srcOrd="0" destOrd="0" parTransId="{6B1C1219-3D9B-494C-A798-E45153E781FB}" sibTransId="{AB8BD403-9812-415A-8507-5A2307CA7730}"/>
    <dgm:cxn modelId="{F58BE1F5-7FE2-4644-879F-1844DF424395}" srcId="{B6D3542C-3BDE-4DA8-A3F6-C54B7AF4E9CD}" destId="{C267FCE9-51A2-48FF-A898-BD4B3FBD560C}" srcOrd="2" destOrd="0" parTransId="{8393E759-29D8-435A-8FBF-9ADE0C9BC50F}" sibTransId="{5CA5511C-D8F2-4B12-BF58-A817D9C3BD29}"/>
    <dgm:cxn modelId="{70576DF8-699E-4F19-951C-D2D85C5A399A}" type="presOf" srcId="{113E74F7-3E1A-41CF-8767-6FCCA53C8945}" destId="{77B9B5C4-5B59-4A54-8D89-E67757C9A507}" srcOrd="0" destOrd="0" presId="urn:microsoft.com/office/officeart/2005/8/layout/vList2"/>
    <dgm:cxn modelId="{527B6EC4-C366-4ADD-8067-35C2218ECF52}" type="presOf" srcId="{7AA3D0D0-72EF-4182-A3E9-4F21E09F48A6}" destId="{4E4B63A7-8C6E-4CB2-9E42-114F92B2A719}" srcOrd="0" destOrd="0" presId="urn:microsoft.com/office/officeart/2005/8/layout/vList2"/>
    <dgm:cxn modelId="{681A2A2D-657A-44A2-B88C-839327960032}" srcId="{B6D3542C-3BDE-4DA8-A3F6-C54B7AF4E9CD}" destId="{113E74F7-3E1A-41CF-8767-6FCCA53C8945}" srcOrd="1" destOrd="0" parTransId="{1512F077-2E76-47C3-9871-133437D44C2B}" sibTransId="{A2EEBA61-7299-414F-98F3-FFE4A794E357}"/>
    <dgm:cxn modelId="{A96FCEBF-5EC6-4936-A7F4-0AC0B0F2088F}" type="presOf" srcId="{B6D3542C-3BDE-4DA8-A3F6-C54B7AF4E9CD}" destId="{03655039-3F95-492C-A9B5-CBC778C3C621}" srcOrd="0" destOrd="0" presId="urn:microsoft.com/office/officeart/2005/8/layout/vList2"/>
    <dgm:cxn modelId="{758F32D7-1F7F-4675-8C80-91C1C3771F13}" type="presOf" srcId="{C267FCE9-51A2-48FF-A898-BD4B3FBD560C}" destId="{28587943-DE1F-4BF1-9C8D-92CF442C54FF}" srcOrd="0" destOrd="0" presId="urn:microsoft.com/office/officeart/2005/8/layout/vList2"/>
    <dgm:cxn modelId="{872E5F95-033A-41CF-98A2-062DDDD295DA}" type="presParOf" srcId="{03655039-3F95-492C-A9B5-CBC778C3C621}" destId="{4E4B63A7-8C6E-4CB2-9E42-114F92B2A719}" srcOrd="0" destOrd="0" presId="urn:microsoft.com/office/officeart/2005/8/layout/vList2"/>
    <dgm:cxn modelId="{1426C161-E067-4CC7-84EA-6EE911808297}" type="presParOf" srcId="{03655039-3F95-492C-A9B5-CBC778C3C621}" destId="{CC1BFEEE-1A78-4D3C-B8C6-0D3B49323BBA}" srcOrd="1" destOrd="0" presId="urn:microsoft.com/office/officeart/2005/8/layout/vList2"/>
    <dgm:cxn modelId="{49F92B1E-E979-4A47-98A6-FC7B99D9644C}" type="presParOf" srcId="{03655039-3F95-492C-A9B5-CBC778C3C621}" destId="{77B9B5C4-5B59-4A54-8D89-E67757C9A507}" srcOrd="2" destOrd="0" presId="urn:microsoft.com/office/officeart/2005/8/layout/vList2"/>
    <dgm:cxn modelId="{FF0EFF0A-56C6-4482-8E58-DBC9284D0395}" type="presParOf" srcId="{03655039-3F95-492C-A9B5-CBC778C3C621}" destId="{D0DAD0B2-77E5-4962-A53F-03C937D38A86}" srcOrd="3" destOrd="0" presId="urn:microsoft.com/office/officeart/2005/8/layout/vList2"/>
    <dgm:cxn modelId="{0448262D-ABA0-4994-8C0D-329AC4B6F7AD}" type="presParOf" srcId="{03655039-3F95-492C-A9B5-CBC778C3C621}" destId="{28587943-DE1F-4BF1-9C8D-92CF442C54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01626E-322F-4D38-A4E0-686340598D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92046-0764-4C89-B974-C9F9883B1DC7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bg1"/>
              </a:solidFill>
            </a:rPr>
            <a:t>Типи</a:t>
          </a:r>
          <a:r>
            <a:rPr lang="ru-RU" b="1" dirty="0" smtClean="0">
              <a:solidFill>
                <a:schemeClr val="bg1"/>
              </a:solidFill>
            </a:rPr>
            <a:t> </a:t>
          </a:r>
          <a:r>
            <a:rPr lang="ru-RU" b="1" dirty="0" err="1" smtClean="0">
              <a:solidFill>
                <a:schemeClr val="bg1"/>
              </a:solidFill>
            </a:rPr>
            <a:t>текстів</a:t>
          </a:r>
          <a:endParaRPr lang="ru-RU" b="1" dirty="0">
            <a:solidFill>
              <a:schemeClr val="bg1"/>
            </a:solidFill>
          </a:endParaRPr>
        </a:p>
      </dgm:t>
    </dgm:pt>
    <dgm:pt modelId="{75B5340C-F72C-4D3E-BFE2-8E63776EDFC5}" type="parTrans" cxnId="{DF76BEEE-642E-42DA-9B33-F74B07F4E48A}">
      <dgm:prSet/>
      <dgm:spPr/>
      <dgm:t>
        <a:bodyPr/>
        <a:lstStyle/>
        <a:p>
          <a:endParaRPr lang="ru-RU"/>
        </a:p>
      </dgm:t>
    </dgm:pt>
    <dgm:pt modelId="{F6123B2F-9C95-4A46-B8D1-F0AC29AAB5D8}" type="sibTrans" cxnId="{DF76BEEE-642E-42DA-9B33-F74B07F4E48A}">
      <dgm:prSet/>
      <dgm:spPr/>
      <dgm:t>
        <a:bodyPr/>
        <a:lstStyle/>
        <a:p>
          <a:endParaRPr lang="ru-RU"/>
        </a:p>
      </dgm:t>
    </dgm:pt>
    <dgm:pt modelId="{431930E3-1B9C-4B68-8255-317A716C9F88}">
      <dgm:prSet phldrT="[Текст]"/>
      <dgm:spPr/>
      <dgm:t>
        <a:bodyPr/>
        <a:lstStyle/>
        <a:p>
          <a:r>
            <a:rPr lang="ru-RU" dirty="0" smtClean="0"/>
            <a:t>Текст – </a:t>
          </a:r>
          <a:r>
            <a:rPr lang="ru-RU" dirty="0" err="1" smtClean="0"/>
            <a:t>розповідь</a:t>
          </a:r>
          <a:r>
            <a:rPr lang="ru-RU" dirty="0" smtClean="0"/>
            <a:t>    </a:t>
          </a:r>
        </a:p>
        <a:p>
          <a:r>
            <a:rPr lang="ru-RU" dirty="0" smtClean="0"/>
            <a:t> (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відбулося</a:t>
          </a:r>
          <a:r>
            <a:rPr lang="ru-RU" dirty="0" smtClean="0"/>
            <a:t>?)</a:t>
          </a:r>
          <a:endParaRPr lang="ru-RU" dirty="0"/>
        </a:p>
      </dgm:t>
    </dgm:pt>
    <dgm:pt modelId="{01FB269C-CB7D-49B2-B82C-09E8517D8E92}" type="parTrans" cxnId="{BC3BAFA1-9F86-4CFB-821B-33055C332ADC}">
      <dgm:prSet/>
      <dgm:spPr/>
      <dgm:t>
        <a:bodyPr/>
        <a:lstStyle/>
        <a:p>
          <a:endParaRPr lang="ru-RU"/>
        </a:p>
      </dgm:t>
    </dgm:pt>
    <dgm:pt modelId="{8115B541-24B3-4DA9-A7D9-8DA9B49AD5C1}" type="sibTrans" cxnId="{BC3BAFA1-9F86-4CFB-821B-33055C332ADC}">
      <dgm:prSet/>
      <dgm:spPr/>
      <dgm:t>
        <a:bodyPr/>
        <a:lstStyle/>
        <a:p>
          <a:endParaRPr lang="ru-RU"/>
        </a:p>
      </dgm:t>
    </dgm:pt>
    <dgm:pt modelId="{FE15A8EC-ACA0-4DF0-A672-F78C03F0C31A}">
      <dgm:prSet phldrT="[Текст]"/>
      <dgm:spPr/>
      <dgm:t>
        <a:bodyPr/>
        <a:lstStyle/>
        <a:p>
          <a:r>
            <a:rPr lang="ru-RU" dirty="0" smtClean="0"/>
            <a:t>Текст – </a:t>
          </a:r>
          <a:r>
            <a:rPr lang="ru-RU" dirty="0" err="1" smtClean="0"/>
            <a:t>опис</a:t>
          </a:r>
          <a:r>
            <a:rPr lang="ru-RU" dirty="0" smtClean="0"/>
            <a:t> (</a:t>
          </a:r>
          <a:r>
            <a:rPr lang="ru-RU" dirty="0" err="1" smtClean="0"/>
            <a:t>який</a:t>
          </a:r>
          <a:r>
            <a:rPr lang="ru-RU" dirty="0" smtClean="0"/>
            <a:t>?)</a:t>
          </a:r>
          <a:endParaRPr lang="ru-RU" dirty="0"/>
        </a:p>
      </dgm:t>
    </dgm:pt>
    <dgm:pt modelId="{B4497360-0439-4328-A419-D775C709A9EF}" type="parTrans" cxnId="{CEE2ED0C-A249-4976-9733-B38FB918EAE4}">
      <dgm:prSet/>
      <dgm:spPr/>
      <dgm:t>
        <a:bodyPr/>
        <a:lstStyle/>
        <a:p>
          <a:endParaRPr lang="ru-RU"/>
        </a:p>
      </dgm:t>
    </dgm:pt>
    <dgm:pt modelId="{41A5AA45-EB26-4215-9C56-53C4303CBC7A}" type="sibTrans" cxnId="{CEE2ED0C-A249-4976-9733-B38FB918EAE4}">
      <dgm:prSet/>
      <dgm:spPr/>
      <dgm:t>
        <a:bodyPr/>
        <a:lstStyle/>
        <a:p>
          <a:endParaRPr lang="ru-RU"/>
        </a:p>
      </dgm:t>
    </dgm:pt>
    <dgm:pt modelId="{FF79FD20-BBE4-4E5B-985C-21007C8D0F32}">
      <dgm:prSet phldrT="[Текст]"/>
      <dgm:spPr/>
      <dgm:t>
        <a:bodyPr/>
        <a:lstStyle/>
        <a:p>
          <a:r>
            <a:rPr lang="ru-RU" dirty="0" smtClean="0"/>
            <a:t>Текст – </a:t>
          </a:r>
          <a:r>
            <a:rPr lang="ru-RU" dirty="0" err="1" smtClean="0"/>
            <a:t>міркування</a:t>
          </a:r>
          <a:r>
            <a:rPr lang="ru-RU" dirty="0" smtClean="0"/>
            <a:t> (</a:t>
          </a:r>
          <a:r>
            <a:rPr lang="ru-RU" dirty="0" err="1" smtClean="0"/>
            <a:t>чому</a:t>
          </a:r>
          <a:r>
            <a:rPr lang="ru-RU" dirty="0" smtClean="0"/>
            <a:t>?)</a:t>
          </a:r>
          <a:endParaRPr lang="ru-RU" dirty="0"/>
        </a:p>
      </dgm:t>
    </dgm:pt>
    <dgm:pt modelId="{08DB91B5-E9E7-4303-A3D2-3D761A8EFF33}" type="parTrans" cxnId="{486EF8BB-B729-4358-9B80-F00286D109B8}">
      <dgm:prSet/>
      <dgm:spPr/>
      <dgm:t>
        <a:bodyPr/>
        <a:lstStyle/>
        <a:p>
          <a:endParaRPr lang="ru-RU"/>
        </a:p>
      </dgm:t>
    </dgm:pt>
    <dgm:pt modelId="{9509E018-A32C-4634-9E40-DBD8A51086AF}" type="sibTrans" cxnId="{486EF8BB-B729-4358-9B80-F00286D109B8}">
      <dgm:prSet/>
      <dgm:spPr/>
      <dgm:t>
        <a:bodyPr/>
        <a:lstStyle/>
        <a:p>
          <a:endParaRPr lang="ru-RU"/>
        </a:p>
      </dgm:t>
    </dgm:pt>
    <dgm:pt modelId="{E541602B-4C77-4EBC-A337-F3884CF7E864}" type="pres">
      <dgm:prSet presAssocID="{7D01626E-322F-4D38-A4E0-686340598D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8DE1AE-0138-4DD6-85D3-66F9915846E3}" type="pres">
      <dgm:prSet presAssocID="{5A392046-0764-4C89-B974-C9F9883B1DC7}" presName="hierRoot1" presStyleCnt="0">
        <dgm:presLayoutVars>
          <dgm:hierBranch val="init"/>
        </dgm:presLayoutVars>
      </dgm:prSet>
      <dgm:spPr/>
    </dgm:pt>
    <dgm:pt modelId="{A93672F2-7C4A-492C-933D-C8A92DC16B6F}" type="pres">
      <dgm:prSet presAssocID="{5A392046-0764-4C89-B974-C9F9883B1DC7}" presName="rootComposite1" presStyleCnt="0"/>
      <dgm:spPr/>
    </dgm:pt>
    <dgm:pt modelId="{80B73D1C-50E6-4930-A568-F09F6FB7354C}" type="pres">
      <dgm:prSet presAssocID="{5A392046-0764-4C89-B974-C9F9883B1D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22CA6-8B4B-48B9-823E-A1682F02EC3F}" type="pres">
      <dgm:prSet presAssocID="{5A392046-0764-4C89-B974-C9F9883B1DC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DCBC416-FA6D-4AFF-B854-2ED22F28B3DC}" type="pres">
      <dgm:prSet presAssocID="{5A392046-0764-4C89-B974-C9F9883B1DC7}" presName="hierChild2" presStyleCnt="0"/>
      <dgm:spPr/>
    </dgm:pt>
    <dgm:pt modelId="{1C82F572-6284-4DFA-B6B0-7B6B525CCA0E}" type="pres">
      <dgm:prSet presAssocID="{01FB269C-CB7D-49B2-B82C-09E8517D8E9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4BC7E4E-ACD2-4D5F-A0A1-B75F3B53C90D}" type="pres">
      <dgm:prSet presAssocID="{431930E3-1B9C-4B68-8255-317A716C9F88}" presName="hierRoot2" presStyleCnt="0">
        <dgm:presLayoutVars>
          <dgm:hierBranch val="init"/>
        </dgm:presLayoutVars>
      </dgm:prSet>
      <dgm:spPr/>
    </dgm:pt>
    <dgm:pt modelId="{45D7CAF9-62B7-4359-B80E-2CDC0AA37347}" type="pres">
      <dgm:prSet presAssocID="{431930E3-1B9C-4B68-8255-317A716C9F88}" presName="rootComposite" presStyleCnt="0"/>
      <dgm:spPr/>
    </dgm:pt>
    <dgm:pt modelId="{D15B9D7E-6124-40BD-A7EE-A24860F3C874}" type="pres">
      <dgm:prSet presAssocID="{431930E3-1B9C-4B68-8255-317A716C9F8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234E3-CE1A-47A5-B65A-F9C1F8D2DD0B}" type="pres">
      <dgm:prSet presAssocID="{431930E3-1B9C-4B68-8255-317A716C9F88}" presName="rootConnector" presStyleLbl="node2" presStyleIdx="0" presStyleCnt="3"/>
      <dgm:spPr/>
      <dgm:t>
        <a:bodyPr/>
        <a:lstStyle/>
        <a:p>
          <a:endParaRPr lang="ru-RU"/>
        </a:p>
      </dgm:t>
    </dgm:pt>
    <dgm:pt modelId="{46B5185A-A5D4-4CD5-A94A-E3CCCB395F35}" type="pres">
      <dgm:prSet presAssocID="{431930E3-1B9C-4B68-8255-317A716C9F88}" presName="hierChild4" presStyleCnt="0"/>
      <dgm:spPr/>
    </dgm:pt>
    <dgm:pt modelId="{DAEF694C-9AFE-47DB-BCAC-CE7EDB40B132}" type="pres">
      <dgm:prSet presAssocID="{431930E3-1B9C-4B68-8255-317A716C9F88}" presName="hierChild5" presStyleCnt="0"/>
      <dgm:spPr/>
    </dgm:pt>
    <dgm:pt modelId="{A0F4E88F-66EE-4899-915B-2E07FE614D32}" type="pres">
      <dgm:prSet presAssocID="{B4497360-0439-4328-A419-D775C709A9E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015AB2B-A63A-48CD-B69F-3716BB92E822}" type="pres">
      <dgm:prSet presAssocID="{FE15A8EC-ACA0-4DF0-A672-F78C03F0C31A}" presName="hierRoot2" presStyleCnt="0">
        <dgm:presLayoutVars>
          <dgm:hierBranch val="init"/>
        </dgm:presLayoutVars>
      </dgm:prSet>
      <dgm:spPr/>
    </dgm:pt>
    <dgm:pt modelId="{47752249-7ECA-484E-8F2E-FB6C04421EAD}" type="pres">
      <dgm:prSet presAssocID="{FE15A8EC-ACA0-4DF0-A672-F78C03F0C31A}" presName="rootComposite" presStyleCnt="0"/>
      <dgm:spPr/>
    </dgm:pt>
    <dgm:pt modelId="{8D5EC445-C569-45F3-8D28-A85958F99528}" type="pres">
      <dgm:prSet presAssocID="{FE15A8EC-ACA0-4DF0-A672-F78C03F0C31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14E63-DCA3-4558-BDAF-E37D4CD262E9}" type="pres">
      <dgm:prSet presAssocID="{FE15A8EC-ACA0-4DF0-A672-F78C03F0C31A}" presName="rootConnector" presStyleLbl="node2" presStyleIdx="1" presStyleCnt="3"/>
      <dgm:spPr/>
      <dgm:t>
        <a:bodyPr/>
        <a:lstStyle/>
        <a:p>
          <a:endParaRPr lang="ru-RU"/>
        </a:p>
      </dgm:t>
    </dgm:pt>
    <dgm:pt modelId="{4B7EA991-8141-49B9-A684-68F64911C6E8}" type="pres">
      <dgm:prSet presAssocID="{FE15A8EC-ACA0-4DF0-A672-F78C03F0C31A}" presName="hierChild4" presStyleCnt="0"/>
      <dgm:spPr/>
    </dgm:pt>
    <dgm:pt modelId="{AE7762B4-B7B0-406D-8179-B1ACB4E78D48}" type="pres">
      <dgm:prSet presAssocID="{FE15A8EC-ACA0-4DF0-A672-F78C03F0C31A}" presName="hierChild5" presStyleCnt="0"/>
      <dgm:spPr/>
    </dgm:pt>
    <dgm:pt modelId="{41490F4B-5912-4F8B-9245-60F8D10AA01D}" type="pres">
      <dgm:prSet presAssocID="{08DB91B5-E9E7-4303-A3D2-3D761A8EFF3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57CF94D-299E-45C1-B760-BC1E3CA11A74}" type="pres">
      <dgm:prSet presAssocID="{FF79FD20-BBE4-4E5B-985C-21007C8D0F32}" presName="hierRoot2" presStyleCnt="0">
        <dgm:presLayoutVars>
          <dgm:hierBranch val="init"/>
        </dgm:presLayoutVars>
      </dgm:prSet>
      <dgm:spPr/>
    </dgm:pt>
    <dgm:pt modelId="{7AEA0E8D-38A8-4F3A-891A-5F3BEBE342C9}" type="pres">
      <dgm:prSet presAssocID="{FF79FD20-BBE4-4E5B-985C-21007C8D0F32}" presName="rootComposite" presStyleCnt="0"/>
      <dgm:spPr/>
    </dgm:pt>
    <dgm:pt modelId="{3BF3EAE2-F380-4388-93D5-D961EEB6FD43}" type="pres">
      <dgm:prSet presAssocID="{FF79FD20-BBE4-4E5B-985C-21007C8D0F3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1E4610-1F28-48E1-8180-EFF5DC934D0E}" type="pres">
      <dgm:prSet presAssocID="{FF79FD20-BBE4-4E5B-985C-21007C8D0F32}" presName="rootConnector" presStyleLbl="node2" presStyleIdx="2" presStyleCnt="3"/>
      <dgm:spPr/>
      <dgm:t>
        <a:bodyPr/>
        <a:lstStyle/>
        <a:p>
          <a:endParaRPr lang="ru-RU"/>
        </a:p>
      </dgm:t>
    </dgm:pt>
    <dgm:pt modelId="{80114FEB-9222-4AB3-A981-BA2AD341A396}" type="pres">
      <dgm:prSet presAssocID="{FF79FD20-BBE4-4E5B-985C-21007C8D0F32}" presName="hierChild4" presStyleCnt="0"/>
      <dgm:spPr/>
    </dgm:pt>
    <dgm:pt modelId="{4432597E-80A3-4F8C-97E5-29FD20DD137C}" type="pres">
      <dgm:prSet presAssocID="{FF79FD20-BBE4-4E5B-985C-21007C8D0F32}" presName="hierChild5" presStyleCnt="0"/>
      <dgm:spPr/>
    </dgm:pt>
    <dgm:pt modelId="{F5C9A554-21F3-45D3-AC99-306F8A713613}" type="pres">
      <dgm:prSet presAssocID="{5A392046-0764-4C89-B974-C9F9883B1DC7}" presName="hierChild3" presStyleCnt="0"/>
      <dgm:spPr/>
    </dgm:pt>
  </dgm:ptLst>
  <dgm:cxnLst>
    <dgm:cxn modelId="{24A07971-E8C0-4732-9551-AC83D8AF6945}" type="presOf" srcId="{431930E3-1B9C-4B68-8255-317A716C9F88}" destId="{AC0234E3-CE1A-47A5-B65A-F9C1F8D2DD0B}" srcOrd="1" destOrd="0" presId="urn:microsoft.com/office/officeart/2005/8/layout/orgChart1"/>
    <dgm:cxn modelId="{4742B7B6-A283-4FB5-A179-E76D7700A224}" type="presOf" srcId="{08DB91B5-E9E7-4303-A3D2-3D761A8EFF33}" destId="{41490F4B-5912-4F8B-9245-60F8D10AA01D}" srcOrd="0" destOrd="0" presId="urn:microsoft.com/office/officeart/2005/8/layout/orgChart1"/>
    <dgm:cxn modelId="{48CDE6AE-9ADB-4806-B8B4-FD24AA1CABFA}" type="presOf" srcId="{01FB269C-CB7D-49B2-B82C-09E8517D8E92}" destId="{1C82F572-6284-4DFA-B6B0-7B6B525CCA0E}" srcOrd="0" destOrd="0" presId="urn:microsoft.com/office/officeart/2005/8/layout/orgChart1"/>
    <dgm:cxn modelId="{27EBE7B6-AFF4-4AB2-B4F7-4EADB1788A3F}" type="presOf" srcId="{FE15A8EC-ACA0-4DF0-A672-F78C03F0C31A}" destId="{8D5EC445-C569-45F3-8D28-A85958F99528}" srcOrd="0" destOrd="0" presId="urn:microsoft.com/office/officeart/2005/8/layout/orgChart1"/>
    <dgm:cxn modelId="{486EF8BB-B729-4358-9B80-F00286D109B8}" srcId="{5A392046-0764-4C89-B974-C9F9883B1DC7}" destId="{FF79FD20-BBE4-4E5B-985C-21007C8D0F32}" srcOrd="2" destOrd="0" parTransId="{08DB91B5-E9E7-4303-A3D2-3D761A8EFF33}" sibTransId="{9509E018-A32C-4634-9E40-DBD8A51086AF}"/>
    <dgm:cxn modelId="{BC3BAFA1-9F86-4CFB-821B-33055C332ADC}" srcId="{5A392046-0764-4C89-B974-C9F9883B1DC7}" destId="{431930E3-1B9C-4B68-8255-317A716C9F88}" srcOrd="0" destOrd="0" parTransId="{01FB269C-CB7D-49B2-B82C-09E8517D8E92}" sibTransId="{8115B541-24B3-4DA9-A7D9-8DA9B49AD5C1}"/>
    <dgm:cxn modelId="{8D8260F9-854A-4237-93C1-A941F5AFE598}" type="presOf" srcId="{FE15A8EC-ACA0-4DF0-A672-F78C03F0C31A}" destId="{6CF14E63-DCA3-4558-BDAF-E37D4CD262E9}" srcOrd="1" destOrd="0" presId="urn:microsoft.com/office/officeart/2005/8/layout/orgChart1"/>
    <dgm:cxn modelId="{6C339419-44A9-443E-BC68-1580386D05DB}" type="presOf" srcId="{FF79FD20-BBE4-4E5B-985C-21007C8D0F32}" destId="{3BF3EAE2-F380-4388-93D5-D961EEB6FD43}" srcOrd="0" destOrd="0" presId="urn:microsoft.com/office/officeart/2005/8/layout/orgChart1"/>
    <dgm:cxn modelId="{2DBD142B-EB44-4916-A8FB-961E76D56B4D}" type="presOf" srcId="{431930E3-1B9C-4B68-8255-317A716C9F88}" destId="{D15B9D7E-6124-40BD-A7EE-A24860F3C874}" srcOrd="0" destOrd="0" presId="urn:microsoft.com/office/officeart/2005/8/layout/orgChart1"/>
    <dgm:cxn modelId="{02010D88-DDE0-4183-B944-AB1EEAE38643}" type="presOf" srcId="{7D01626E-322F-4D38-A4E0-686340598D6D}" destId="{E541602B-4C77-4EBC-A337-F3884CF7E864}" srcOrd="0" destOrd="0" presId="urn:microsoft.com/office/officeart/2005/8/layout/orgChart1"/>
    <dgm:cxn modelId="{A747AC40-BC69-4D92-8F59-8196CE79925C}" type="presOf" srcId="{B4497360-0439-4328-A419-D775C709A9EF}" destId="{A0F4E88F-66EE-4899-915B-2E07FE614D32}" srcOrd="0" destOrd="0" presId="urn:microsoft.com/office/officeart/2005/8/layout/orgChart1"/>
    <dgm:cxn modelId="{CEE2ED0C-A249-4976-9733-B38FB918EAE4}" srcId="{5A392046-0764-4C89-B974-C9F9883B1DC7}" destId="{FE15A8EC-ACA0-4DF0-A672-F78C03F0C31A}" srcOrd="1" destOrd="0" parTransId="{B4497360-0439-4328-A419-D775C709A9EF}" sibTransId="{41A5AA45-EB26-4215-9C56-53C4303CBC7A}"/>
    <dgm:cxn modelId="{DF76BEEE-642E-42DA-9B33-F74B07F4E48A}" srcId="{7D01626E-322F-4D38-A4E0-686340598D6D}" destId="{5A392046-0764-4C89-B974-C9F9883B1DC7}" srcOrd="0" destOrd="0" parTransId="{75B5340C-F72C-4D3E-BFE2-8E63776EDFC5}" sibTransId="{F6123B2F-9C95-4A46-B8D1-F0AC29AAB5D8}"/>
    <dgm:cxn modelId="{297852B9-5EC4-4159-9229-8C8ED245F300}" type="presOf" srcId="{5A392046-0764-4C89-B974-C9F9883B1DC7}" destId="{80B73D1C-50E6-4930-A568-F09F6FB7354C}" srcOrd="0" destOrd="0" presId="urn:microsoft.com/office/officeart/2005/8/layout/orgChart1"/>
    <dgm:cxn modelId="{F84C75EC-B28A-40CE-AA4A-6A3BAE5671D1}" type="presOf" srcId="{5A392046-0764-4C89-B974-C9F9883B1DC7}" destId="{0E522CA6-8B4B-48B9-823E-A1682F02EC3F}" srcOrd="1" destOrd="0" presId="urn:microsoft.com/office/officeart/2005/8/layout/orgChart1"/>
    <dgm:cxn modelId="{BAA03C8A-2171-4EF4-ABBF-1D40FCC046E2}" type="presOf" srcId="{FF79FD20-BBE4-4E5B-985C-21007C8D0F32}" destId="{2F1E4610-1F28-48E1-8180-EFF5DC934D0E}" srcOrd="1" destOrd="0" presId="urn:microsoft.com/office/officeart/2005/8/layout/orgChart1"/>
    <dgm:cxn modelId="{368FF936-E394-4CC2-9451-4BCB95E36862}" type="presParOf" srcId="{E541602B-4C77-4EBC-A337-F3884CF7E864}" destId="{AA8DE1AE-0138-4DD6-85D3-66F9915846E3}" srcOrd="0" destOrd="0" presId="urn:microsoft.com/office/officeart/2005/8/layout/orgChart1"/>
    <dgm:cxn modelId="{A02A6E09-201F-4063-B323-CEA06829F1C0}" type="presParOf" srcId="{AA8DE1AE-0138-4DD6-85D3-66F9915846E3}" destId="{A93672F2-7C4A-492C-933D-C8A92DC16B6F}" srcOrd="0" destOrd="0" presId="urn:microsoft.com/office/officeart/2005/8/layout/orgChart1"/>
    <dgm:cxn modelId="{B92F6E60-B0D2-476D-B060-B47594A56CE4}" type="presParOf" srcId="{A93672F2-7C4A-492C-933D-C8A92DC16B6F}" destId="{80B73D1C-50E6-4930-A568-F09F6FB7354C}" srcOrd="0" destOrd="0" presId="urn:microsoft.com/office/officeart/2005/8/layout/orgChart1"/>
    <dgm:cxn modelId="{F8049D85-7463-44A9-9FBE-AB1810C4729E}" type="presParOf" srcId="{A93672F2-7C4A-492C-933D-C8A92DC16B6F}" destId="{0E522CA6-8B4B-48B9-823E-A1682F02EC3F}" srcOrd="1" destOrd="0" presId="urn:microsoft.com/office/officeart/2005/8/layout/orgChart1"/>
    <dgm:cxn modelId="{2C1CEE53-C3E9-4042-824B-E77FAE8B42ED}" type="presParOf" srcId="{AA8DE1AE-0138-4DD6-85D3-66F9915846E3}" destId="{8DCBC416-FA6D-4AFF-B854-2ED22F28B3DC}" srcOrd="1" destOrd="0" presId="urn:microsoft.com/office/officeart/2005/8/layout/orgChart1"/>
    <dgm:cxn modelId="{8930A4DC-0625-498A-A637-A0A251DD7551}" type="presParOf" srcId="{8DCBC416-FA6D-4AFF-B854-2ED22F28B3DC}" destId="{1C82F572-6284-4DFA-B6B0-7B6B525CCA0E}" srcOrd="0" destOrd="0" presId="urn:microsoft.com/office/officeart/2005/8/layout/orgChart1"/>
    <dgm:cxn modelId="{AB3E4E74-97E7-4B4D-A1D9-CACE0E872D3C}" type="presParOf" srcId="{8DCBC416-FA6D-4AFF-B854-2ED22F28B3DC}" destId="{B4BC7E4E-ACD2-4D5F-A0A1-B75F3B53C90D}" srcOrd="1" destOrd="0" presId="urn:microsoft.com/office/officeart/2005/8/layout/orgChart1"/>
    <dgm:cxn modelId="{A0089C26-4DEF-4680-B123-BC11FEB671C8}" type="presParOf" srcId="{B4BC7E4E-ACD2-4D5F-A0A1-B75F3B53C90D}" destId="{45D7CAF9-62B7-4359-B80E-2CDC0AA37347}" srcOrd="0" destOrd="0" presId="urn:microsoft.com/office/officeart/2005/8/layout/orgChart1"/>
    <dgm:cxn modelId="{0A1FA26D-65EE-4949-B69D-97386212C359}" type="presParOf" srcId="{45D7CAF9-62B7-4359-B80E-2CDC0AA37347}" destId="{D15B9D7E-6124-40BD-A7EE-A24860F3C874}" srcOrd="0" destOrd="0" presId="urn:microsoft.com/office/officeart/2005/8/layout/orgChart1"/>
    <dgm:cxn modelId="{ECDF2D68-6F3B-4081-99F2-A69BE16930B4}" type="presParOf" srcId="{45D7CAF9-62B7-4359-B80E-2CDC0AA37347}" destId="{AC0234E3-CE1A-47A5-B65A-F9C1F8D2DD0B}" srcOrd="1" destOrd="0" presId="urn:microsoft.com/office/officeart/2005/8/layout/orgChart1"/>
    <dgm:cxn modelId="{52B4A974-833D-498F-8046-5E84D5877165}" type="presParOf" srcId="{B4BC7E4E-ACD2-4D5F-A0A1-B75F3B53C90D}" destId="{46B5185A-A5D4-4CD5-A94A-E3CCCB395F35}" srcOrd="1" destOrd="0" presId="urn:microsoft.com/office/officeart/2005/8/layout/orgChart1"/>
    <dgm:cxn modelId="{04635808-D942-4ACF-A33A-1999E3D0ACFE}" type="presParOf" srcId="{B4BC7E4E-ACD2-4D5F-A0A1-B75F3B53C90D}" destId="{DAEF694C-9AFE-47DB-BCAC-CE7EDB40B132}" srcOrd="2" destOrd="0" presId="urn:microsoft.com/office/officeart/2005/8/layout/orgChart1"/>
    <dgm:cxn modelId="{C4F5825D-6C1B-438E-89EE-B6B6F47A4C54}" type="presParOf" srcId="{8DCBC416-FA6D-4AFF-B854-2ED22F28B3DC}" destId="{A0F4E88F-66EE-4899-915B-2E07FE614D32}" srcOrd="2" destOrd="0" presId="urn:microsoft.com/office/officeart/2005/8/layout/orgChart1"/>
    <dgm:cxn modelId="{1104A374-A6AE-4DBB-8218-1C6B45365A23}" type="presParOf" srcId="{8DCBC416-FA6D-4AFF-B854-2ED22F28B3DC}" destId="{6015AB2B-A63A-48CD-B69F-3716BB92E822}" srcOrd="3" destOrd="0" presId="urn:microsoft.com/office/officeart/2005/8/layout/orgChart1"/>
    <dgm:cxn modelId="{9D6F3B16-3837-4A2A-99FD-8AEE661FF65B}" type="presParOf" srcId="{6015AB2B-A63A-48CD-B69F-3716BB92E822}" destId="{47752249-7ECA-484E-8F2E-FB6C04421EAD}" srcOrd="0" destOrd="0" presId="urn:microsoft.com/office/officeart/2005/8/layout/orgChart1"/>
    <dgm:cxn modelId="{C417888D-9DC2-4BD4-80CB-64D9D0900315}" type="presParOf" srcId="{47752249-7ECA-484E-8F2E-FB6C04421EAD}" destId="{8D5EC445-C569-45F3-8D28-A85958F99528}" srcOrd="0" destOrd="0" presId="urn:microsoft.com/office/officeart/2005/8/layout/orgChart1"/>
    <dgm:cxn modelId="{823A92B0-8D57-45F8-AAE1-CA95ADEAE50D}" type="presParOf" srcId="{47752249-7ECA-484E-8F2E-FB6C04421EAD}" destId="{6CF14E63-DCA3-4558-BDAF-E37D4CD262E9}" srcOrd="1" destOrd="0" presId="urn:microsoft.com/office/officeart/2005/8/layout/orgChart1"/>
    <dgm:cxn modelId="{57D1A6FC-E17B-4CCB-AF1F-6031CCE32727}" type="presParOf" srcId="{6015AB2B-A63A-48CD-B69F-3716BB92E822}" destId="{4B7EA991-8141-49B9-A684-68F64911C6E8}" srcOrd="1" destOrd="0" presId="urn:microsoft.com/office/officeart/2005/8/layout/orgChart1"/>
    <dgm:cxn modelId="{30981D52-46BB-4F8B-BA41-83383D5678EE}" type="presParOf" srcId="{6015AB2B-A63A-48CD-B69F-3716BB92E822}" destId="{AE7762B4-B7B0-406D-8179-B1ACB4E78D48}" srcOrd="2" destOrd="0" presId="urn:microsoft.com/office/officeart/2005/8/layout/orgChart1"/>
    <dgm:cxn modelId="{EA145444-976F-43A7-9B42-3BB7E85A2B80}" type="presParOf" srcId="{8DCBC416-FA6D-4AFF-B854-2ED22F28B3DC}" destId="{41490F4B-5912-4F8B-9245-60F8D10AA01D}" srcOrd="4" destOrd="0" presId="urn:microsoft.com/office/officeart/2005/8/layout/orgChart1"/>
    <dgm:cxn modelId="{7CE79193-CF12-4FF4-9453-68DD9E8D6B8C}" type="presParOf" srcId="{8DCBC416-FA6D-4AFF-B854-2ED22F28B3DC}" destId="{957CF94D-299E-45C1-B760-BC1E3CA11A74}" srcOrd="5" destOrd="0" presId="urn:microsoft.com/office/officeart/2005/8/layout/orgChart1"/>
    <dgm:cxn modelId="{DC046940-1FE5-4203-A37E-069C4972F809}" type="presParOf" srcId="{957CF94D-299E-45C1-B760-BC1E3CA11A74}" destId="{7AEA0E8D-38A8-4F3A-891A-5F3BEBE342C9}" srcOrd="0" destOrd="0" presId="urn:microsoft.com/office/officeart/2005/8/layout/orgChart1"/>
    <dgm:cxn modelId="{B15BB9F5-66DE-4BCC-AED9-145E7E92AF7F}" type="presParOf" srcId="{7AEA0E8D-38A8-4F3A-891A-5F3BEBE342C9}" destId="{3BF3EAE2-F380-4388-93D5-D961EEB6FD43}" srcOrd="0" destOrd="0" presId="urn:microsoft.com/office/officeart/2005/8/layout/orgChart1"/>
    <dgm:cxn modelId="{6AF3AEF5-64EF-415A-879F-405403332A5A}" type="presParOf" srcId="{7AEA0E8D-38A8-4F3A-891A-5F3BEBE342C9}" destId="{2F1E4610-1F28-48E1-8180-EFF5DC934D0E}" srcOrd="1" destOrd="0" presId="urn:microsoft.com/office/officeart/2005/8/layout/orgChart1"/>
    <dgm:cxn modelId="{04EC277F-9F22-4A46-A68A-A5D7D9DCB8F3}" type="presParOf" srcId="{957CF94D-299E-45C1-B760-BC1E3CA11A74}" destId="{80114FEB-9222-4AB3-A981-BA2AD341A396}" srcOrd="1" destOrd="0" presId="urn:microsoft.com/office/officeart/2005/8/layout/orgChart1"/>
    <dgm:cxn modelId="{5C352394-53DB-4961-8C6B-5198B7F62D9A}" type="presParOf" srcId="{957CF94D-299E-45C1-B760-BC1E3CA11A74}" destId="{4432597E-80A3-4F8C-97E5-29FD20DD137C}" srcOrd="2" destOrd="0" presId="urn:microsoft.com/office/officeart/2005/8/layout/orgChart1"/>
    <dgm:cxn modelId="{0A49FC24-F052-47A6-BDDC-36F20DF5367A}" type="presParOf" srcId="{AA8DE1AE-0138-4DD6-85D3-66F9915846E3}" destId="{F5C9A554-21F3-45D3-AC99-306F8A7136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8C78D7-65D9-4E46-A523-0C498D52ADC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CCC5E-3C01-4D80-8CC5-E4F6B5F522D1}">
      <dgm:prSet phldrT="[Текст]"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таке</a:t>
          </a:r>
          <a:r>
            <a:rPr lang="ru-RU" dirty="0" smtClean="0"/>
            <a:t> текст?</a:t>
          </a:r>
          <a:endParaRPr lang="ru-RU" dirty="0"/>
        </a:p>
      </dgm:t>
    </dgm:pt>
    <dgm:pt modelId="{1F89D1D5-0766-4278-94CE-71744EE2B85B}" type="parTrans" cxnId="{6843C07F-CE8D-4AA0-82FE-DEE38C63EE09}">
      <dgm:prSet/>
      <dgm:spPr/>
      <dgm:t>
        <a:bodyPr/>
        <a:lstStyle/>
        <a:p>
          <a:endParaRPr lang="ru-RU"/>
        </a:p>
      </dgm:t>
    </dgm:pt>
    <dgm:pt modelId="{1E45BA26-E53E-4233-983D-3BADCD8D0DD3}" type="sibTrans" cxnId="{6843C07F-CE8D-4AA0-82FE-DEE38C63EE09}">
      <dgm:prSet/>
      <dgm:spPr/>
      <dgm:t>
        <a:bodyPr/>
        <a:lstStyle/>
        <a:p>
          <a:endParaRPr lang="ru-RU"/>
        </a:p>
      </dgm:t>
    </dgm:pt>
    <dgm:pt modelId="{BD77487F-D335-403B-8556-A28BF4E81CFF}">
      <dgm:prSet phldrT="[Текст]"/>
      <dgm:spPr/>
      <dgm:t>
        <a:bodyPr/>
        <a:lstStyle/>
        <a:p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група</a:t>
          </a:r>
          <a:r>
            <a:rPr lang="ru-RU" dirty="0" smtClean="0"/>
            <a:t> </a:t>
          </a:r>
          <a:r>
            <a:rPr lang="ru-RU" dirty="0" err="1" smtClean="0"/>
            <a:t>речень</a:t>
          </a:r>
          <a:r>
            <a:rPr lang="ru-RU" dirty="0" smtClean="0"/>
            <a:t>, </a:t>
          </a:r>
          <a:r>
            <a:rPr lang="ru-RU" dirty="0" err="1" smtClean="0"/>
            <a:t>об’єднаних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собою темою, головною </a:t>
          </a:r>
          <a:r>
            <a:rPr lang="ru-RU" dirty="0" err="1" smtClean="0"/>
            <a:t>думкою</a:t>
          </a:r>
          <a:r>
            <a:rPr lang="ru-RU" dirty="0" smtClean="0"/>
            <a:t> та </a:t>
          </a:r>
          <a:r>
            <a:rPr lang="ru-RU" dirty="0" err="1" smtClean="0"/>
            <a:t>граматично</a:t>
          </a:r>
          <a:r>
            <a:rPr lang="ru-RU" dirty="0" smtClean="0"/>
            <a:t>.</a:t>
          </a:r>
          <a:endParaRPr lang="ru-RU" dirty="0"/>
        </a:p>
      </dgm:t>
    </dgm:pt>
    <dgm:pt modelId="{4F442EEC-54B7-4A55-A807-54DE2DCAD092}" type="parTrans" cxnId="{DFCC2764-F725-48F2-80C4-3E1DD6CAF2DE}">
      <dgm:prSet/>
      <dgm:spPr/>
      <dgm:t>
        <a:bodyPr/>
        <a:lstStyle/>
        <a:p>
          <a:endParaRPr lang="ru-RU"/>
        </a:p>
      </dgm:t>
    </dgm:pt>
    <dgm:pt modelId="{22B74107-A0FA-4B5D-8A02-733853F9F796}" type="sibTrans" cxnId="{DFCC2764-F725-48F2-80C4-3E1DD6CAF2DE}">
      <dgm:prSet/>
      <dgm:spPr/>
      <dgm:t>
        <a:bodyPr/>
        <a:lstStyle/>
        <a:p>
          <a:endParaRPr lang="ru-RU"/>
        </a:p>
      </dgm:t>
    </dgm:pt>
    <dgm:pt modelId="{6945147F-D778-48BC-A24E-916688B9ED6C}">
      <dgm:prSet phldrT="[Текст]"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називається</a:t>
          </a:r>
          <a:r>
            <a:rPr lang="ru-RU" dirty="0" smtClean="0"/>
            <a:t> темою тексту?</a:t>
          </a:r>
          <a:endParaRPr lang="ru-RU" dirty="0"/>
        </a:p>
      </dgm:t>
    </dgm:pt>
    <dgm:pt modelId="{E797C682-C688-47B7-B1A5-6F72216A48C2}" type="parTrans" cxnId="{B17FCD9B-3839-4B35-8A4E-835D33FAEF09}">
      <dgm:prSet/>
      <dgm:spPr/>
      <dgm:t>
        <a:bodyPr/>
        <a:lstStyle/>
        <a:p>
          <a:endParaRPr lang="ru-RU"/>
        </a:p>
      </dgm:t>
    </dgm:pt>
    <dgm:pt modelId="{CCB76B85-F32B-4555-A9D1-7B0479BC4B2B}" type="sibTrans" cxnId="{B17FCD9B-3839-4B35-8A4E-835D33FAEF09}">
      <dgm:prSet/>
      <dgm:spPr/>
      <dgm:t>
        <a:bodyPr/>
        <a:lstStyle/>
        <a:p>
          <a:endParaRPr lang="ru-RU"/>
        </a:p>
      </dgm:t>
    </dgm:pt>
    <dgm:pt modelId="{D106196E-D928-429F-B5F8-05CDB8A769EA}">
      <dgm:prSet phldrT="[Текст]"/>
      <dgm:spPr/>
      <dgm:t>
        <a:bodyPr/>
        <a:lstStyle/>
        <a:p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зміст</a:t>
          </a:r>
          <a:r>
            <a:rPr lang="ru-RU" dirty="0" smtClean="0"/>
            <a:t>, те, про кого (</a:t>
          </a:r>
          <a:r>
            <a:rPr lang="ru-RU" dirty="0" err="1" smtClean="0"/>
            <a:t>або</a:t>
          </a:r>
          <a:r>
            <a:rPr lang="ru-RU" dirty="0" smtClean="0"/>
            <a:t> про </a:t>
          </a:r>
          <a:r>
            <a:rPr lang="ru-RU" dirty="0" err="1" smtClean="0"/>
            <a:t>що</a:t>
          </a:r>
          <a:r>
            <a:rPr lang="ru-RU" dirty="0" smtClean="0"/>
            <a:t>) в </a:t>
          </a:r>
          <a:r>
            <a:rPr lang="ru-RU" dirty="0" err="1" smtClean="0"/>
            <a:t>ньому</a:t>
          </a:r>
          <a:r>
            <a:rPr lang="ru-RU" dirty="0" smtClean="0"/>
            <a:t> </a:t>
          </a:r>
          <a:r>
            <a:rPr lang="ru-RU" dirty="0" err="1" smtClean="0"/>
            <a:t>йдеться</a:t>
          </a:r>
          <a:r>
            <a:rPr lang="ru-RU" dirty="0" smtClean="0"/>
            <a:t>.</a:t>
          </a:r>
          <a:endParaRPr lang="ru-RU" dirty="0"/>
        </a:p>
      </dgm:t>
    </dgm:pt>
    <dgm:pt modelId="{9F39347C-6E41-4F58-B6F8-8BBF6F79731B}" type="parTrans" cxnId="{872C8E71-F0C5-4001-9303-7567335B1F1B}">
      <dgm:prSet/>
      <dgm:spPr/>
      <dgm:t>
        <a:bodyPr/>
        <a:lstStyle/>
        <a:p>
          <a:endParaRPr lang="ru-RU"/>
        </a:p>
      </dgm:t>
    </dgm:pt>
    <dgm:pt modelId="{7D1B029E-304B-4BC6-BF99-D5982D99C7F7}" type="sibTrans" cxnId="{872C8E71-F0C5-4001-9303-7567335B1F1B}">
      <dgm:prSet/>
      <dgm:spPr/>
      <dgm:t>
        <a:bodyPr/>
        <a:lstStyle/>
        <a:p>
          <a:endParaRPr lang="ru-RU"/>
        </a:p>
      </dgm:t>
    </dgm:pt>
    <dgm:pt modelId="{B61847A5-68FA-4E39-809E-C2E1D08C86B4}">
      <dgm:prSet/>
      <dgm:spPr/>
      <dgm:t>
        <a:bodyPr/>
        <a:lstStyle/>
        <a:p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таке</a:t>
          </a:r>
          <a:r>
            <a:rPr lang="ru-RU" dirty="0" smtClean="0"/>
            <a:t> </a:t>
          </a:r>
          <a:r>
            <a:rPr lang="ru-RU" dirty="0" err="1" smtClean="0"/>
            <a:t>головна</a:t>
          </a:r>
          <a:r>
            <a:rPr lang="ru-RU" dirty="0" smtClean="0"/>
            <a:t> думка тексту?</a:t>
          </a:r>
          <a:endParaRPr lang="ru-RU" dirty="0"/>
        </a:p>
      </dgm:t>
    </dgm:pt>
    <dgm:pt modelId="{42EC95D7-C9CB-4A3C-9F5E-50057E31EB49}" type="parTrans" cxnId="{22F98F72-95AF-4374-97C3-5C2DE9AD9768}">
      <dgm:prSet/>
      <dgm:spPr/>
      <dgm:t>
        <a:bodyPr/>
        <a:lstStyle/>
        <a:p>
          <a:endParaRPr lang="ru-RU"/>
        </a:p>
      </dgm:t>
    </dgm:pt>
    <dgm:pt modelId="{3E37773C-2E9C-44B4-8B02-AABEB39CA8E9}" type="sibTrans" cxnId="{22F98F72-95AF-4374-97C3-5C2DE9AD9768}">
      <dgm:prSet/>
      <dgm:spPr/>
      <dgm:t>
        <a:bodyPr/>
        <a:lstStyle/>
        <a:p>
          <a:endParaRPr lang="ru-RU"/>
        </a:p>
      </dgm:t>
    </dgm:pt>
    <dgm:pt modelId="{7775BD55-DBC2-452F-8876-E232463FD71A}">
      <dgm:prSet/>
      <dgm:spPr/>
      <dgm:t>
        <a:bodyPr/>
        <a:lstStyle/>
        <a:p>
          <a:r>
            <a:rPr lang="ru-RU" dirty="0" smtClean="0"/>
            <a:t>Те, </a:t>
          </a:r>
          <a:r>
            <a:rPr lang="ru-RU" dirty="0" err="1" smtClean="0"/>
            <a:t>заради</a:t>
          </a:r>
          <a:r>
            <a:rPr lang="ru-RU" dirty="0" smtClean="0"/>
            <a:t> 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було</a:t>
          </a:r>
          <a:r>
            <a:rPr lang="ru-RU" dirty="0" smtClean="0"/>
            <a:t> створено (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навчає</a:t>
          </a:r>
          <a:r>
            <a:rPr lang="ru-RU" dirty="0" smtClean="0"/>
            <a:t>, до 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закликає</a:t>
          </a:r>
          <a:r>
            <a:rPr lang="ru-RU" dirty="0" smtClean="0"/>
            <a:t>,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чого</a:t>
          </a:r>
          <a:r>
            <a:rPr lang="ru-RU" dirty="0" smtClean="0"/>
            <a:t> </a:t>
          </a:r>
          <a:r>
            <a:rPr lang="ru-RU" dirty="0" err="1" smtClean="0"/>
            <a:t>застерігає</a:t>
          </a:r>
          <a:r>
            <a:rPr lang="ru-RU" dirty="0" smtClean="0"/>
            <a:t>)</a:t>
          </a:r>
          <a:endParaRPr lang="ru-RU" dirty="0"/>
        </a:p>
      </dgm:t>
    </dgm:pt>
    <dgm:pt modelId="{58BAC6A7-5B30-45C5-B3D2-D0823AB35C35}" type="parTrans" cxnId="{1B7E90DF-C59F-42F3-A9FE-B1BA5F9234FD}">
      <dgm:prSet/>
      <dgm:spPr/>
      <dgm:t>
        <a:bodyPr/>
        <a:lstStyle/>
        <a:p>
          <a:endParaRPr lang="ru-RU"/>
        </a:p>
      </dgm:t>
    </dgm:pt>
    <dgm:pt modelId="{F0E28FCE-E53F-462F-800B-0B28ACD27F83}" type="sibTrans" cxnId="{1B7E90DF-C59F-42F3-A9FE-B1BA5F9234FD}">
      <dgm:prSet/>
      <dgm:spPr/>
      <dgm:t>
        <a:bodyPr/>
        <a:lstStyle/>
        <a:p>
          <a:endParaRPr lang="ru-RU"/>
        </a:p>
      </dgm:t>
    </dgm:pt>
    <dgm:pt modelId="{53111C8B-F6D6-4F5D-AC99-DC7077D30964}" type="pres">
      <dgm:prSet presAssocID="{8E8C78D7-65D9-4E46-A523-0C498D52AD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215A94-7757-4D31-8836-3BA78C95FF9A}" type="pres">
      <dgm:prSet presAssocID="{AB2CCC5E-3C01-4D80-8CC5-E4F6B5F522D1}" presName="composite" presStyleCnt="0"/>
      <dgm:spPr/>
    </dgm:pt>
    <dgm:pt modelId="{E003A396-BA0D-4A00-A24A-C319164264EE}" type="pres">
      <dgm:prSet presAssocID="{AB2CCC5E-3C01-4D80-8CC5-E4F6B5F522D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EF790-93BE-44D0-9A8E-DE180C87413F}" type="pres">
      <dgm:prSet presAssocID="{AB2CCC5E-3C01-4D80-8CC5-E4F6B5F522D1}" presName="parSh" presStyleLbl="node1" presStyleIdx="0" presStyleCnt="3"/>
      <dgm:spPr/>
      <dgm:t>
        <a:bodyPr/>
        <a:lstStyle/>
        <a:p>
          <a:endParaRPr lang="ru-RU"/>
        </a:p>
      </dgm:t>
    </dgm:pt>
    <dgm:pt modelId="{EAA4081B-A2D0-4BCC-8F5B-5FB1CA482CFA}" type="pres">
      <dgm:prSet presAssocID="{AB2CCC5E-3C01-4D80-8CC5-E4F6B5F522D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E1152-CF77-4387-9D2D-5633D72F58A0}" type="pres">
      <dgm:prSet presAssocID="{1E45BA26-E53E-4233-983D-3BADCD8D0DD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19D199A-1F7A-4D75-85E3-A07EC09C0583}" type="pres">
      <dgm:prSet presAssocID="{1E45BA26-E53E-4233-983D-3BADCD8D0DD3}" presName="connTx" presStyleLbl="sibTrans2D1" presStyleIdx="0" presStyleCnt="2"/>
      <dgm:spPr/>
      <dgm:t>
        <a:bodyPr/>
        <a:lstStyle/>
        <a:p>
          <a:endParaRPr lang="ru-RU"/>
        </a:p>
      </dgm:t>
    </dgm:pt>
    <dgm:pt modelId="{96CDFAC4-88DB-44D3-BC2B-08C0E406D52A}" type="pres">
      <dgm:prSet presAssocID="{6945147F-D778-48BC-A24E-916688B9ED6C}" presName="composite" presStyleCnt="0"/>
      <dgm:spPr/>
    </dgm:pt>
    <dgm:pt modelId="{45EAB7E1-4877-4EFE-A993-3096A38BC361}" type="pres">
      <dgm:prSet presAssocID="{6945147F-D778-48BC-A24E-916688B9ED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6F7D5-FA5B-47DD-BF7C-445FA3513BFD}" type="pres">
      <dgm:prSet presAssocID="{6945147F-D778-48BC-A24E-916688B9ED6C}" presName="parSh" presStyleLbl="node1" presStyleIdx="1" presStyleCnt="3"/>
      <dgm:spPr/>
      <dgm:t>
        <a:bodyPr/>
        <a:lstStyle/>
        <a:p>
          <a:endParaRPr lang="ru-RU"/>
        </a:p>
      </dgm:t>
    </dgm:pt>
    <dgm:pt modelId="{7B99F360-EE64-44AA-B86C-131DA47DEC69}" type="pres">
      <dgm:prSet presAssocID="{6945147F-D778-48BC-A24E-916688B9ED6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D9281-7380-4BAB-AE2E-687C56F08456}" type="pres">
      <dgm:prSet presAssocID="{CCB76B85-F32B-4555-A9D1-7B0479BC4B2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19C500E-66AE-4AFB-AD2D-DE2DB9EF709F}" type="pres">
      <dgm:prSet presAssocID="{CCB76B85-F32B-4555-A9D1-7B0479BC4B2B}" presName="connTx" presStyleLbl="sibTrans2D1" presStyleIdx="1" presStyleCnt="2"/>
      <dgm:spPr/>
      <dgm:t>
        <a:bodyPr/>
        <a:lstStyle/>
        <a:p>
          <a:endParaRPr lang="ru-RU"/>
        </a:p>
      </dgm:t>
    </dgm:pt>
    <dgm:pt modelId="{2B0A755F-8C4A-44BB-9AB0-D238B16AA8C9}" type="pres">
      <dgm:prSet presAssocID="{B61847A5-68FA-4E39-809E-C2E1D08C86B4}" presName="composite" presStyleCnt="0"/>
      <dgm:spPr/>
    </dgm:pt>
    <dgm:pt modelId="{0D92DB1D-B782-4A91-BB14-9CD399779C44}" type="pres">
      <dgm:prSet presAssocID="{B61847A5-68FA-4E39-809E-C2E1D08C86B4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0A4440-DB99-4DD7-8912-96AA4B10CE7A}" type="pres">
      <dgm:prSet presAssocID="{B61847A5-68FA-4E39-809E-C2E1D08C86B4}" presName="parSh" presStyleLbl="node1" presStyleIdx="2" presStyleCnt="3"/>
      <dgm:spPr/>
      <dgm:t>
        <a:bodyPr/>
        <a:lstStyle/>
        <a:p>
          <a:endParaRPr lang="ru-RU"/>
        </a:p>
      </dgm:t>
    </dgm:pt>
    <dgm:pt modelId="{DB84E258-4CFC-4324-8843-08A72DACECA9}" type="pres">
      <dgm:prSet presAssocID="{B61847A5-68FA-4E39-809E-C2E1D08C86B4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C2764-F725-48F2-80C4-3E1DD6CAF2DE}" srcId="{AB2CCC5E-3C01-4D80-8CC5-E4F6B5F522D1}" destId="{BD77487F-D335-403B-8556-A28BF4E81CFF}" srcOrd="0" destOrd="0" parTransId="{4F442EEC-54B7-4A55-A807-54DE2DCAD092}" sibTransId="{22B74107-A0FA-4B5D-8A02-733853F9F796}"/>
    <dgm:cxn modelId="{872C8E71-F0C5-4001-9303-7567335B1F1B}" srcId="{6945147F-D778-48BC-A24E-916688B9ED6C}" destId="{D106196E-D928-429F-B5F8-05CDB8A769EA}" srcOrd="0" destOrd="0" parTransId="{9F39347C-6E41-4F58-B6F8-8BBF6F79731B}" sibTransId="{7D1B029E-304B-4BC6-BF99-D5982D99C7F7}"/>
    <dgm:cxn modelId="{0978BE3D-D096-4EFB-9C13-0301BB29ADA7}" type="presOf" srcId="{8E8C78D7-65D9-4E46-A523-0C498D52ADC2}" destId="{53111C8B-F6D6-4F5D-AC99-DC7077D30964}" srcOrd="0" destOrd="0" presId="urn:microsoft.com/office/officeart/2005/8/layout/process3"/>
    <dgm:cxn modelId="{8EC04C89-9D61-4C77-AF06-E4996F6DA7B9}" type="presOf" srcId="{CCB76B85-F32B-4555-A9D1-7B0479BC4B2B}" destId="{719C500E-66AE-4AFB-AD2D-DE2DB9EF709F}" srcOrd="1" destOrd="0" presId="urn:microsoft.com/office/officeart/2005/8/layout/process3"/>
    <dgm:cxn modelId="{1B7E90DF-C59F-42F3-A9FE-B1BA5F9234FD}" srcId="{B61847A5-68FA-4E39-809E-C2E1D08C86B4}" destId="{7775BD55-DBC2-452F-8876-E232463FD71A}" srcOrd="0" destOrd="0" parTransId="{58BAC6A7-5B30-45C5-B3D2-D0823AB35C35}" sibTransId="{F0E28FCE-E53F-462F-800B-0B28ACD27F83}"/>
    <dgm:cxn modelId="{EAC0FDC7-DE68-4768-A995-BEC3FD4F5683}" type="presOf" srcId="{6945147F-D778-48BC-A24E-916688B9ED6C}" destId="{9126F7D5-FA5B-47DD-BF7C-445FA3513BFD}" srcOrd="1" destOrd="0" presId="urn:microsoft.com/office/officeart/2005/8/layout/process3"/>
    <dgm:cxn modelId="{0C2CC36E-0972-47C9-A5EE-2D32276D1031}" type="presOf" srcId="{7775BD55-DBC2-452F-8876-E232463FD71A}" destId="{DB84E258-4CFC-4324-8843-08A72DACECA9}" srcOrd="0" destOrd="0" presId="urn:microsoft.com/office/officeart/2005/8/layout/process3"/>
    <dgm:cxn modelId="{EA360CEA-1AA4-4688-9C60-C0B1AC5B5B49}" type="presOf" srcId="{1E45BA26-E53E-4233-983D-3BADCD8D0DD3}" destId="{C19D199A-1F7A-4D75-85E3-A07EC09C0583}" srcOrd="1" destOrd="0" presId="urn:microsoft.com/office/officeart/2005/8/layout/process3"/>
    <dgm:cxn modelId="{E5AD9650-C439-4D4B-B81B-052B4EF3A0EC}" type="presOf" srcId="{D106196E-D928-429F-B5F8-05CDB8A769EA}" destId="{7B99F360-EE64-44AA-B86C-131DA47DEC69}" srcOrd="0" destOrd="0" presId="urn:microsoft.com/office/officeart/2005/8/layout/process3"/>
    <dgm:cxn modelId="{857C4D5E-91F1-40B1-BD39-9DD42ADDE0AD}" type="presOf" srcId="{1E45BA26-E53E-4233-983D-3BADCD8D0DD3}" destId="{65AE1152-CF77-4387-9D2D-5633D72F58A0}" srcOrd="0" destOrd="0" presId="urn:microsoft.com/office/officeart/2005/8/layout/process3"/>
    <dgm:cxn modelId="{FDCDC00F-0CC7-4B23-97BD-51F9CE8574C8}" type="presOf" srcId="{AB2CCC5E-3C01-4D80-8CC5-E4F6B5F522D1}" destId="{CCEEF790-93BE-44D0-9A8E-DE180C87413F}" srcOrd="1" destOrd="0" presId="urn:microsoft.com/office/officeart/2005/8/layout/process3"/>
    <dgm:cxn modelId="{4AB70DFA-8E3D-4BFD-A536-3013C8775E9E}" type="presOf" srcId="{CCB76B85-F32B-4555-A9D1-7B0479BC4B2B}" destId="{7F8D9281-7380-4BAB-AE2E-687C56F08456}" srcOrd="0" destOrd="0" presId="urn:microsoft.com/office/officeart/2005/8/layout/process3"/>
    <dgm:cxn modelId="{FAA94A4D-B5DD-4B84-9AF8-984F5020B09E}" type="presOf" srcId="{B61847A5-68FA-4E39-809E-C2E1D08C86B4}" destId="{8E0A4440-DB99-4DD7-8912-96AA4B10CE7A}" srcOrd="1" destOrd="0" presId="urn:microsoft.com/office/officeart/2005/8/layout/process3"/>
    <dgm:cxn modelId="{23E84729-7144-49C8-8733-9B993CA36C5B}" type="presOf" srcId="{6945147F-D778-48BC-A24E-916688B9ED6C}" destId="{45EAB7E1-4877-4EFE-A993-3096A38BC361}" srcOrd="0" destOrd="0" presId="urn:microsoft.com/office/officeart/2005/8/layout/process3"/>
    <dgm:cxn modelId="{99E9B680-28FE-4C82-9822-2E71DD90FBDF}" type="presOf" srcId="{B61847A5-68FA-4E39-809E-C2E1D08C86B4}" destId="{0D92DB1D-B782-4A91-BB14-9CD399779C44}" srcOrd="0" destOrd="0" presId="urn:microsoft.com/office/officeart/2005/8/layout/process3"/>
    <dgm:cxn modelId="{C55E84FA-477C-423D-83DA-1BBF839A5BAB}" type="presOf" srcId="{BD77487F-D335-403B-8556-A28BF4E81CFF}" destId="{EAA4081B-A2D0-4BCC-8F5B-5FB1CA482CFA}" srcOrd="0" destOrd="0" presId="urn:microsoft.com/office/officeart/2005/8/layout/process3"/>
    <dgm:cxn modelId="{22F98F72-95AF-4374-97C3-5C2DE9AD9768}" srcId="{8E8C78D7-65D9-4E46-A523-0C498D52ADC2}" destId="{B61847A5-68FA-4E39-809E-C2E1D08C86B4}" srcOrd="2" destOrd="0" parTransId="{42EC95D7-C9CB-4A3C-9F5E-50057E31EB49}" sibTransId="{3E37773C-2E9C-44B4-8B02-AABEB39CA8E9}"/>
    <dgm:cxn modelId="{6843C07F-CE8D-4AA0-82FE-DEE38C63EE09}" srcId="{8E8C78D7-65D9-4E46-A523-0C498D52ADC2}" destId="{AB2CCC5E-3C01-4D80-8CC5-E4F6B5F522D1}" srcOrd="0" destOrd="0" parTransId="{1F89D1D5-0766-4278-94CE-71744EE2B85B}" sibTransId="{1E45BA26-E53E-4233-983D-3BADCD8D0DD3}"/>
    <dgm:cxn modelId="{B17FCD9B-3839-4B35-8A4E-835D33FAEF09}" srcId="{8E8C78D7-65D9-4E46-A523-0C498D52ADC2}" destId="{6945147F-D778-48BC-A24E-916688B9ED6C}" srcOrd="1" destOrd="0" parTransId="{E797C682-C688-47B7-B1A5-6F72216A48C2}" sibTransId="{CCB76B85-F32B-4555-A9D1-7B0479BC4B2B}"/>
    <dgm:cxn modelId="{8534FC70-A007-4075-8EFF-3967EA0F059B}" type="presOf" srcId="{AB2CCC5E-3C01-4D80-8CC5-E4F6B5F522D1}" destId="{E003A396-BA0D-4A00-A24A-C319164264EE}" srcOrd="0" destOrd="0" presId="urn:microsoft.com/office/officeart/2005/8/layout/process3"/>
    <dgm:cxn modelId="{ECECF7C6-F42D-4E05-A596-AC7EF0F530BB}" type="presParOf" srcId="{53111C8B-F6D6-4F5D-AC99-DC7077D30964}" destId="{35215A94-7757-4D31-8836-3BA78C95FF9A}" srcOrd="0" destOrd="0" presId="urn:microsoft.com/office/officeart/2005/8/layout/process3"/>
    <dgm:cxn modelId="{1D5ECBF7-DB2F-4A7A-99A1-47A47B843532}" type="presParOf" srcId="{35215A94-7757-4D31-8836-3BA78C95FF9A}" destId="{E003A396-BA0D-4A00-A24A-C319164264EE}" srcOrd="0" destOrd="0" presId="urn:microsoft.com/office/officeart/2005/8/layout/process3"/>
    <dgm:cxn modelId="{3ADCC054-8167-41EA-88DD-A3218B27E8A2}" type="presParOf" srcId="{35215A94-7757-4D31-8836-3BA78C95FF9A}" destId="{CCEEF790-93BE-44D0-9A8E-DE180C87413F}" srcOrd="1" destOrd="0" presId="urn:microsoft.com/office/officeart/2005/8/layout/process3"/>
    <dgm:cxn modelId="{3C8282D4-A07B-4560-862C-39FE8060B57B}" type="presParOf" srcId="{35215A94-7757-4D31-8836-3BA78C95FF9A}" destId="{EAA4081B-A2D0-4BCC-8F5B-5FB1CA482CFA}" srcOrd="2" destOrd="0" presId="urn:microsoft.com/office/officeart/2005/8/layout/process3"/>
    <dgm:cxn modelId="{C5EF94AB-754D-4315-A9F2-84448B956097}" type="presParOf" srcId="{53111C8B-F6D6-4F5D-AC99-DC7077D30964}" destId="{65AE1152-CF77-4387-9D2D-5633D72F58A0}" srcOrd="1" destOrd="0" presId="urn:microsoft.com/office/officeart/2005/8/layout/process3"/>
    <dgm:cxn modelId="{35FA07AD-C769-4175-9783-462D917DEB8B}" type="presParOf" srcId="{65AE1152-CF77-4387-9D2D-5633D72F58A0}" destId="{C19D199A-1F7A-4D75-85E3-A07EC09C0583}" srcOrd="0" destOrd="0" presId="urn:microsoft.com/office/officeart/2005/8/layout/process3"/>
    <dgm:cxn modelId="{772534A1-0A85-41BF-BFCD-60284A2B2BED}" type="presParOf" srcId="{53111C8B-F6D6-4F5D-AC99-DC7077D30964}" destId="{96CDFAC4-88DB-44D3-BC2B-08C0E406D52A}" srcOrd="2" destOrd="0" presId="urn:microsoft.com/office/officeart/2005/8/layout/process3"/>
    <dgm:cxn modelId="{0D624608-5FE0-4535-8595-B27481945A71}" type="presParOf" srcId="{96CDFAC4-88DB-44D3-BC2B-08C0E406D52A}" destId="{45EAB7E1-4877-4EFE-A993-3096A38BC361}" srcOrd="0" destOrd="0" presId="urn:microsoft.com/office/officeart/2005/8/layout/process3"/>
    <dgm:cxn modelId="{12DA7192-9DDC-4CA2-864E-2AA94F2DF84A}" type="presParOf" srcId="{96CDFAC4-88DB-44D3-BC2B-08C0E406D52A}" destId="{9126F7D5-FA5B-47DD-BF7C-445FA3513BFD}" srcOrd="1" destOrd="0" presId="urn:microsoft.com/office/officeart/2005/8/layout/process3"/>
    <dgm:cxn modelId="{925A7A0A-7479-450C-A8C1-2893CF91ABEA}" type="presParOf" srcId="{96CDFAC4-88DB-44D3-BC2B-08C0E406D52A}" destId="{7B99F360-EE64-44AA-B86C-131DA47DEC69}" srcOrd="2" destOrd="0" presId="urn:microsoft.com/office/officeart/2005/8/layout/process3"/>
    <dgm:cxn modelId="{D683BB74-50E4-46B9-8D14-4B3650C77D2B}" type="presParOf" srcId="{53111C8B-F6D6-4F5D-AC99-DC7077D30964}" destId="{7F8D9281-7380-4BAB-AE2E-687C56F08456}" srcOrd="3" destOrd="0" presId="urn:microsoft.com/office/officeart/2005/8/layout/process3"/>
    <dgm:cxn modelId="{C3B55980-3F96-4250-B472-FF297594D2C9}" type="presParOf" srcId="{7F8D9281-7380-4BAB-AE2E-687C56F08456}" destId="{719C500E-66AE-4AFB-AD2D-DE2DB9EF709F}" srcOrd="0" destOrd="0" presId="urn:microsoft.com/office/officeart/2005/8/layout/process3"/>
    <dgm:cxn modelId="{81BF3957-B600-48A3-98C6-1A5A408F02FA}" type="presParOf" srcId="{53111C8B-F6D6-4F5D-AC99-DC7077D30964}" destId="{2B0A755F-8C4A-44BB-9AB0-D238B16AA8C9}" srcOrd="4" destOrd="0" presId="urn:microsoft.com/office/officeart/2005/8/layout/process3"/>
    <dgm:cxn modelId="{09896F09-3C47-412C-8CCF-5CCF6D727D4D}" type="presParOf" srcId="{2B0A755F-8C4A-44BB-9AB0-D238B16AA8C9}" destId="{0D92DB1D-B782-4A91-BB14-9CD399779C44}" srcOrd="0" destOrd="0" presId="urn:microsoft.com/office/officeart/2005/8/layout/process3"/>
    <dgm:cxn modelId="{BBC20FEB-BBC4-4999-8507-D532B12CDAC1}" type="presParOf" srcId="{2B0A755F-8C4A-44BB-9AB0-D238B16AA8C9}" destId="{8E0A4440-DB99-4DD7-8912-96AA4B10CE7A}" srcOrd="1" destOrd="0" presId="urn:microsoft.com/office/officeart/2005/8/layout/process3"/>
    <dgm:cxn modelId="{A4491081-1819-4368-940D-5E6D56049EE2}" type="presParOf" srcId="{2B0A755F-8C4A-44BB-9AB0-D238B16AA8C9}" destId="{DB84E258-4CFC-4324-8843-08A72DACECA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5179F-4F95-44C3-BAFE-7538A431B6A3}">
      <dsp:nvSpPr>
        <dsp:cNvPr id="0" name=""/>
        <dsp:cNvSpPr/>
      </dsp:nvSpPr>
      <dsp:spPr>
        <a:xfrm>
          <a:off x="1156" y="0"/>
          <a:ext cx="3008188" cy="3666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Тема</a:t>
          </a:r>
          <a:endParaRPr lang="ru-RU" sz="3000" b="1" kern="1200" dirty="0"/>
        </a:p>
      </dsp:txBody>
      <dsp:txXfrm>
        <a:off x="1156" y="0"/>
        <a:ext cx="3008188" cy="1099917"/>
      </dsp:txXfrm>
    </dsp:sp>
    <dsp:sp modelId="{CFCBD927-A10B-485F-8649-62F8DF25D594}">
      <dsp:nvSpPr>
        <dsp:cNvPr id="0" name=""/>
        <dsp:cNvSpPr/>
      </dsp:nvSpPr>
      <dsp:spPr>
        <a:xfrm>
          <a:off x="301975" y="1099917"/>
          <a:ext cx="2406550" cy="23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 </a:t>
          </a:r>
          <a:r>
            <a:rPr lang="ru-RU" sz="2900" kern="1200" dirty="0" err="1" smtClean="0"/>
            <a:t>що</a:t>
          </a:r>
          <a:r>
            <a:rPr lang="ru-RU" sz="2900" kern="1200" dirty="0" smtClean="0"/>
            <a:t> говориться в </a:t>
          </a:r>
          <a:r>
            <a:rPr lang="ru-RU" sz="2900" kern="1200" dirty="0" err="1" smtClean="0"/>
            <a:t>тексті</a:t>
          </a:r>
          <a:endParaRPr lang="ru-RU" sz="2900" kern="1200" dirty="0"/>
        </a:p>
      </dsp:txBody>
      <dsp:txXfrm>
        <a:off x="371775" y="1169717"/>
        <a:ext cx="2266950" cy="2243554"/>
      </dsp:txXfrm>
    </dsp:sp>
    <dsp:sp modelId="{767CB617-8A75-499F-A18A-039F0B3CE94B}">
      <dsp:nvSpPr>
        <dsp:cNvPr id="0" name=""/>
        <dsp:cNvSpPr/>
      </dsp:nvSpPr>
      <dsp:spPr>
        <a:xfrm>
          <a:off x="3234959" y="0"/>
          <a:ext cx="3008188" cy="3666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Головна думка</a:t>
          </a:r>
          <a:endParaRPr lang="ru-RU" sz="3000" b="1" kern="1200" dirty="0"/>
        </a:p>
      </dsp:txBody>
      <dsp:txXfrm>
        <a:off x="3234959" y="0"/>
        <a:ext cx="3008188" cy="1099917"/>
      </dsp:txXfrm>
    </dsp:sp>
    <dsp:sp modelId="{5E3FB490-4875-42B7-B2E6-646266B7DB78}">
      <dsp:nvSpPr>
        <dsp:cNvPr id="0" name=""/>
        <dsp:cNvSpPr/>
      </dsp:nvSpPr>
      <dsp:spPr>
        <a:xfrm>
          <a:off x="3535778" y="1099917"/>
          <a:ext cx="2406550" cy="23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Саме</a:t>
          </a:r>
          <a:r>
            <a:rPr lang="ru-RU" sz="2900" kern="1200" dirty="0" smtClean="0"/>
            <a:t> головне, до </a:t>
          </a:r>
          <a:r>
            <a:rPr lang="ru-RU" sz="2900" kern="1200" dirty="0" err="1" smtClean="0"/>
            <a:t>чого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закликає</a:t>
          </a:r>
          <a:r>
            <a:rPr lang="ru-RU" sz="2900" kern="1200" dirty="0" smtClean="0"/>
            <a:t> автор</a:t>
          </a:r>
          <a:endParaRPr lang="ru-RU" sz="2900" kern="1200" dirty="0"/>
        </a:p>
      </dsp:txBody>
      <dsp:txXfrm>
        <a:off x="3605578" y="1169717"/>
        <a:ext cx="2266950" cy="2243554"/>
      </dsp:txXfrm>
    </dsp:sp>
    <dsp:sp modelId="{9D971EDF-8434-46CF-BD0E-8648D3911E5C}">
      <dsp:nvSpPr>
        <dsp:cNvPr id="0" name=""/>
        <dsp:cNvSpPr/>
      </dsp:nvSpPr>
      <dsp:spPr>
        <a:xfrm>
          <a:off x="6468761" y="0"/>
          <a:ext cx="3008188" cy="36663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Заголовок</a:t>
          </a:r>
          <a:endParaRPr lang="ru-RU" sz="3000" b="1" kern="1200" dirty="0"/>
        </a:p>
      </dsp:txBody>
      <dsp:txXfrm>
        <a:off x="6468761" y="0"/>
        <a:ext cx="3008188" cy="1099917"/>
      </dsp:txXfrm>
    </dsp:sp>
    <dsp:sp modelId="{D719188A-90B1-44AB-B807-9C15C5A2A4CA}">
      <dsp:nvSpPr>
        <dsp:cNvPr id="0" name=""/>
        <dsp:cNvSpPr/>
      </dsp:nvSpPr>
      <dsp:spPr>
        <a:xfrm>
          <a:off x="6769580" y="1099917"/>
          <a:ext cx="2406550" cy="2383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Коротке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позначення</a:t>
          </a:r>
          <a:r>
            <a:rPr lang="ru-RU" sz="2900" kern="1200" dirty="0" smtClean="0"/>
            <a:t> теми тексту</a:t>
          </a:r>
          <a:endParaRPr lang="ru-RU" sz="2900" kern="1200" dirty="0"/>
        </a:p>
      </dsp:txBody>
      <dsp:txXfrm>
        <a:off x="6839380" y="1169717"/>
        <a:ext cx="2266950" cy="2243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E8DB2-C663-48B0-B897-085B2449660D}">
      <dsp:nvSpPr>
        <dsp:cNvPr id="0" name=""/>
        <dsp:cNvSpPr/>
      </dsp:nvSpPr>
      <dsp:spPr>
        <a:xfrm>
          <a:off x="-4271043" y="-655258"/>
          <a:ext cx="5088768" cy="5088768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C390E-54CC-402C-A7B7-4CE6EC4157F9}">
      <dsp:nvSpPr>
        <dsp:cNvPr id="0" name=""/>
        <dsp:cNvSpPr/>
      </dsp:nvSpPr>
      <dsp:spPr>
        <a:xfrm>
          <a:off x="525887" y="377825"/>
          <a:ext cx="8338839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Зачин</a:t>
          </a:r>
          <a:endParaRPr lang="ru-RU" sz="3900" kern="1200" dirty="0"/>
        </a:p>
      </dsp:txBody>
      <dsp:txXfrm>
        <a:off x="525887" y="377825"/>
        <a:ext cx="8338839" cy="755650"/>
      </dsp:txXfrm>
    </dsp:sp>
    <dsp:sp modelId="{5358E85B-9FB3-4807-A2F5-0C2194F1976E}">
      <dsp:nvSpPr>
        <dsp:cNvPr id="0" name=""/>
        <dsp:cNvSpPr/>
      </dsp:nvSpPr>
      <dsp:spPr>
        <a:xfrm>
          <a:off x="53606" y="28336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7D13C-CD1F-4ED5-B279-48B779F6FC16}">
      <dsp:nvSpPr>
        <dsp:cNvPr id="0" name=""/>
        <dsp:cNvSpPr/>
      </dsp:nvSpPr>
      <dsp:spPr>
        <a:xfrm>
          <a:off x="800566" y="1511300"/>
          <a:ext cx="8064160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Основна</a:t>
          </a:r>
          <a:r>
            <a:rPr lang="ru-RU" sz="3900" kern="1200" dirty="0" smtClean="0"/>
            <a:t> </a:t>
          </a:r>
          <a:r>
            <a:rPr lang="ru-RU" sz="3900" kern="1200" dirty="0" err="1" smtClean="0"/>
            <a:t>частина</a:t>
          </a:r>
          <a:endParaRPr lang="ru-RU" sz="3900" kern="1200" dirty="0"/>
        </a:p>
      </dsp:txBody>
      <dsp:txXfrm>
        <a:off x="800566" y="1511300"/>
        <a:ext cx="8064160" cy="755650"/>
      </dsp:txXfrm>
    </dsp:sp>
    <dsp:sp modelId="{67CA2789-72A5-460F-A8D2-B5FAA1A50EF8}">
      <dsp:nvSpPr>
        <dsp:cNvPr id="0" name=""/>
        <dsp:cNvSpPr/>
      </dsp:nvSpPr>
      <dsp:spPr>
        <a:xfrm>
          <a:off x="328285" y="1416843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1AD75-66F1-4C3F-AAD6-83B2ADBC7402}">
      <dsp:nvSpPr>
        <dsp:cNvPr id="0" name=""/>
        <dsp:cNvSpPr/>
      </dsp:nvSpPr>
      <dsp:spPr>
        <a:xfrm>
          <a:off x="525887" y="2644775"/>
          <a:ext cx="8338839" cy="755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9797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err="1" smtClean="0"/>
            <a:t>Кінцівка</a:t>
          </a:r>
          <a:endParaRPr lang="ru-RU" sz="3900" kern="1200" dirty="0"/>
        </a:p>
      </dsp:txBody>
      <dsp:txXfrm>
        <a:off x="525887" y="2644775"/>
        <a:ext cx="8338839" cy="755650"/>
      </dsp:txXfrm>
    </dsp:sp>
    <dsp:sp modelId="{65E8721B-7F12-4089-BE98-69AF1DE0C728}">
      <dsp:nvSpPr>
        <dsp:cNvPr id="0" name=""/>
        <dsp:cNvSpPr/>
      </dsp:nvSpPr>
      <dsp:spPr>
        <a:xfrm>
          <a:off x="53606" y="2550318"/>
          <a:ext cx="944562" cy="9445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B63A7-8C6E-4CB2-9E42-114F92B2A719}">
      <dsp:nvSpPr>
        <dsp:cNvPr id="0" name=""/>
        <dsp:cNvSpPr/>
      </dsp:nvSpPr>
      <dsp:spPr>
        <a:xfrm>
          <a:off x="0" y="2067"/>
          <a:ext cx="7728439" cy="10966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Цілу</a:t>
          </a:r>
          <a:r>
            <a:rPr lang="ru-RU" sz="2000" kern="1200" dirty="0" smtClean="0"/>
            <a:t> зиму </a:t>
          </a:r>
          <a:r>
            <a:rPr lang="ru-RU" sz="2000" kern="1200" dirty="0" err="1" smtClean="0"/>
            <a:t>будуть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мешканці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снігурі</a:t>
          </a:r>
          <a:r>
            <a:rPr lang="ru-RU" sz="2000" kern="1200" dirty="0" smtClean="0"/>
            <a:t> там, де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годуватимуть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досхочу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3535" y="55602"/>
        <a:ext cx="7621369" cy="989601"/>
      </dsp:txXfrm>
    </dsp:sp>
    <dsp:sp modelId="{77B9B5C4-5B59-4A54-8D89-E67757C9A507}">
      <dsp:nvSpPr>
        <dsp:cNvPr id="0" name=""/>
        <dsp:cNvSpPr/>
      </dsp:nvSpPr>
      <dsp:spPr>
        <a:xfrm>
          <a:off x="0" y="1202419"/>
          <a:ext cx="7728439" cy="175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Настала зима. </a:t>
          </a:r>
          <a:r>
            <a:rPr lang="ru-RU" sz="2000" kern="1200" dirty="0" err="1" smtClean="0"/>
            <a:t>Засипала</a:t>
          </a:r>
          <a:r>
            <a:rPr lang="ru-RU" sz="2000" kern="1200" dirty="0" smtClean="0"/>
            <a:t> землю </a:t>
          </a:r>
          <a:r>
            <a:rPr lang="ru-RU" sz="2000" kern="1200" dirty="0" err="1" smtClean="0"/>
            <a:t>сріблястим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снігом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Прилетіли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пернаті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вісники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зими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Посідали</a:t>
          </a:r>
          <a:r>
            <a:rPr lang="ru-RU" sz="2000" kern="1200" dirty="0" smtClean="0"/>
            <a:t> вони на </a:t>
          </a:r>
          <a:r>
            <a:rPr lang="ru-RU" sz="2000" kern="1200" dirty="0" err="1" smtClean="0"/>
            <a:t>засніжених</a:t>
          </a:r>
          <a:r>
            <a:rPr lang="ru-RU" sz="2000" kern="1200" dirty="0" smtClean="0"/>
            <a:t> деревах, і </a:t>
          </a:r>
          <a:r>
            <a:rPr lang="ru-RU" sz="2000" kern="1200" dirty="0" err="1" smtClean="0"/>
            <a:t>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одразу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погарнішали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Скрізь</a:t>
          </a:r>
          <a:r>
            <a:rPr lang="ru-RU" sz="2000" kern="1200" dirty="0" smtClean="0"/>
            <a:t> намети </a:t>
          </a:r>
          <a:r>
            <a:rPr lang="ru-RU" sz="2000" kern="1200" dirty="0" err="1" smtClean="0"/>
            <a:t>снігові</a:t>
          </a:r>
          <a:r>
            <a:rPr lang="ru-RU" sz="2000" kern="1200" dirty="0" smtClean="0"/>
            <a:t>, а на деревах – </a:t>
          </a:r>
          <a:r>
            <a:rPr lang="ru-RU" sz="2000" kern="1200" dirty="0" err="1" smtClean="0"/>
            <a:t>рум’яні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червоні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яблука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пломеніють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85458" y="1287877"/>
        <a:ext cx="7557523" cy="1579696"/>
      </dsp:txXfrm>
    </dsp:sp>
    <dsp:sp modelId="{28587943-DE1F-4BF1-9C8D-92CF442C54FF}">
      <dsp:nvSpPr>
        <dsp:cNvPr id="0" name=""/>
        <dsp:cNvSpPr/>
      </dsp:nvSpPr>
      <dsp:spPr>
        <a:xfrm>
          <a:off x="0" y="3056711"/>
          <a:ext cx="7728439" cy="1750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Звісно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ніякі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яблука</a:t>
          </a:r>
          <a:r>
            <a:rPr lang="ru-RU" sz="2000" kern="1200" dirty="0" smtClean="0"/>
            <a:t>, а </a:t>
          </a:r>
          <a:r>
            <a:rPr lang="ru-RU" sz="2000" kern="1200" dirty="0" err="1" smtClean="0"/>
            <a:t>красені-снігурі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Підсипай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їм</a:t>
          </a:r>
          <a:r>
            <a:rPr lang="ru-RU" sz="2000" kern="1200" dirty="0" smtClean="0"/>
            <a:t> корму, не </a:t>
          </a:r>
          <a:r>
            <a:rPr lang="ru-RU" sz="2000" kern="1200" dirty="0" err="1" smtClean="0"/>
            <a:t>лінуйся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Тоді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тобі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пощастить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побачити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пташок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зблизька</a:t>
          </a:r>
          <a:r>
            <a:rPr lang="ru-RU" sz="2000" kern="1200" dirty="0" smtClean="0"/>
            <a:t>. А </a:t>
          </a:r>
          <a:r>
            <a:rPr lang="ru-RU" sz="2000" kern="1200" dirty="0" err="1" smtClean="0"/>
            <a:t>якщо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гроно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калини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горобини</a:t>
          </a:r>
          <a:r>
            <a:rPr lang="ru-RU" sz="2000" kern="1200" dirty="0" smtClean="0"/>
            <a:t> для них у </a:t>
          </a:r>
          <a:r>
            <a:rPr lang="ru-RU" sz="2000" kern="1200" dirty="0" err="1" smtClean="0"/>
            <a:t>годівницю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покладеш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довго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ласуватимуть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гостинцями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снігурі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85458" y="3142169"/>
        <a:ext cx="7557523" cy="1579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B63A7-8C6E-4CB2-9E42-114F92B2A719}">
      <dsp:nvSpPr>
        <dsp:cNvPr id="0" name=""/>
        <dsp:cNvSpPr/>
      </dsp:nvSpPr>
      <dsp:spPr>
        <a:xfrm>
          <a:off x="0" y="3606945"/>
          <a:ext cx="7839125" cy="1079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Цілу</a:t>
          </a:r>
          <a:r>
            <a:rPr lang="ru-RU" sz="2000" kern="1200" dirty="0" smtClean="0"/>
            <a:t> зиму </a:t>
          </a:r>
          <a:r>
            <a:rPr lang="ru-RU" sz="2000" kern="1200" dirty="0" err="1" smtClean="0"/>
            <a:t>будуть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мешканці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снігурі</a:t>
          </a:r>
          <a:r>
            <a:rPr lang="ru-RU" sz="2000" kern="1200" dirty="0" smtClean="0"/>
            <a:t> там, де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годуватимуть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досхочу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52690" y="3659635"/>
        <a:ext cx="7733745" cy="973975"/>
      </dsp:txXfrm>
    </dsp:sp>
    <dsp:sp modelId="{77B9B5C4-5B59-4A54-8D89-E67757C9A507}">
      <dsp:nvSpPr>
        <dsp:cNvPr id="0" name=""/>
        <dsp:cNvSpPr/>
      </dsp:nvSpPr>
      <dsp:spPr>
        <a:xfrm>
          <a:off x="0" y="0"/>
          <a:ext cx="7839125" cy="172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Настала зима. </a:t>
          </a:r>
          <a:r>
            <a:rPr lang="ru-RU" sz="2000" kern="1200" dirty="0" err="1" smtClean="0"/>
            <a:t>Засипала</a:t>
          </a:r>
          <a:r>
            <a:rPr lang="ru-RU" sz="2000" kern="1200" dirty="0" smtClean="0"/>
            <a:t> землю </a:t>
          </a:r>
          <a:r>
            <a:rPr lang="ru-RU" sz="2000" kern="1200" dirty="0" err="1" smtClean="0"/>
            <a:t>сріблястим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снігом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Прилетіли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пернаті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вісники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зими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Посідали</a:t>
          </a:r>
          <a:r>
            <a:rPr lang="ru-RU" sz="2000" kern="1200" dirty="0" smtClean="0"/>
            <a:t> вони на </a:t>
          </a:r>
          <a:r>
            <a:rPr lang="ru-RU" sz="2000" kern="1200" dirty="0" err="1" smtClean="0"/>
            <a:t>засніжених</a:t>
          </a:r>
          <a:r>
            <a:rPr lang="ru-RU" sz="2000" kern="1200" dirty="0" smtClean="0"/>
            <a:t> деревах, і </a:t>
          </a:r>
          <a:r>
            <a:rPr lang="ru-RU" sz="2000" kern="1200" dirty="0" err="1" smtClean="0"/>
            <a:t>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одразу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погарнішали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Скрізь</a:t>
          </a:r>
          <a:r>
            <a:rPr lang="ru-RU" sz="2000" kern="1200" dirty="0" smtClean="0"/>
            <a:t> намети </a:t>
          </a:r>
          <a:r>
            <a:rPr lang="ru-RU" sz="2000" kern="1200" dirty="0" err="1" smtClean="0"/>
            <a:t>снігові</a:t>
          </a:r>
          <a:r>
            <a:rPr lang="ru-RU" sz="2000" kern="1200" dirty="0" smtClean="0"/>
            <a:t>, а на деревах – </a:t>
          </a:r>
          <a:r>
            <a:rPr lang="ru-RU" sz="2000" kern="1200" dirty="0" err="1" smtClean="0"/>
            <a:t>рум’яні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червоні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яблука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пломеніють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84109" y="84109"/>
        <a:ext cx="7670907" cy="1554753"/>
      </dsp:txXfrm>
    </dsp:sp>
    <dsp:sp modelId="{28587943-DE1F-4BF1-9C8D-92CF442C54FF}">
      <dsp:nvSpPr>
        <dsp:cNvPr id="0" name=""/>
        <dsp:cNvSpPr/>
      </dsp:nvSpPr>
      <dsp:spPr>
        <a:xfrm>
          <a:off x="0" y="1813431"/>
          <a:ext cx="7839125" cy="17229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Звісно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ніякі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це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яблука</a:t>
          </a:r>
          <a:r>
            <a:rPr lang="ru-RU" sz="2000" kern="1200" dirty="0" smtClean="0"/>
            <a:t>, а </a:t>
          </a:r>
          <a:r>
            <a:rPr lang="ru-RU" sz="2000" kern="1200" dirty="0" err="1" smtClean="0"/>
            <a:t>красені-снігурі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Підсипай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їм</a:t>
          </a:r>
          <a:r>
            <a:rPr lang="ru-RU" sz="2000" kern="1200" dirty="0" smtClean="0"/>
            <a:t> корму, не </a:t>
          </a:r>
          <a:r>
            <a:rPr lang="ru-RU" sz="2000" kern="1200" dirty="0" err="1" smtClean="0"/>
            <a:t>лінуйся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Тоді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тобі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пощастить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побачити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пташок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зблизька</a:t>
          </a:r>
          <a:r>
            <a:rPr lang="ru-RU" sz="2000" kern="1200" dirty="0" smtClean="0"/>
            <a:t>. А </a:t>
          </a:r>
          <a:r>
            <a:rPr lang="ru-RU" sz="2000" kern="1200" dirty="0" err="1" smtClean="0"/>
            <a:t>якщо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гроно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калини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горобини</a:t>
          </a:r>
          <a:r>
            <a:rPr lang="ru-RU" sz="2000" kern="1200" dirty="0" smtClean="0"/>
            <a:t> для них у </a:t>
          </a:r>
          <a:r>
            <a:rPr lang="ru-RU" sz="2000" kern="1200" dirty="0" err="1" smtClean="0"/>
            <a:t>годівницю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покладеш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довго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ласуватимуть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гостинцями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снігурі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84109" y="1897540"/>
        <a:ext cx="7670907" cy="1554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90F4B-5912-4F8B-9245-60F8D10AA01D}">
      <dsp:nvSpPr>
        <dsp:cNvPr id="0" name=""/>
        <dsp:cNvSpPr/>
      </dsp:nvSpPr>
      <dsp:spPr>
        <a:xfrm>
          <a:off x="4673111" y="2526631"/>
          <a:ext cx="3306260" cy="573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906"/>
              </a:lnTo>
              <a:lnTo>
                <a:pt x="3306260" y="286906"/>
              </a:lnTo>
              <a:lnTo>
                <a:pt x="3306260" y="5738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4E88F-66EE-4899-915B-2E07FE614D32}">
      <dsp:nvSpPr>
        <dsp:cNvPr id="0" name=""/>
        <dsp:cNvSpPr/>
      </dsp:nvSpPr>
      <dsp:spPr>
        <a:xfrm>
          <a:off x="4627391" y="2526631"/>
          <a:ext cx="91440" cy="573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38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2F572-6284-4DFA-B6B0-7B6B525CCA0E}">
      <dsp:nvSpPr>
        <dsp:cNvPr id="0" name=""/>
        <dsp:cNvSpPr/>
      </dsp:nvSpPr>
      <dsp:spPr>
        <a:xfrm>
          <a:off x="1366850" y="2526631"/>
          <a:ext cx="3306260" cy="573813"/>
        </a:xfrm>
        <a:custGeom>
          <a:avLst/>
          <a:gdLst/>
          <a:ahLst/>
          <a:cxnLst/>
          <a:rect l="0" t="0" r="0" b="0"/>
          <a:pathLst>
            <a:path>
              <a:moveTo>
                <a:pt x="3306260" y="0"/>
              </a:moveTo>
              <a:lnTo>
                <a:pt x="3306260" y="286906"/>
              </a:lnTo>
              <a:lnTo>
                <a:pt x="0" y="286906"/>
              </a:lnTo>
              <a:lnTo>
                <a:pt x="0" y="57381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73D1C-50E6-4930-A568-F09F6FB7354C}">
      <dsp:nvSpPr>
        <dsp:cNvPr id="0" name=""/>
        <dsp:cNvSpPr/>
      </dsp:nvSpPr>
      <dsp:spPr>
        <a:xfrm>
          <a:off x="3306888" y="1160408"/>
          <a:ext cx="2732446" cy="136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>
              <a:solidFill>
                <a:schemeClr val="bg1"/>
              </a:solidFill>
            </a:rPr>
            <a:t>Типи</a:t>
          </a:r>
          <a:r>
            <a:rPr lang="ru-RU" sz="2500" b="1" kern="1200" dirty="0" smtClean="0">
              <a:solidFill>
                <a:schemeClr val="bg1"/>
              </a:solidFill>
            </a:rPr>
            <a:t> </a:t>
          </a:r>
          <a:r>
            <a:rPr lang="ru-RU" sz="2500" b="1" kern="1200" dirty="0" err="1" smtClean="0">
              <a:solidFill>
                <a:schemeClr val="bg1"/>
              </a:solidFill>
            </a:rPr>
            <a:t>текстів</a:t>
          </a:r>
          <a:endParaRPr lang="ru-RU" sz="2500" b="1" kern="1200" dirty="0">
            <a:solidFill>
              <a:schemeClr val="bg1"/>
            </a:solidFill>
          </a:endParaRPr>
        </a:p>
      </dsp:txBody>
      <dsp:txXfrm>
        <a:off x="3306888" y="1160408"/>
        <a:ext cx="2732446" cy="1366223"/>
      </dsp:txXfrm>
    </dsp:sp>
    <dsp:sp modelId="{D15B9D7E-6124-40BD-A7EE-A24860F3C874}">
      <dsp:nvSpPr>
        <dsp:cNvPr id="0" name=""/>
        <dsp:cNvSpPr/>
      </dsp:nvSpPr>
      <dsp:spPr>
        <a:xfrm>
          <a:off x="627" y="3100445"/>
          <a:ext cx="2732446" cy="136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Текст – </a:t>
          </a:r>
          <a:r>
            <a:rPr lang="ru-RU" sz="2500" kern="1200" dirty="0" err="1" smtClean="0"/>
            <a:t>розповідь</a:t>
          </a:r>
          <a:r>
            <a:rPr lang="ru-RU" sz="2500" kern="1200" dirty="0" smtClean="0"/>
            <a:t>   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 (</a:t>
          </a:r>
          <a:r>
            <a:rPr lang="ru-RU" sz="2500" kern="1200" dirty="0" err="1" smtClean="0"/>
            <a:t>що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відбулося</a:t>
          </a:r>
          <a:r>
            <a:rPr lang="ru-RU" sz="2500" kern="1200" dirty="0" smtClean="0"/>
            <a:t>?)</a:t>
          </a:r>
          <a:endParaRPr lang="ru-RU" sz="2500" kern="1200" dirty="0"/>
        </a:p>
      </dsp:txBody>
      <dsp:txXfrm>
        <a:off x="627" y="3100445"/>
        <a:ext cx="2732446" cy="1366223"/>
      </dsp:txXfrm>
    </dsp:sp>
    <dsp:sp modelId="{8D5EC445-C569-45F3-8D28-A85958F99528}">
      <dsp:nvSpPr>
        <dsp:cNvPr id="0" name=""/>
        <dsp:cNvSpPr/>
      </dsp:nvSpPr>
      <dsp:spPr>
        <a:xfrm>
          <a:off x="3306888" y="3100445"/>
          <a:ext cx="2732446" cy="136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Текст – </a:t>
          </a:r>
          <a:r>
            <a:rPr lang="ru-RU" sz="2500" kern="1200" dirty="0" err="1" smtClean="0"/>
            <a:t>опис</a:t>
          </a:r>
          <a:r>
            <a:rPr lang="ru-RU" sz="2500" kern="1200" dirty="0" smtClean="0"/>
            <a:t> (</a:t>
          </a:r>
          <a:r>
            <a:rPr lang="ru-RU" sz="2500" kern="1200" dirty="0" err="1" smtClean="0"/>
            <a:t>який</a:t>
          </a:r>
          <a:r>
            <a:rPr lang="ru-RU" sz="2500" kern="1200" dirty="0" smtClean="0"/>
            <a:t>?)</a:t>
          </a:r>
          <a:endParaRPr lang="ru-RU" sz="2500" kern="1200" dirty="0"/>
        </a:p>
      </dsp:txBody>
      <dsp:txXfrm>
        <a:off x="3306888" y="3100445"/>
        <a:ext cx="2732446" cy="1366223"/>
      </dsp:txXfrm>
    </dsp:sp>
    <dsp:sp modelId="{3BF3EAE2-F380-4388-93D5-D961EEB6FD43}">
      <dsp:nvSpPr>
        <dsp:cNvPr id="0" name=""/>
        <dsp:cNvSpPr/>
      </dsp:nvSpPr>
      <dsp:spPr>
        <a:xfrm>
          <a:off x="6613148" y="3100445"/>
          <a:ext cx="2732446" cy="13662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Текст – </a:t>
          </a:r>
          <a:r>
            <a:rPr lang="ru-RU" sz="2500" kern="1200" dirty="0" err="1" smtClean="0"/>
            <a:t>міркування</a:t>
          </a:r>
          <a:r>
            <a:rPr lang="ru-RU" sz="2500" kern="1200" dirty="0" smtClean="0"/>
            <a:t> (</a:t>
          </a:r>
          <a:r>
            <a:rPr lang="ru-RU" sz="2500" kern="1200" dirty="0" err="1" smtClean="0"/>
            <a:t>чому</a:t>
          </a:r>
          <a:r>
            <a:rPr lang="ru-RU" sz="2500" kern="1200" dirty="0" smtClean="0"/>
            <a:t>?)</a:t>
          </a:r>
          <a:endParaRPr lang="ru-RU" sz="2500" kern="1200" dirty="0"/>
        </a:p>
      </dsp:txBody>
      <dsp:txXfrm>
        <a:off x="6613148" y="3100445"/>
        <a:ext cx="2732446" cy="1366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EF790-93BE-44D0-9A8E-DE180C87413F}">
      <dsp:nvSpPr>
        <dsp:cNvPr id="0" name=""/>
        <dsp:cNvSpPr/>
      </dsp:nvSpPr>
      <dsp:spPr>
        <a:xfrm>
          <a:off x="4434" y="375309"/>
          <a:ext cx="2016151" cy="95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таке</a:t>
          </a:r>
          <a:r>
            <a:rPr lang="ru-RU" sz="1600" kern="1200" dirty="0" smtClean="0"/>
            <a:t> текст?</a:t>
          </a:r>
          <a:endParaRPr lang="ru-RU" sz="1600" kern="1200" dirty="0"/>
        </a:p>
      </dsp:txBody>
      <dsp:txXfrm>
        <a:off x="4434" y="375309"/>
        <a:ext cx="2016151" cy="633630"/>
      </dsp:txXfrm>
    </dsp:sp>
    <dsp:sp modelId="{EAA4081B-A2D0-4BCC-8F5B-5FB1CA482CFA}">
      <dsp:nvSpPr>
        <dsp:cNvPr id="0" name=""/>
        <dsp:cNvSpPr/>
      </dsp:nvSpPr>
      <dsp:spPr>
        <a:xfrm>
          <a:off x="417380" y="1008940"/>
          <a:ext cx="2016151" cy="23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група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речень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об’єднаних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між</a:t>
          </a:r>
          <a:r>
            <a:rPr lang="ru-RU" sz="1600" kern="1200" dirty="0" smtClean="0"/>
            <a:t> собою темою, головною </a:t>
          </a:r>
          <a:r>
            <a:rPr lang="ru-RU" sz="1600" kern="1200" dirty="0" err="1" smtClean="0"/>
            <a:t>думкою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граматично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476431" y="1067991"/>
        <a:ext cx="1898049" cy="2275898"/>
      </dsp:txXfrm>
    </dsp:sp>
    <dsp:sp modelId="{65AE1152-CF77-4387-9D2D-5633D72F58A0}">
      <dsp:nvSpPr>
        <dsp:cNvPr id="0" name=""/>
        <dsp:cNvSpPr/>
      </dsp:nvSpPr>
      <dsp:spPr>
        <a:xfrm>
          <a:off x="2326227" y="441143"/>
          <a:ext cx="647959" cy="501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326227" y="541536"/>
        <a:ext cx="497370" cy="301177"/>
      </dsp:txXfrm>
    </dsp:sp>
    <dsp:sp modelId="{9126F7D5-FA5B-47DD-BF7C-445FA3513BFD}">
      <dsp:nvSpPr>
        <dsp:cNvPr id="0" name=""/>
        <dsp:cNvSpPr/>
      </dsp:nvSpPr>
      <dsp:spPr>
        <a:xfrm>
          <a:off x="3243150" y="375309"/>
          <a:ext cx="2016151" cy="95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називається</a:t>
          </a:r>
          <a:r>
            <a:rPr lang="ru-RU" sz="1600" kern="1200" dirty="0" smtClean="0"/>
            <a:t> темою тексту?</a:t>
          </a:r>
          <a:endParaRPr lang="ru-RU" sz="1600" kern="1200" dirty="0"/>
        </a:p>
      </dsp:txBody>
      <dsp:txXfrm>
        <a:off x="3243150" y="375309"/>
        <a:ext cx="2016151" cy="633630"/>
      </dsp:txXfrm>
    </dsp:sp>
    <dsp:sp modelId="{7B99F360-EE64-44AA-B86C-131DA47DEC69}">
      <dsp:nvSpPr>
        <dsp:cNvPr id="0" name=""/>
        <dsp:cNvSpPr/>
      </dsp:nvSpPr>
      <dsp:spPr>
        <a:xfrm>
          <a:off x="3656097" y="1008940"/>
          <a:ext cx="2016151" cy="23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Це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зміст</a:t>
          </a:r>
          <a:r>
            <a:rPr lang="ru-RU" sz="1600" kern="1200" dirty="0" smtClean="0"/>
            <a:t>, те, про кого (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про </a:t>
          </a:r>
          <a:r>
            <a:rPr lang="ru-RU" sz="1600" kern="1200" dirty="0" err="1" smtClean="0"/>
            <a:t>що</a:t>
          </a:r>
          <a:r>
            <a:rPr lang="ru-RU" sz="1600" kern="1200" dirty="0" smtClean="0"/>
            <a:t>) в </a:t>
          </a:r>
          <a:r>
            <a:rPr lang="ru-RU" sz="1600" kern="1200" dirty="0" err="1" smtClean="0"/>
            <a:t>ньому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йдеться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3715148" y="1067991"/>
        <a:ext cx="1898049" cy="2275898"/>
      </dsp:txXfrm>
    </dsp:sp>
    <dsp:sp modelId="{7F8D9281-7380-4BAB-AE2E-687C56F08456}">
      <dsp:nvSpPr>
        <dsp:cNvPr id="0" name=""/>
        <dsp:cNvSpPr/>
      </dsp:nvSpPr>
      <dsp:spPr>
        <a:xfrm>
          <a:off x="5564943" y="441143"/>
          <a:ext cx="647959" cy="5019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564943" y="541536"/>
        <a:ext cx="497370" cy="301177"/>
      </dsp:txXfrm>
    </dsp:sp>
    <dsp:sp modelId="{8E0A4440-DB99-4DD7-8912-96AA4B10CE7A}">
      <dsp:nvSpPr>
        <dsp:cNvPr id="0" name=""/>
        <dsp:cNvSpPr/>
      </dsp:nvSpPr>
      <dsp:spPr>
        <a:xfrm>
          <a:off x="6481867" y="375309"/>
          <a:ext cx="2016151" cy="950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Що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таке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головна</a:t>
          </a:r>
          <a:r>
            <a:rPr lang="ru-RU" sz="1600" kern="1200" dirty="0" smtClean="0"/>
            <a:t> думка тексту?</a:t>
          </a:r>
          <a:endParaRPr lang="ru-RU" sz="1600" kern="1200" dirty="0"/>
        </a:p>
      </dsp:txBody>
      <dsp:txXfrm>
        <a:off x="6481867" y="375309"/>
        <a:ext cx="2016151" cy="633630"/>
      </dsp:txXfrm>
    </dsp:sp>
    <dsp:sp modelId="{DB84E258-4CFC-4324-8843-08A72DACECA9}">
      <dsp:nvSpPr>
        <dsp:cNvPr id="0" name=""/>
        <dsp:cNvSpPr/>
      </dsp:nvSpPr>
      <dsp:spPr>
        <a:xfrm>
          <a:off x="6894814" y="1008940"/>
          <a:ext cx="2016151" cy="23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Те, </a:t>
          </a:r>
          <a:r>
            <a:rPr lang="ru-RU" sz="1600" kern="1200" dirty="0" err="1" smtClean="0"/>
            <a:t>заради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його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було</a:t>
          </a:r>
          <a:r>
            <a:rPr lang="ru-RU" sz="1600" kern="1200" dirty="0" smtClean="0"/>
            <a:t> створено (</a:t>
          </a:r>
          <a:r>
            <a:rPr lang="ru-RU" sz="1600" kern="1200" dirty="0" err="1" smtClean="0"/>
            <a:t>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він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навчає</a:t>
          </a:r>
          <a:r>
            <a:rPr lang="ru-RU" sz="1600" kern="1200" dirty="0" smtClean="0"/>
            <a:t>, до </a:t>
          </a:r>
          <a:r>
            <a:rPr lang="ru-RU" sz="1600" kern="1200" dirty="0" err="1" smtClean="0"/>
            <a:t>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закликає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від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застерігає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6953865" y="1067991"/>
        <a:ext cx="1898049" cy="2275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7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11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031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05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0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3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8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9572-3247-49B1-81B1-E6391A22FE5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D92637-0CE5-42D9-899C-57246E47A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2013439"/>
            <a:ext cx="8915399" cy="226278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/>
                </a:solidFill>
              </a:rPr>
              <a:t>Повторення про текст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accent1"/>
                </a:solidFill>
              </a:rPr>
              <a:t>4 клас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									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25000"/>
                  </a:schemeClr>
                </a:solidFill>
              </a:rPr>
              <a:t>Підсумок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74865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8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25000"/>
                  </a:schemeClr>
                </a:solidFill>
              </a:rPr>
              <a:t>Ознаки тексту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598701"/>
              </p:ext>
            </p:extLst>
          </p:nvPr>
        </p:nvGraphicFramePr>
        <p:xfrm>
          <a:off x="2198077" y="2382715"/>
          <a:ext cx="9478107" cy="366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6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bg2">
                    <a:lumMod val="25000"/>
                  </a:schemeClr>
                </a:solidFill>
              </a:rPr>
              <a:t>Структура тексту</a:t>
            </a:r>
            <a:endParaRPr lang="en-US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472239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044834" cy="83465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 smtClean="0">
                <a:solidFill>
                  <a:schemeClr val="tx2"/>
                </a:solidFill>
              </a:rPr>
              <a:t>Збери</a:t>
            </a:r>
            <a:r>
              <a:rPr lang="uk-UA" sz="2800" b="1" dirty="0" smtClean="0">
                <a:solidFill>
                  <a:schemeClr val="tx2"/>
                </a:solidFill>
              </a:rPr>
              <a:t> «розсипаний» текст.</a:t>
            </a:r>
            <a:br>
              <a:rPr lang="uk-UA" sz="2800" b="1" dirty="0" smtClean="0">
                <a:solidFill>
                  <a:schemeClr val="tx2"/>
                </a:solidFill>
              </a:rPr>
            </a:br>
            <a:r>
              <a:rPr lang="uk-UA" sz="2800" b="1" dirty="0" smtClean="0">
                <a:solidFill>
                  <a:schemeClr val="tx2"/>
                </a:solidFill>
              </a:rPr>
              <a:t> Добери заголовок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4029499"/>
              </p:ext>
            </p:extLst>
          </p:nvPr>
        </p:nvGraphicFramePr>
        <p:xfrm>
          <a:off x="998709" y="1433146"/>
          <a:ext cx="7728439" cy="480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328" y="2883360"/>
            <a:ext cx="5895343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0728" y="3035760"/>
            <a:ext cx="5895343" cy="1091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212" y="3383329"/>
            <a:ext cx="5895343" cy="1091279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879548" y="1518249"/>
            <a:ext cx="2969924" cy="4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044834" cy="834658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Пернаті вісники зими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4284448"/>
              </p:ext>
            </p:extLst>
          </p:nvPr>
        </p:nvGraphicFramePr>
        <p:xfrm>
          <a:off x="880299" y="1518249"/>
          <a:ext cx="7839125" cy="4686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8328" y="2883360"/>
            <a:ext cx="5895343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957" y="3276599"/>
            <a:ext cx="5895343" cy="1091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212" y="3306248"/>
            <a:ext cx="5895343" cy="1091279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8879548" y="1518249"/>
            <a:ext cx="2969924" cy="44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78578"/>
              </p:ext>
            </p:extLst>
          </p:nvPr>
        </p:nvGraphicFramePr>
        <p:xfrm>
          <a:off x="2154116" y="826477"/>
          <a:ext cx="9346223" cy="56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08" y="237391"/>
            <a:ext cx="5398477" cy="101111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</a:rPr>
              <a:t>Текст - міркування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3411" y="1985106"/>
            <a:ext cx="3912251" cy="29341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7401" y="1494691"/>
            <a:ext cx="5389684" cy="4809393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	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Наше цуценя назвали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Шарком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.   	Тому що здалеку він здається пухнастою кулькою. По-перше, у нього короткі, криві ніжки, і ходить він, перевалюючись з боку на бік. По-друге, мама так розгодувала його, що він підмітає шерстю землю, а лап зовсім не видно.                                                 	Ось чому кличка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Шарко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йому дуже підходить.</a:t>
            </a:r>
          </a:p>
          <a:p>
            <a:pPr algn="ctr"/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		Який з трьох заголовків підходить найбільше?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Чому цуценя назвали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</a:rPr>
              <a:t>Шарком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Витівки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</a:rPr>
              <a:t>Шарка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uk-UA" b="1" dirty="0" smtClean="0">
                <a:solidFill>
                  <a:schemeClr val="bg2">
                    <a:lumMod val="25000"/>
                  </a:schemeClr>
                </a:solidFill>
              </a:rPr>
              <a:t>Симпатичне цуценя.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5" y="1006628"/>
            <a:ext cx="3505199" cy="97631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Текст - опис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 descr="лисица — Wiktionnair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49" y="1345223"/>
            <a:ext cx="6367949" cy="390845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2615" y="2536855"/>
            <a:ext cx="3733677" cy="2716823"/>
          </a:xfrm>
        </p:spPr>
        <p:txBody>
          <a:bodyPr/>
          <a:lstStyle/>
          <a:p>
            <a:r>
              <a:rPr lang="uk-UA" dirty="0" smtClean="0"/>
              <a:t>	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Лисичка була гарною. Шерсть аж виблискує, вушка гострі стирчать, хвіст пухнастий. Ступає повільно, м’яко, до всього прислухається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424" y="791308"/>
            <a:ext cx="4950068" cy="63109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1"/>
                </a:solidFill>
              </a:rPr>
              <a:t>Текст - розповідь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2085" y="1591408"/>
            <a:ext cx="5081953" cy="4269643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	У наш край завітала весна. 	Весна засяяла яскравим сонечком. Вона приголубила та зігріла землю теплими промінцями. Заквітувала весна цвітом пролісків та рясту. Заструменіла вона потоками талої води, розлилася повінню і побігла швидко та стрімко. Заметушилася весна крилами пробуджених метеликів, пострибала жвавими жабками. Ще й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попливла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срібними рибками по хвилях річок, що звільнилися від криги.                 	Усе пробудилося від приходу весни і щиро зраділо їй.</a:t>
            </a:r>
          </a:p>
          <a:p>
            <a:endParaRPr lang="en-US" dirty="0"/>
          </a:p>
        </p:txBody>
      </p:sp>
      <p:pic>
        <p:nvPicPr>
          <p:cNvPr id="1026" name="Picture 2" descr="https://yandex.fr/images/_crpd/A6qGO8G88/338436plnQqR/GkZvC0JnmjTalwhhpBPXZJpVV9icGmZF3drB50aN10h4r_oGjN1aOkW5wYEZlePSi6By3rNzAeBeTn9_sAnLtXrmTo4DQv7xS5O5lAEi13Q_UJKdyG_29a2b4fcHCDY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68" y="2031024"/>
            <a:ext cx="4760343" cy="26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652</TotalTime>
  <Words>322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Повторення про текст 4 клас</vt:lpstr>
      <vt:lpstr>Ознаки тексту</vt:lpstr>
      <vt:lpstr>Структура тексту</vt:lpstr>
      <vt:lpstr>Збери «розсипаний» текст.  Добери заголовок</vt:lpstr>
      <vt:lpstr>Пернаті вісники зими</vt:lpstr>
      <vt:lpstr>Презентация PowerPoint</vt:lpstr>
      <vt:lpstr>Текст - міркування</vt:lpstr>
      <vt:lpstr>Текст - опис</vt:lpstr>
      <vt:lpstr>Текст - розповідь</vt:lpstr>
      <vt:lpstr>Підсумок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lubovsemenec@gmail.com</dc:creator>
  <cp:lastModifiedBy>Света</cp:lastModifiedBy>
  <cp:revision>39</cp:revision>
  <dcterms:created xsi:type="dcterms:W3CDTF">2020-04-27T05:30:21Z</dcterms:created>
  <dcterms:modified xsi:type="dcterms:W3CDTF">2022-05-10T21:15:52Z</dcterms:modified>
</cp:coreProperties>
</file>