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00" r:id="rId3"/>
    <p:sldId id="397" r:id="rId4"/>
    <p:sldId id="398" r:id="rId5"/>
    <p:sldId id="384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9" r:id="rId16"/>
    <p:sldId id="408" r:id="rId17"/>
    <p:sldId id="410" r:id="rId18"/>
    <p:sldId id="411" r:id="rId19"/>
    <p:sldId id="412" r:id="rId20"/>
    <p:sldId id="415" r:id="rId21"/>
    <p:sldId id="416" r:id="rId22"/>
    <p:sldId id="417" r:id="rId23"/>
    <p:sldId id="418" r:id="rId24"/>
    <p:sldId id="420" r:id="rId25"/>
    <p:sldId id="379" r:id="rId26"/>
    <p:sldId id="413" r:id="rId27"/>
    <p:sldId id="41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  <a:srgbClr val="1694E9"/>
    <a:srgbClr val="295FFF"/>
    <a:srgbClr val="FF66FF"/>
    <a:srgbClr val="2F3242"/>
    <a:srgbClr val="FF5050"/>
    <a:srgbClr val="FF3300"/>
    <a:srgbClr val="FF7C80"/>
    <a:srgbClr val="00B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№103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957" y="5407053"/>
            <a:ext cx="911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Медіавіконце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мініпроєкт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«Наша випускна стіннівка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Читання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8195" y="372989"/>
            <a:ext cx="845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Розділ. Фантазуємо творимо і мріємо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До побачення, 4 клас!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91" y="1199118"/>
            <a:ext cx="7150491" cy="40221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445" y="2023460"/>
            <a:ext cx="62701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/>
              <a:t>Багато доброго, нового</a:t>
            </a:r>
            <a:endParaRPr lang="ru-RU" sz="2800" b="1" dirty="0"/>
          </a:p>
          <a:p>
            <a:r>
              <a:rPr lang="uk-UA" sz="2800" b="1" dirty="0"/>
              <a:t>Життя відкриє ще для нас.</a:t>
            </a:r>
            <a:endParaRPr lang="ru-RU" sz="2800" b="1" dirty="0"/>
          </a:p>
          <a:p>
            <a:r>
              <a:rPr lang="uk-UA" sz="2800" b="1" dirty="0"/>
              <a:t>Як інша сходинка до нього</a:t>
            </a:r>
            <a:endParaRPr lang="ru-RU" sz="2800" b="1" dirty="0"/>
          </a:p>
          <a:p>
            <a:r>
              <a:rPr lang="uk-UA" sz="2800" b="1" dirty="0"/>
              <a:t>Для всіх нас буде п’ятий клас</a:t>
            </a:r>
            <a:r>
              <a:rPr lang="uk-UA" sz="2800" b="1" dirty="0" smtClean="0"/>
              <a:t>.</a:t>
            </a:r>
          </a:p>
          <a:p>
            <a:endParaRPr lang="uk-UA" sz="1400" b="1" dirty="0"/>
          </a:p>
          <a:p>
            <a:pPr lvl="0"/>
            <a:r>
              <a:rPr lang="uk-UA" sz="2800" b="1" dirty="0"/>
              <a:t>Тож прощавай, четвертий клас!</a:t>
            </a:r>
            <a:endParaRPr lang="ru-RU" sz="2800" b="1" dirty="0"/>
          </a:p>
          <a:p>
            <a:r>
              <a:rPr lang="uk-UA" sz="2800" b="1" dirty="0"/>
              <a:t>Ти замалий уже для нас!</a:t>
            </a:r>
            <a:endParaRPr lang="ru-RU" sz="2800" b="1" dirty="0"/>
          </a:p>
          <a:p>
            <a:r>
              <a:rPr lang="uk-UA" sz="2800" b="1" dirty="0"/>
              <a:t>Та ми повернемось не раз</a:t>
            </a:r>
            <a:endParaRPr lang="ru-RU" sz="2800" b="1" dirty="0"/>
          </a:p>
          <a:p>
            <a:r>
              <a:rPr lang="uk-UA" sz="2800" b="1" dirty="0"/>
              <a:t>Думками в наш четвертий клас.</a:t>
            </a:r>
            <a:endParaRPr lang="ru-RU" sz="2800" b="1" dirty="0"/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14342" name="Picture 6" descr="Сцена в классе с ученым, проводящим эксперимент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5" y="2023460"/>
            <a:ext cx="5289561" cy="372635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4188" y="1799526"/>
            <a:ext cx="5691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/>
              <a:t>Життя – це таємнича книга.</a:t>
            </a:r>
            <a:endParaRPr lang="ru-RU" sz="2800" b="1" dirty="0"/>
          </a:p>
          <a:p>
            <a:r>
              <a:rPr lang="uk-UA" sz="2800" b="1" dirty="0"/>
              <a:t>І скільки в ній незвіданих доріг!</a:t>
            </a:r>
            <a:endParaRPr lang="ru-RU" sz="2800" b="1" dirty="0"/>
          </a:p>
          <a:p>
            <a:r>
              <a:rPr lang="uk-UA" sz="2800" b="1" dirty="0"/>
              <a:t>Ти озирнешся і побачиш, </a:t>
            </a:r>
            <a:endParaRPr lang="ru-RU" sz="2800" b="1" dirty="0"/>
          </a:p>
          <a:p>
            <a:r>
              <a:rPr lang="uk-UA" sz="2800" b="1" dirty="0"/>
              <a:t>Як промайнув за роком рік.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1400" b="1" dirty="0"/>
          </a:p>
          <a:p>
            <a:pPr lvl="0"/>
            <a:r>
              <a:rPr lang="uk-UA" sz="2800" b="1" dirty="0"/>
              <a:t>Перегорнемо сторінки</a:t>
            </a:r>
            <a:endParaRPr lang="ru-RU" sz="2800" b="1" dirty="0"/>
          </a:p>
          <a:p>
            <a:r>
              <a:rPr lang="uk-UA" sz="2800" b="1" dirty="0"/>
              <a:t>Життя шкільного враз,</a:t>
            </a:r>
            <a:endParaRPr lang="ru-RU" sz="2800" b="1" dirty="0"/>
          </a:p>
          <a:p>
            <a:r>
              <a:rPr lang="uk-UA" sz="2800" b="1" dirty="0"/>
              <a:t>Вже зараз ми – випускники,</a:t>
            </a:r>
            <a:endParaRPr lang="ru-RU" sz="2800" b="1" dirty="0"/>
          </a:p>
          <a:p>
            <a:r>
              <a:rPr lang="uk-UA" sz="2800" b="1" dirty="0"/>
              <a:t>Але колись ішли до школи в перший клас…</a:t>
            </a:r>
            <a:endParaRPr lang="ru-RU" sz="2800" b="1" dirty="0"/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7" name="Picture 4" descr="Сцена со студентами, убирающими класс вместе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3" y="2087966"/>
            <a:ext cx="4965686" cy="375299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2139" y="1889934"/>
            <a:ext cx="62701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/>
              <a:t>А </a:t>
            </a:r>
            <a:r>
              <a:rPr lang="ru-RU" sz="2800" b="1" dirty="0" err="1"/>
              <a:t>що</a:t>
            </a:r>
            <a:r>
              <a:rPr lang="ru-RU" sz="2800" b="1" dirty="0"/>
              <a:t>: </a:t>
            </a:r>
            <a:r>
              <a:rPr lang="ru-RU" sz="2800" b="1" dirty="0" err="1"/>
              <a:t>згадаємо</a:t>
            </a:r>
            <a:r>
              <a:rPr lang="uk-UA" sz="2800" b="1" dirty="0"/>
              <a:t> ми</a:t>
            </a:r>
            <a:r>
              <a:rPr lang="ru-RU" sz="2800" b="1" dirty="0"/>
              <a:t>, </a:t>
            </a:r>
            <a:r>
              <a:rPr lang="uk-UA" sz="2800" b="1" dirty="0"/>
              <a:t>друзі</a:t>
            </a:r>
            <a:r>
              <a:rPr lang="ru-RU" sz="2800" b="1" dirty="0"/>
              <a:t>, </a:t>
            </a:r>
            <a:r>
              <a:rPr lang="uk-UA" sz="2800" b="1" dirty="0"/>
              <a:t>–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Чотири</a:t>
            </a:r>
            <a:r>
              <a:rPr lang="ru-RU" sz="2800" b="1" dirty="0"/>
              <a:t> роки нелегких?</a:t>
            </a:r>
            <a:br>
              <a:rPr lang="ru-RU" sz="2800" b="1" dirty="0"/>
            </a:br>
            <a:r>
              <a:rPr lang="ru-RU" sz="2800" b="1" dirty="0"/>
              <a:t>Нехай </a:t>
            </a:r>
            <a:r>
              <a:rPr lang="ru-RU" sz="2800" b="1" dirty="0" err="1"/>
              <a:t>почують</a:t>
            </a:r>
            <a:r>
              <a:rPr lang="ru-RU" sz="2800" b="1" dirty="0"/>
              <a:t> </a:t>
            </a:r>
            <a:r>
              <a:rPr lang="uk-UA" sz="2800" b="1" dirty="0"/>
              <a:t>тата й </a:t>
            </a:r>
            <a:r>
              <a:rPr lang="ru-RU" sz="2800" b="1" dirty="0" err="1"/>
              <a:t>мами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Що</a:t>
            </a:r>
            <a:r>
              <a:rPr lang="ru-RU" sz="2800" b="1" dirty="0"/>
              <a:t> ми </a:t>
            </a:r>
            <a:r>
              <a:rPr lang="ru-RU" sz="2800" b="1" dirty="0" err="1"/>
              <a:t>робили</a:t>
            </a:r>
            <a:r>
              <a:rPr lang="ru-RU" sz="2800" b="1" dirty="0"/>
              <a:t> тут без них.</a:t>
            </a:r>
          </a:p>
          <a:p>
            <a:pPr fontAlgn="base"/>
            <a:r>
              <a:rPr lang="ru-RU" sz="2800" b="1" dirty="0"/>
              <a:t> </a:t>
            </a:r>
          </a:p>
          <a:p>
            <a:pPr lvl="0" fontAlgn="base"/>
            <a:r>
              <a:rPr lang="ru-RU" sz="2800" b="1" dirty="0"/>
              <a:t>Перший </a:t>
            </a:r>
            <a:r>
              <a:rPr lang="ru-RU" sz="2800" b="1" dirty="0" err="1"/>
              <a:t>клас</a:t>
            </a:r>
            <a:r>
              <a:rPr lang="ru-RU" sz="2800" b="1" dirty="0"/>
              <a:t>, наш перший </a:t>
            </a:r>
            <a:r>
              <a:rPr lang="ru-RU" sz="2800" b="1" dirty="0" err="1"/>
              <a:t>клас</a:t>
            </a:r>
            <a:r>
              <a:rPr lang="ru-RU" sz="2800" b="1" dirty="0"/>
              <a:t>!</a:t>
            </a:r>
            <a:br>
              <a:rPr lang="ru-RU" sz="2800" b="1" dirty="0"/>
            </a:br>
            <a:r>
              <a:rPr lang="ru-RU" sz="2800" b="1" dirty="0" err="1"/>
              <a:t>Скільки</a:t>
            </a:r>
            <a:r>
              <a:rPr lang="ru-RU" sz="2800" b="1" dirty="0"/>
              <a:t> справ </a:t>
            </a:r>
            <a:r>
              <a:rPr lang="ru-RU" sz="2800" b="1" dirty="0" err="1"/>
              <a:t>зустріло</a:t>
            </a:r>
            <a:r>
              <a:rPr lang="ru-RU" sz="2800" b="1" dirty="0"/>
              <a:t> нас!</a:t>
            </a:r>
            <a:br>
              <a:rPr lang="ru-RU" sz="2800" b="1" dirty="0"/>
            </a:br>
            <a:r>
              <a:rPr lang="ru-RU" sz="2800" b="1" dirty="0"/>
              <a:t>Треба </a:t>
            </a:r>
            <a:r>
              <a:rPr lang="ru-RU" sz="2800" b="1" dirty="0" err="1"/>
              <a:t>фрукти</a:t>
            </a:r>
            <a:r>
              <a:rPr lang="ru-RU" sz="2800" b="1" dirty="0"/>
              <a:t> </a:t>
            </a:r>
            <a:r>
              <a:rPr lang="ru-RU" sz="2800" b="1" dirty="0" err="1"/>
              <a:t>рахувати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По складах книжки </a:t>
            </a:r>
            <a:r>
              <a:rPr lang="ru-RU" sz="2800" b="1" dirty="0" err="1"/>
              <a:t>читати</a:t>
            </a:r>
            <a:r>
              <a:rPr lang="ru-RU" sz="2800" b="1" dirty="0"/>
              <a:t>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12290" name="Picture 2" descr="Студенты мультипликационного персонажа готовы вернуться домой после школы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2113870"/>
            <a:ext cx="5072473" cy="36897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2052" y="1762203"/>
            <a:ext cx="63074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/>
              <a:t>Ну, а час </a:t>
            </a:r>
            <a:r>
              <a:rPr lang="ru-RU" sz="2800" b="1" dirty="0" err="1"/>
              <a:t>вже</a:t>
            </a:r>
            <a:r>
              <a:rPr lang="ru-RU" sz="2800" b="1" dirty="0"/>
              <a:t> не </a:t>
            </a:r>
            <a:r>
              <a:rPr lang="ru-RU" sz="2800" b="1" dirty="0" err="1"/>
              <a:t>чекає</a:t>
            </a:r>
            <a:r>
              <a:rPr lang="ru-RU" sz="2800" b="1" dirty="0"/>
              <a:t>,</a:t>
            </a:r>
          </a:p>
          <a:p>
            <a:r>
              <a:rPr lang="ru-RU" sz="2800" b="1" dirty="0" err="1"/>
              <a:t>Швидко</a:t>
            </a:r>
            <a:r>
              <a:rPr lang="ru-RU" sz="2800" b="1" dirty="0"/>
              <a:t> </a:t>
            </a:r>
            <a:r>
              <a:rPr lang="ru-RU" sz="2800" b="1" dirty="0" err="1"/>
              <a:t>якось</a:t>
            </a:r>
            <a:r>
              <a:rPr lang="ru-RU" sz="2800" b="1" dirty="0"/>
              <a:t> </a:t>
            </a:r>
            <a:r>
              <a:rPr lang="ru-RU" sz="2800" b="1" dirty="0" err="1"/>
              <a:t>пролітає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Ось уже й </a:t>
            </a:r>
            <a:r>
              <a:rPr lang="ru-RU" sz="2800" b="1" dirty="0" err="1"/>
              <a:t>весні</a:t>
            </a:r>
            <a:r>
              <a:rPr lang="ru-RU" sz="2800" b="1" dirty="0"/>
              <a:t> </a:t>
            </a:r>
            <a:r>
              <a:rPr lang="ru-RU" sz="2800" b="1" dirty="0" err="1"/>
              <a:t>кінець</a:t>
            </a:r>
            <a:r>
              <a:rPr lang="ru-RU" sz="2800" b="1" dirty="0"/>
              <a:t>.</a:t>
            </a:r>
          </a:p>
          <a:p>
            <a:r>
              <a:rPr lang="ru-RU" sz="2800" b="1" dirty="0" err="1"/>
              <a:t>Що</a:t>
            </a:r>
            <a:r>
              <a:rPr lang="ru-RU" sz="2800" b="1" dirty="0"/>
              <a:t> ж,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вчився</a:t>
            </a:r>
            <a:r>
              <a:rPr lang="ru-RU" sz="2800" b="1" dirty="0"/>
              <a:t> – </a:t>
            </a:r>
            <a:r>
              <a:rPr lang="ru-RU" sz="2800" b="1" dirty="0" err="1"/>
              <a:t>молодець</a:t>
            </a:r>
            <a:r>
              <a:rPr lang="ru-RU" sz="2800" b="1" dirty="0"/>
              <a:t>!</a:t>
            </a:r>
          </a:p>
          <a:p>
            <a:pPr fontAlgn="base"/>
            <a:r>
              <a:rPr lang="ru-RU" sz="2800" b="1" dirty="0"/>
              <a:t> </a:t>
            </a:r>
          </a:p>
          <a:p>
            <a:pPr lvl="0"/>
            <a:r>
              <a:rPr lang="ru-RU" sz="2800" b="1" dirty="0" err="1"/>
              <a:t>Літера</a:t>
            </a:r>
            <a:r>
              <a:rPr lang="ru-RU" sz="2800" b="1" dirty="0"/>
              <a:t> перша і перше</a:t>
            </a:r>
            <a:r>
              <a:rPr lang="uk-UA" sz="2800" b="1" dirty="0"/>
              <a:t>є</a:t>
            </a:r>
            <a:r>
              <a:rPr lang="ru-RU" sz="2800" b="1" dirty="0"/>
              <a:t> слово,</a:t>
            </a:r>
          </a:p>
          <a:p>
            <a:r>
              <a:rPr lang="ru-RU" sz="2800" b="1" dirty="0" smtClean="0"/>
              <a:t>З </a:t>
            </a:r>
            <a:r>
              <a:rPr lang="ru-RU" sz="2800" b="1" dirty="0"/>
              <a:t>книгою перша </a:t>
            </a:r>
            <a:r>
              <a:rPr lang="ru-RU" sz="2800" b="1" dirty="0" err="1"/>
              <a:t>серйозна</a:t>
            </a:r>
            <a:r>
              <a:rPr lang="ru-RU" sz="2800" b="1" dirty="0"/>
              <a:t> </a:t>
            </a:r>
            <a:r>
              <a:rPr lang="ru-RU" sz="2800" b="1" dirty="0" err="1" smtClean="0"/>
              <a:t>розмова</a:t>
            </a:r>
            <a:r>
              <a:rPr lang="ru-RU" sz="2800" b="1" dirty="0" smtClean="0"/>
              <a:t>.</a:t>
            </a:r>
          </a:p>
          <a:p>
            <a:r>
              <a:rPr lang="ru-RU" sz="2800" b="1" dirty="0" err="1" smtClean="0"/>
              <a:t>Читати</a:t>
            </a:r>
            <a:r>
              <a:rPr lang="ru-RU" sz="2800" b="1" dirty="0" smtClean="0"/>
              <a:t> </a:t>
            </a:r>
            <a:r>
              <a:rPr lang="ru-RU" sz="2800" b="1" dirty="0" err="1"/>
              <a:t>навчився</a:t>
            </a:r>
            <a:r>
              <a:rPr lang="ru-RU" sz="2800" b="1" dirty="0"/>
              <a:t> наш </a:t>
            </a:r>
            <a:r>
              <a:rPr lang="ru-RU" sz="2800" b="1" dirty="0" err="1"/>
              <a:t>дружний</a:t>
            </a:r>
            <a:r>
              <a:rPr lang="ru-RU" sz="2800" b="1" dirty="0"/>
              <a:t> </a:t>
            </a:r>
            <a:r>
              <a:rPr lang="ru-RU" sz="2800" b="1" dirty="0" err="1"/>
              <a:t>клас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Настала </a:t>
            </a:r>
            <a:r>
              <a:rPr lang="ru-RU" sz="2800" b="1" dirty="0"/>
              <a:t>пора перейти у 2-й </a:t>
            </a:r>
            <a:r>
              <a:rPr lang="ru-RU" sz="2800" b="1" dirty="0" err="1"/>
              <a:t>клас</a:t>
            </a:r>
            <a:r>
              <a:rPr lang="ru-RU" sz="2800" b="1" dirty="0"/>
              <a:t>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11266" name="Picture 2" descr="Детский сад школьная сцена с детьми, играющими в игрушки в комнат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5" y="2004799"/>
            <a:ext cx="5052399" cy="351892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0172" y="1836847"/>
            <a:ext cx="62515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/>
              <a:t>Д</a:t>
            </a:r>
            <a:r>
              <a:rPr lang="ru-RU" sz="2800" b="1" dirty="0" err="1"/>
              <a:t>ругий</a:t>
            </a:r>
            <a:r>
              <a:rPr lang="ru-RU" sz="2800" b="1" dirty="0"/>
              <a:t> </a:t>
            </a:r>
            <a:r>
              <a:rPr lang="ru-RU" sz="2800" b="1" dirty="0" err="1"/>
              <a:t>клас</a:t>
            </a:r>
            <a:r>
              <a:rPr lang="ru-RU" sz="2800" b="1" dirty="0"/>
              <a:t> – </a:t>
            </a:r>
            <a:r>
              <a:rPr lang="ru-RU" sz="2800" b="1" dirty="0" err="1"/>
              <a:t>пішла</a:t>
            </a:r>
            <a:r>
              <a:rPr lang="ru-RU" sz="2800" b="1" dirty="0"/>
              <a:t> </a:t>
            </a:r>
            <a:r>
              <a:rPr lang="ru-RU" sz="2800" b="1" dirty="0" err="1"/>
              <a:t>таблиця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І </a:t>
            </a:r>
            <a:r>
              <a:rPr lang="ru-RU" sz="2800" b="1" dirty="0"/>
              <a:t>ночами стала сниться,</a:t>
            </a:r>
          </a:p>
          <a:p>
            <a:r>
              <a:rPr lang="ru-RU" sz="2800" b="1" dirty="0" smtClean="0"/>
              <a:t>Ми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вчимо</a:t>
            </a:r>
            <a:r>
              <a:rPr lang="ru-RU" sz="2800" b="1" dirty="0"/>
              <a:t>, </a:t>
            </a:r>
            <a:r>
              <a:rPr lang="ru-RU" sz="2800" b="1" dirty="0" err="1"/>
              <a:t>вчимо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А </a:t>
            </a:r>
            <a:r>
              <a:rPr lang="ru-RU" sz="2800" b="1" dirty="0"/>
              <a:t>на уроках – </a:t>
            </a:r>
            <a:r>
              <a:rPr lang="ru-RU" sz="2800" b="1" dirty="0" err="1"/>
              <a:t>мовчимо</a:t>
            </a:r>
            <a:r>
              <a:rPr lang="ru-RU" sz="2800" b="1" dirty="0"/>
              <a:t>.</a:t>
            </a:r>
          </a:p>
          <a:p>
            <a:pPr fontAlgn="base"/>
            <a:r>
              <a:rPr lang="ru-RU" sz="2800" b="1" dirty="0"/>
              <a:t> </a:t>
            </a:r>
          </a:p>
          <a:p>
            <a:pPr lvl="0"/>
            <a:r>
              <a:rPr lang="ru-RU" sz="2800" b="1" dirty="0"/>
              <a:t>Ми </a:t>
            </a:r>
            <a:r>
              <a:rPr lang="ru-RU" sz="2800" b="1" dirty="0" err="1"/>
              <a:t>навчалися</a:t>
            </a:r>
            <a:r>
              <a:rPr lang="ru-RU" sz="2800" b="1" dirty="0"/>
              <a:t> </a:t>
            </a:r>
            <a:r>
              <a:rPr lang="ru-RU" sz="2800" b="1" dirty="0" err="1"/>
              <a:t>чесно</a:t>
            </a:r>
            <a:r>
              <a:rPr lang="ru-RU" sz="2800" b="1" dirty="0"/>
              <a:t> </a:t>
            </a:r>
            <a:r>
              <a:rPr lang="ru-RU" sz="2800" b="1" dirty="0" err="1"/>
              <a:t>жити</a:t>
            </a:r>
            <a:r>
              <a:rPr lang="ru-RU" sz="2800" b="1" dirty="0"/>
              <a:t>,</a:t>
            </a:r>
          </a:p>
          <a:p>
            <a:r>
              <a:rPr lang="ru-RU" sz="2800" b="1" dirty="0" err="1" smtClean="0"/>
              <a:t>Єднатися</a:t>
            </a:r>
            <a:r>
              <a:rPr lang="ru-RU" sz="2800" b="1" dirty="0" smtClean="0"/>
              <a:t> </a:t>
            </a:r>
            <a:r>
              <a:rPr lang="ru-RU" sz="2800" b="1" dirty="0"/>
              <a:t>в нелегкий час.</a:t>
            </a:r>
          </a:p>
          <a:p>
            <a:r>
              <a:rPr lang="ru-RU" sz="2800" b="1" dirty="0" smtClean="0"/>
              <a:t>Ми </a:t>
            </a:r>
            <a:r>
              <a:rPr lang="ru-RU" sz="2800" b="1" dirty="0" err="1"/>
              <a:t>класом</a:t>
            </a:r>
            <a:r>
              <a:rPr lang="ru-RU" sz="2800" b="1" dirty="0"/>
              <a:t> почали </a:t>
            </a:r>
            <a:r>
              <a:rPr lang="ru-RU" sz="2800" b="1" dirty="0" err="1"/>
              <a:t>дружити</a:t>
            </a:r>
            <a:r>
              <a:rPr lang="ru-RU" sz="2800" b="1" dirty="0"/>
              <a:t>,</a:t>
            </a:r>
          </a:p>
          <a:p>
            <a:r>
              <a:rPr lang="ru-RU" sz="2800" b="1" dirty="0" err="1" smtClean="0"/>
              <a:t>З’явились</a:t>
            </a:r>
            <a:r>
              <a:rPr lang="ru-RU" sz="2800" b="1" dirty="0" smtClean="0"/>
              <a:t> </a:t>
            </a:r>
            <a:r>
              <a:rPr lang="ru-RU" sz="2800" b="1" dirty="0" err="1"/>
              <a:t>справи</a:t>
            </a:r>
            <a:r>
              <a:rPr lang="ru-RU" sz="2800" b="1" dirty="0"/>
              <a:t> </a:t>
            </a:r>
            <a:r>
              <a:rPr lang="ru-RU" sz="2800" b="1" dirty="0" err="1"/>
              <a:t>спільні</a:t>
            </a:r>
            <a:r>
              <a:rPr lang="ru-RU" sz="2800" b="1" dirty="0"/>
              <a:t> в нас.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10242" name="Picture 2" descr="Двое детей делают домашнее задание в сцен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5" y="2043891"/>
            <a:ext cx="5061840" cy="350932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9379" y="2025908"/>
            <a:ext cx="62888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Ось і </a:t>
            </a:r>
            <a:r>
              <a:rPr lang="ru-RU" sz="2800" b="1" dirty="0" err="1"/>
              <a:t>третій</a:t>
            </a:r>
            <a:r>
              <a:rPr lang="ru-RU" sz="2800" b="1" dirty="0"/>
              <a:t> </a:t>
            </a:r>
            <a:r>
              <a:rPr lang="ru-RU" sz="2800" b="1" dirty="0" err="1"/>
              <a:t>рік</a:t>
            </a:r>
            <a:r>
              <a:rPr lang="ru-RU" sz="2800" b="1" dirty="0"/>
              <a:t> ми в </a:t>
            </a:r>
            <a:r>
              <a:rPr lang="ru-RU" sz="2800" b="1" dirty="0" err="1"/>
              <a:t>школі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А </a:t>
            </a:r>
            <a:r>
              <a:rPr lang="ru-RU" sz="2800" b="1" dirty="0" err="1"/>
              <a:t>сюрпризів</a:t>
            </a:r>
            <a:r>
              <a:rPr lang="ru-RU" sz="2800" b="1" dirty="0"/>
              <a:t> </a:t>
            </a:r>
            <a:r>
              <a:rPr lang="ru-RU" sz="2800" b="1" dirty="0" err="1"/>
              <a:t>ще</a:t>
            </a:r>
            <a:r>
              <a:rPr lang="ru-RU" sz="2800" b="1" dirty="0"/>
              <a:t> </a:t>
            </a:r>
            <a:r>
              <a:rPr lang="ru-RU" sz="2800" b="1" dirty="0" err="1"/>
              <a:t>доволі</a:t>
            </a:r>
            <a:r>
              <a:rPr lang="ru-RU" sz="2800" b="1" dirty="0"/>
              <a:t>.</a:t>
            </a:r>
            <a:r>
              <a:rPr lang="uk-UA" sz="2800" b="1" dirty="0"/>
              <a:t>..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pPr lvl="0"/>
            <a:r>
              <a:rPr lang="ru-RU" sz="2800" b="1" dirty="0" err="1" smtClean="0"/>
              <a:t>Цифри</a:t>
            </a:r>
            <a:r>
              <a:rPr lang="ru-RU" sz="2800" b="1" dirty="0" smtClean="0"/>
              <a:t> </a:t>
            </a:r>
            <a:r>
              <a:rPr lang="ru-RU" sz="2800" b="1" dirty="0" err="1"/>
              <a:t>порівнялись</a:t>
            </a:r>
            <a:r>
              <a:rPr lang="ru-RU" sz="2800" b="1" dirty="0"/>
              <a:t> </a:t>
            </a:r>
            <a:r>
              <a:rPr lang="ru-RU" sz="2800" b="1" dirty="0" err="1"/>
              <a:t>строєм</a:t>
            </a:r>
            <a:r>
              <a:rPr lang="ru-RU" sz="2800" b="1" dirty="0"/>
              <a:t>,</a:t>
            </a:r>
            <a:r>
              <a:rPr lang="uk-UA" sz="2800" b="1" dirty="0"/>
              <a:t>                                                </a:t>
            </a:r>
            <a:endParaRPr lang="ru-RU" sz="2800" b="1" dirty="0"/>
          </a:p>
          <a:p>
            <a:r>
              <a:rPr lang="ru-RU" sz="2800" b="1" dirty="0" smtClean="0"/>
              <a:t>Як </a:t>
            </a:r>
            <a:r>
              <a:rPr lang="ru-RU" sz="2800" b="1" dirty="0" err="1"/>
              <a:t>солдати</a:t>
            </a:r>
            <a:r>
              <a:rPr lang="ru-RU" sz="2800" b="1" dirty="0"/>
              <a:t> перед </a:t>
            </a:r>
            <a:r>
              <a:rPr lang="ru-RU" sz="2800" b="1" dirty="0" err="1"/>
              <a:t>боєм</a:t>
            </a:r>
            <a:r>
              <a:rPr lang="ru-RU" sz="2800" b="1" dirty="0"/>
              <a:t>.</a:t>
            </a:r>
          </a:p>
          <a:p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/>
              <a:t>тут </a:t>
            </a:r>
            <a:r>
              <a:rPr lang="ru-RU" sz="2800" b="1" dirty="0" err="1"/>
              <a:t>їх</a:t>
            </a:r>
            <a:r>
              <a:rPr lang="ru-RU" sz="2800" b="1" dirty="0"/>
              <a:t>? Не </a:t>
            </a:r>
            <a:r>
              <a:rPr lang="ru-RU" sz="2800" b="1" dirty="0" err="1"/>
              <a:t>полічиш</a:t>
            </a:r>
            <a:r>
              <a:rPr lang="ru-RU" sz="2800" b="1" dirty="0"/>
              <a:t>!</a:t>
            </a:r>
          </a:p>
          <a:p>
            <a:r>
              <a:rPr lang="ru-RU" sz="2800" b="1" dirty="0" err="1" smtClean="0"/>
              <a:t>Стулиш</a:t>
            </a:r>
            <a:r>
              <a:rPr lang="ru-RU" sz="2800" b="1" dirty="0" smtClean="0"/>
              <a:t> </a:t>
            </a:r>
            <a:r>
              <a:rPr lang="ru-RU" sz="2800" b="1" dirty="0"/>
              <a:t>рота і </a:t>
            </a:r>
            <a:r>
              <a:rPr lang="ru-RU" sz="2800" b="1" dirty="0" err="1"/>
              <a:t>мовчиш</a:t>
            </a:r>
            <a:r>
              <a:rPr lang="ru-RU" sz="2800" b="1" dirty="0"/>
              <a:t>.</a:t>
            </a:r>
          </a:p>
          <a:p>
            <a:r>
              <a:rPr lang="ru-RU" sz="2800" b="1" dirty="0" smtClean="0"/>
              <a:t>А </a:t>
            </a:r>
            <a:r>
              <a:rPr lang="ru-RU" sz="2800" b="1" dirty="0" err="1"/>
              <a:t>ще</a:t>
            </a:r>
            <a:r>
              <a:rPr lang="ru-RU" sz="2800" b="1" dirty="0"/>
              <a:t> </a:t>
            </a:r>
            <a:r>
              <a:rPr lang="ru-RU" sz="2800" b="1" dirty="0" err="1"/>
              <a:t>множити</a:t>
            </a:r>
            <a:r>
              <a:rPr lang="ru-RU" sz="2800" b="1" dirty="0"/>
              <a:t>, </a:t>
            </a:r>
            <a:r>
              <a:rPr lang="ru-RU" sz="2800" b="1" dirty="0" err="1"/>
              <a:t>ділити</a:t>
            </a:r>
            <a:r>
              <a:rPr lang="ru-RU" sz="2800" b="1" dirty="0"/>
              <a:t>...</a:t>
            </a:r>
          </a:p>
          <a:p>
            <a:r>
              <a:rPr lang="ru-RU" sz="2800" b="1" dirty="0" err="1" smtClean="0"/>
              <a:t>Мозок</a:t>
            </a:r>
            <a:r>
              <a:rPr lang="ru-RU" sz="2800" b="1" dirty="0" smtClean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розгубити</a:t>
            </a:r>
            <a:r>
              <a:rPr lang="ru-RU" sz="2800" b="1" dirty="0"/>
              <a:t>!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8194" name="Picture 2" descr="Сцена со студентами, убирающими класс вмест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3860"/>
            <a:ext cx="5249348" cy="365609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4735" y="1594251"/>
            <a:ext cx="63074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 smtClean="0"/>
              <a:t>Третій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клас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частини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ru-RU" sz="2800" b="1" dirty="0" err="1" smtClean="0"/>
              <a:t>Вивчить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слід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обов’язково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Як би тут не </a:t>
            </a:r>
            <a:r>
              <a:rPr lang="ru-RU" sz="2800" b="1" dirty="0" err="1" smtClean="0"/>
              <a:t>розгубитись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І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хоч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помилитись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 </a:t>
            </a:r>
          </a:p>
          <a:p>
            <a:pPr lvl="0"/>
            <a:r>
              <a:rPr lang="ru-RU" sz="2800" b="1" dirty="0" smtClean="0"/>
              <a:t>Ми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засвоїли</a:t>
            </a:r>
            <a:r>
              <a:rPr lang="ru-RU" sz="2800" b="1" dirty="0"/>
              <a:t> </a:t>
            </a:r>
            <a:r>
              <a:rPr lang="ru-RU" sz="2800" b="1" dirty="0" err="1"/>
              <a:t>чудово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 smtClean="0"/>
              <a:t>Прикметник</a:t>
            </a:r>
            <a:r>
              <a:rPr lang="ru-RU" sz="2800" b="1" dirty="0"/>
              <a:t>, </a:t>
            </a:r>
            <a:r>
              <a:rPr lang="ru-RU" sz="2800" b="1" dirty="0" err="1"/>
              <a:t>суфікс</a:t>
            </a:r>
            <a:r>
              <a:rPr lang="ru-RU" sz="2800" b="1" dirty="0"/>
              <a:t>, </a:t>
            </a:r>
            <a:r>
              <a:rPr lang="ru-RU" sz="2800" b="1" dirty="0" err="1"/>
              <a:t>дієслово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err="1" smtClean="0"/>
              <a:t>Диктантів</a:t>
            </a:r>
            <a:r>
              <a:rPr lang="ru-RU" sz="2800" b="1" dirty="0" smtClean="0"/>
              <a:t> </a:t>
            </a:r>
            <a:r>
              <a:rPr lang="ru-RU" sz="2800" b="1" dirty="0"/>
              <a:t>кучу написали,</a:t>
            </a:r>
            <a:br>
              <a:rPr lang="ru-RU" sz="2800" b="1" dirty="0"/>
            </a:br>
            <a:r>
              <a:rPr lang="ru-RU" sz="2800" b="1" dirty="0" err="1" smtClean="0"/>
              <a:t>Освіченими</a:t>
            </a:r>
            <a:r>
              <a:rPr lang="ru-RU" sz="2800" b="1" dirty="0" smtClean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стали.</a:t>
            </a:r>
          </a:p>
          <a:p>
            <a:pPr lvl="0"/>
            <a:r>
              <a:rPr lang="ru-RU" sz="2800" b="1" dirty="0" err="1"/>
              <a:t>Далі</a:t>
            </a:r>
            <a:r>
              <a:rPr lang="ru-RU" sz="2800" b="1" dirty="0"/>
              <a:t> </a:t>
            </a:r>
            <a:r>
              <a:rPr lang="ru-RU" sz="2800" b="1" dirty="0" err="1"/>
              <a:t>йде</a:t>
            </a:r>
            <a:r>
              <a:rPr lang="ru-RU" sz="2800" b="1" dirty="0"/>
              <a:t> 4-й </a:t>
            </a:r>
            <a:r>
              <a:rPr lang="ru-RU" sz="2800" b="1" dirty="0" err="1"/>
              <a:t>клас</a:t>
            </a:r>
            <a:r>
              <a:rPr lang="ru-RU" sz="2800" b="1" dirty="0"/>
              <a:t>.</a:t>
            </a:r>
            <a:r>
              <a:rPr lang="uk-UA" sz="2800" b="1" dirty="0"/>
              <a:t>..</a:t>
            </a:r>
            <a:endParaRPr lang="ru-RU" sz="2800" b="1" dirty="0"/>
          </a:p>
          <a:p>
            <a:r>
              <a:rPr lang="ru-RU" sz="2800" b="1" dirty="0"/>
              <a:t>      </a:t>
            </a:r>
            <a:r>
              <a:rPr lang="uk-UA" sz="2800" b="1" dirty="0"/>
              <a:t>     </a:t>
            </a:r>
            <a:r>
              <a:rPr lang="ru-RU" sz="2800" b="1" dirty="0"/>
              <a:t>До ДПА </a:t>
            </a:r>
            <a:r>
              <a:rPr lang="ru-RU" sz="2800" b="1" dirty="0" err="1"/>
              <a:t>готують</a:t>
            </a:r>
            <a:r>
              <a:rPr lang="ru-RU" sz="2800" b="1" dirty="0"/>
              <a:t> нас.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9218" name="Picture 2" descr="Сцена со многими детьми в классе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" y="1866122"/>
            <a:ext cx="5152096" cy="393751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8669" y="1388979"/>
            <a:ext cx="630749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/>
              <a:t>Грізно</a:t>
            </a:r>
            <a:r>
              <a:rPr lang="ru-RU" sz="2600" b="1" dirty="0" smtClean="0"/>
              <a:t> </a:t>
            </a:r>
            <a:r>
              <a:rPr lang="ru-RU" sz="2600" b="1" dirty="0"/>
              <a:t>потяги </a:t>
            </a:r>
            <a:r>
              <a:rPr lang="ru-RU" sz="2600" b="1" dirty="0" err="1"/>
              <a:t>гудуть</a:t>
            </a:r>
            <a:r>
              <a:rPr lang="ru-RU" sz="2600" b="1" dirty="0"/>
              <a:t>,</a:t>
            </a:r>
          </a:p>
          <a:p>
            <a:r>
              <a:rPr lang="ru-RU" sz="2600" b="1" dirty="0" err="1" smtClean="0"/>
              <a:t>Пароплави</a:t>
            </a:r>
            <a:r>
              <a:rPr lang="ru-RU" sz="2600" b="1" dirty="0" smtClean="0"/>
              <a:t> </a:t>
            </a:r>
            <a:r>
              <a:rPr lang="ru-RU" sz="2600" b="1" dirty="0"/>
              <a:t>все </a:t>
            </a:r>
            <a:r>
              <a:rPr lang="ru-RU" sz="2600" b="1" dirty="0" err="1"/>
              <a:t>пливуть</a:t>
            </a:r>
            <a:r>
              <a:rPr lang="ru-RU" sz="2600" b="1" dirty="0"/>
              <a:t>...</a:t>
            </a:r>
          </a:p>
          <a:p>
            <a:r>
              <a:rPr lang="ru-RU" sz="2600" b="1" dirty="0" smtClean="0"/>
              <a:t>Треба </a:t>
            </a:r>
            <a:r>
              <a:rPr lang="ru-RU" sz="2600" b="1" dirty="0"/>
              <a:t>шлях </a:t>
            </a:r>
            <a:r>
              <a:rPr lang="ru-RU" sz="2600" b="1" dirty="0" err="1"/>
              <a:t>порахувати</a:t>
            </a:r>
            <a:r>
              <a:rPr lang="ru-RU" sz="2600" b="1" dirty="0"/>
              <a:t>,</a:t>
            </a:r>
          </a:p>
          <a:p>
            <a:r>
              <a:rPr lang="ru-RU" sz="2600" b="1" dirty="0" err="1" smtClean="0"/>
              <a:t>Звідкись</a:t>
            </a:r>
            <a:r>
              <a:rPr lang="ru-RU" sz="2600" b="1" dirty="0" smtClean="0"/>
              <a:t> </a:t>
            </a:r>
            <a:r>
              <a:rPr lang="ru-RU" sz="2600" b="1" dirty="0"/>
              <a:t>час і </a:t>
            </a:r>
            <a:r>
              <a:rPr lang="ru-RU" sz="2600" b="1" dirty="0" err="1"/>
              <a:t>швидкість</a:t>
            </a:r>
            <a:r>
              <a:rPr lang="ru-RU" sz="2600" b="1" dirty="0"/>
              <a:t> </a:t>
            </a:r>
            <a:r>
              <a:rPr lang="ru-RU" sz="2600" b="1" dirty="0" err="1"/>
              <a:t>взяти</a:t>
            </a:r>
            <a:r>
              <a:rPr lang="ru-RU" sz="2600" b="1" dirty="0"/>
              <a:t>.</a:t>
            </a:r>
          </a:p>
          <a:p>
            <a:r>
              <a:rPr lang="ru-RU" sz="2600" b="1" dirty="0" smtClean="0"/>
              <a:t>Не </a:t>
            </a:r>
            <a:r>
              <a:rPr lang="ru-RU" sz="2600" b="1" dirty="0"/>
              <a:t>задача </a:t>
            </a:r>
            <a:r>
              <a:rPr lang="en-US" sz="2600" b="1" dirty="0"/>
              <a:t>–</a:t>
            </a:r>
            <a:r>
              <a:rPr lang="ru-RU" sz="2600" b="1" dirty="0"/>
              <a:t> просто </a:t>
            </a:r>
            <a:r>
              <a:rPr lang="ru-RU" sz="2600" b="1" dirty="0" err="1"/>
              <a:t>мрія</a:t>
            </a:r>
            <a:r>
              <a:rPr lang="ru-RU" sz="2600" b="1" dirty="0"/>
              <a:t>:</a:t>
            </a:r>
          </a:p>
          <a:p>
            <a:r>
              <a:rPr lang="ru-RU" sz="2600" b="1" dirty="0" err="1" smtClean="0"/>
              <a:t>Розбери</a:t>
            </a:r>
            <a:r>
              <a:rPr lang="ru-RU" sz="2600" b="1" dirty="0" smtClean="0"/>
              <a:t> </a:t>
            </a:r>
            <a:r>
              <a:rPr lang="ru-RU" sz="2600" b="1" dirty="0"/>
              <a:t>тут, яка </a:t>
            </a:r>
            <a:r>
              <a:rPr lang="ru-RU" sz="2600" b="1" dirty="0" err="1"/>
              <a:t>дія</a:t>
            </a:r>
            <a:r>
              <a:rPr lang="ru-RU" sz="2600" b="1" dirty="0" smtClean="0"/>
              <a:t>!</a:t>
            </a:r>
          </a:p>
          <a:p>
            <a:endParaRPr lang="ru-RU" sz="1400" b="1" dirty="0" smtClean="0"/>
          </a:p>
          <a:p>
            <a:pPr lvl="0"/>
            <a:r>
              <a:rPr lang="ru-RU" sz="2600" b="1" dirty="0" err="1" smtClean="0"/>
              <a:t>Нелегкі</a:t>
            </a:r>
            <a:r>
              <a:rPr lang="ru-RU" sz="2600" b="1" dirty="0" smtClean="0"/>
              <a:t> </a:t>
            </a:r>
            <a:r>
              <a:rPr lang="ru-RU" sz="2600" b="1" dirty="0" err="1"/>
              <a:t>завдання</a:t>
            </a:r>
            <a:r>
              <a:rPr lang="ru-RU" sz="2600" b="1" dirty="0"/>
              <a:t> в </a:t>
            </a:r>
            <a:r>
              <a:rPr lang="ru-RU" sz="2600" b="1" dirty="0" err="1"/>
              <a:t>мові</a:t>
            </a:r>
            <a:r>
              <a:rPr lang="ru-RU" sz="2600" b="1" dirty="0"/>
              <a:t> –</a:t>
            </a:r>
          </a:p>
          <a:p>
            <a:r>
              <a:rPr lang="ru-RU" sz="2600" b="1" dirty="0" err="1" smtClean="0"/>
              <a:t>Скільки</a:t>
            </a:r>
            <a:r>
              <a:rPr lang="ru-RU" sz="2600" b="1" dirty="0" smtClean="0"/>
              <a:t> </a:t>
            </a:r>
            <a:r>
              <a:rPr lang="ru-RU" sz="2600" b="1" dirty="0" err="1"/>
              <a:t>звуків</a:t>
            </a:r>
            <a:r>
              <a:rPr lang="ru-RU" sz="2600" b="1" dirty="0"/>
              <a:t>, букв у </a:t>
            </a:r>
            <a:r>
              <a:rPr lang="ru-RU" sz="2600" b="1" dirty="0" err="1"/>
              <a:t>слові</a:t>
            </a:r>
            <a:r>
              <a:rPr lang="ru-RU" sz="2600" b="1" dirty="0"/>
              <a:t>,</a:t>
            </a:r>
          </a:p>
          <a:p>
            <a:r>
              <a:rPr lang="ru-RU" sz="2600" b="1" dirty="0" err="1" smtClean="0"/>
              <a:t>Підмет</a:t>
            </a:r>
            <a:r>
              <a:rPr lang="ru-RU" sz="2600" b="1" dirty="0"/>
              <a:t>, </a:t>
            </a:r>
            <a:r>
              <a:rPr lang="ru-RU" sz="2600" b="1" dirty="0" err="1"/>
              <a:t>присудок</a:t>
            </a:r>
            <a:r>
              <a:rPr lang="ru-RU" sz="2600" b="1" dirty="0"/>
              <a:t> </a:t>
            </a:r>
            <a:r>
              <a:rPr lang="ru-RU" sz="2600" b="1" dirty="0" err="1"/>
              <a:t>знайди</a:t>
            </a:r>
            <a:r>
              <a:rPr lang="ru-RU" sz="2600" b="1" dirty="0"/>
              <a:t>,</a:t>
            </a:r>
          </a:p>
          <a:p>
            <a:r>
              <a:rPr lang="ru-RU" sz="2600" b="1" dirty="0" err="1" smtClean="0"/>
              <a:t>Вірно</a:t>
            </a:r>
            <a:r>
              <a:rPr lang="ru-RU" sz="2600" b="1" dirty="0" smtClean="0"/>
              <a:t> </a:t>
            </a:r>
            <a:r>
              <a:rPr lang="ru-RU" sz="2600" b="1" dirty="0" err="1"/>
              <a:t>речення</a:t>
            </a:r>
            <a:r>
              <a:rPr lang="ru-RU" sz="2600" b="1" dirty="0"/>
              <a:t> </a:t>
            </a:r>
            <a:r>
              <a:rPr lang="ru-RU" sz="2600" b="1" dirty="0" err="1"/>
              <a:t>склади</a:t>
            </a:r>
            <a:r>
              <a:rPr lang="ru-RU" sz="2600" b="1" dirty="0"/>
              <a:t>,</a:t>
            </a:r>
          </a:p>
          <a:p>
            <a:r>
              <a:rPr lang="ru-RU" sz="2600" b="1" dirty="0" smtClean="0"/>
              <a:t>З </a:t>
            </a:r>
            <a:r>
              <a:rPr lang="ru-RU" sz="2600" b="1" dirty="0" err="1"/>
              <a:t>дієсловом</a:t>
            </a:r>
            <a:r>
              <a:rPr lang="ru-RU" sz="2600" b="1" dirty="0"/>
              <a:t> </a:t>
            </a:r>
            <a:r>
              <a:rPr lang="ru-RU" sz="2600" b="1" dirty="0" err="1"/>
              <a:t>розберись</a:t>
            </a:r>
            <a:endParaRPr lang="ru-RU" sz="2600" b="1" dirty="0"/>
          </a:p>
          <a:p>
            <a:r>
              <a:rPr lang="ru-RU" sz="2600" b="1" dirty="0" smtClean="0"/>
              <a:t>І </a:t>
            </a:r>
            <a:r>
              <a:rPr lang="ru-RU" sz="2600" b="1" dirty="0" err="1"/>
              <a:t>відмінювать</a:t>
            </a:r>
            <a:r>
              <a:rPr lang="ru-RU" sz="2600" b="1" dirty="0"/>
              <a:t> </a:t>
            </a:r>
            <a:r>
              <a:rPr lang="ru-RU" sz="2600" b="1" dirty="0" err="1"/>
              <a:t>навчись</a:t>
            </a:r>
            <a:r>
              <a:rPr lang="ru-RU" sz="2600" b="1" dirty="0"/>
              <a:t>..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7" name="Picture 4" descr="Учитель обучает студентов в классе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" y="1948380"/>
            <a:ext cx="5481718" cy="381793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8751" y="1743541"/>
            <a:ext cx="59342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/>
              <a:t>Минали</a:t>
            </a:r>
            <a:r>
              <a:rPr lang="ru-RU" sz="2800" b="1" dirty="0"/>
              <a:t> роки, ми </a:t>
            </a:r>
            <a:r>
              <a:rPr lang="ru-RU" sz="2800" b="1" dirty="0" err="1"/>
              <a:t>підростали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smtClean="0"/>
              <a:t>На </a:t>
            </a:r>
            <a:r>
              <a:rPr lang="ru-RU" sz="2800" b="1" dirty="0"/>
              <a:t>уроках не </a:t>
            </a:r>
            <a:r>
              <a:rPr lang="ru-RU" sz="2800" b="1" dirty="0" err="1"/>
              <a:t>жували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smtClean="0"/>
              <a:t>Не </a:t>
            </a:r>
            <a:r>
              <a:rPr lang="ru-RU" sz="2800" b="1" dirty="0" err="1"/>
              <a:t>дрімали</a:t>
            </a:r>
            <a:r>
              <a:rPr lang="ru-RU" sz="2800" b="1" dirty="0"/>
              <a:t> і не спали,</a:t>
            </a:r>
            <a:br>
              <a:rPr lang="ru-RU" sz="2800" b="1" dirty="0"/>
            </a:br>
            <a:r>
              <a:rPr lang="ru-RU" sz="2800" b="1" dirty="0" err="1" smtClean="0"/>
              <a:t>Вчились</a:t>
            </a:r>
            <a:r>
              <a:rPr lang="ru-RU" sz="2800" b="1" dirty="0" smtClean="0"/>
              <a:t> </a:t>
            </a:r>
            <a:r>
              <a:rPr lang="ru-RU" sz="2800" b="1" dirty="0"/>
              <a:t>ми </a:t>
            </a:r>
            <a:r>
              <a:rPr lang="ru-RU" sz="2800" b="1" dirty="0" err="1"/>
              <a:t>сумлінно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І </a:t>
            </a:r>
            <a:r>
              <a:rPr lang="ru-RU" sz="2800" b="1" dirty="0"/>
              <a:t>поводились </a:t>
            </a:r>
            <a:r>
              <a:rPr lang="ru-RU" sz="2800" b="1" dirty="0" err="1"/>
              <a:t>відмінно</a:t>
            </a:r>
            <a:r>
              <a:rPr lang="ru-RU" sz="2800" b="1" dirty="0"/>
              <a:t>.</a:t>
            </a:r>
            <a:r>
              <a:rPr lang="uk-UA" sz="2800" b="1" dirty="0"/>
              <a:t>                  </a:t>
            </a:r>
            <a:endParaRPr lang="ru-RU" sz="2800" b="1" dirty="0"/>
          </a:p>
          <a:p>
            <a:r>
              <a:rPr lang="ru-RU" sz="2800" b="1" dirty="0"/>
              <a:t> </a:t>
            </a:r>
          </a:p>
          <a:p>
            <a:pPr lvl="0"/>
            <a:r>
              <a:rPr lang="ru-RU" sz="2800" b="1" dirty="0" smtClean="0"/>
              <a:t>Не </a:t>
            </a:r>
            <a:r>
              <a:rPr lang="ru-RU" sz="2800" b="1" dirty="0" err="1"/>
              <a:t>забудемо</a:t>
            </a:r>
            <a:r>
              <a:rPr lang="ru-RU" sz="2800" b="1" dirty="0"/>
              <a:t> перший </a:t>
            </a:r>
            <a:r>
              <a:rPr lang="ru-RU" sz="2800" b="1" dirty="0" err="1"/>
              <a:t>підручник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Не </a:t>
            </a:r>
            <a:r>
              <a:rPr lang="ru-RU" sz="2800" b="1" dirty="0" err="1"/>
              <a:t>забудемо</a:t>
            </a:r>
            <a:r>
              <a:rPr lang="ru-RU" sz="2800" b="1" dirty="0"/>
              <a:t> </a:t>
            </a:r>
            <a:r>
              <a:rPr lang="ru-RU" sz="2800" b="1" dirty="0" err="1"/>
              <a:t>дружний</a:t>
            </a:r>
            <a:r>
              <a:rPr lang="ru-RU" sz="2800" b="1" dirty="0"/>
              <a:t> наш </a:t>
            </a:r>
            <a:r>
              <a:rPr lang="ru-RU" sz="2800" b="1" dirty="0" err="1"/>
              <a:t>клас</a:t>
            </a:r>
            <a:r>
              <a:rPr lang="ru-RU" sz="2800" b="1" dirty="0"/>
              <a:t>.</a:t>
            </a:r>
          </a:p>
          <a:p>
            <a:r>
              <a:rPr lang="ru-RU" sz="2800" b="1" dirty="0" err="1" smtClean="0"/>
              <a:t>Бо</a:t>
            </a:r>
            <a:r>
              <a:rPr lang="ru-RU" sz="2800" b="1" dirty="0" smtClean="0"/>
              <a:t> </a:t>
            </a:r>
            <a:r>
              <a:rPr lang="ru-RU" sz="2800" b="1" dirty="0"/>
              <a:t>переходимо ми в 5-й,</a:t>
            </a:r>
          </a:p>
          <a:p>
            <a:r>
              <a:rPr lang="ru-RU" sz="2800" b="1" dirty="0" smtClean="0"/>
              <a:t>І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порадійте</a:t>
            </a:r>
            <a:r>
              <a:rPr lang="ru-RU" sz="2800" b="1" dirty="0"/>
              <a:t> за нас.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6148" name="Picture 4" descr="Учитель обучает студентов в класс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0" y="2119625"/>
            <a:ext cx="5181536" cy="360886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8832" y="1856279"/>
            <a:ext cx="60648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Час </a:t>
            </a:r>
            <a:r>
              <a:rPr lang="ru-RU" sz="2800" b="1" dirty="0" err="1"/>
              <a:t>пролетів</a:t>
            </a:r>
            <a:r>
              <a:rPr lang="ru-RU" sz="2800" b="1" dirty="0"/>
              <a:t>, </a:t>
            </a:r>
            <a:r>
              <a:rPr lang="ru-RU" sz="2800" b="1" dirty="0" err="1"/>
              <a:t>немов</a:t>
            </a:r>
            <a:r>
              <a:rPr lang="ru-RU" sz="2800" b="1" dirty="0"/>
              <a:t> на </a:t>
            </a:r>
            <a:r>
              <a:rPr lang="ru-RU" sz="2800" b="1" dirty="0" err="1"/>
              <a:t>крилах</a:t>
            </a:r>
            <a:r>
              <a:rPr lang="ru-RU" sz="2800" b="1" dirty="0"/>
              <a:t>.</a:t>
            </a:r>
          </a:p>
          <a:p>
            <a:r>
              <a:rPr lang="ru-RU" sz="2800" b="1" dirty="0" smtClean="0"/>
              <a:t>З </a:t>
            </a:r>
            <a:r>
              <a:rPr lang="ru-RU" sz="2800" b="1" dirty="0" err="1"/>
              <a:t>малих</a:t>
            </a:r>
            <a:r>
              <a:rPr lang="ru-RU" sz="2800" b="1" dirty="0"/>
              <a:t>, </a:t>
            </a:r>
            <a:r>
              <a:rPr lang="ru-RU" sz="2800" b="1" dirty="0" err="1"/>
              <a:t>смішних</a:t>
            </a:r>
            <a:r>
              <a:rPr lang="ru-RU" sz="2800" b="1" dirty="0"/>
              <a:t> і </a:t>
            </a:r>
            <a:r>
              <a:rPr lang="ru-RU" sz="2800" b="1" dirty="0" err="1"/>
              <a:t>вередливих</a:t>
            </a:r>
            <a:endParaRPr lang="ru-RU" sz="2800" b="1" dirty="0"/>
          </a:p>
          <a:p>
            <a:r>
              <a:rPr lang="ru-RU" sz="2800" b="1" dirty="0" smtClean="0"/>
              <a:t>Ми </a:t>
            </a:r>
            <a:r>
              <a:rPr lang="ru-RU" sz="2800" b="1" dirty="0"/>
              <a:t>стали </a:t>
            </a:r>
            <a:r>
              <a:rPr lang="ru-RU" sz="2800" b="1" dirty="0" err="1"/>
              <a:t>гарні</a:t>
            </a:r>
            <a:r>
              <a:rPr lang="ru-RU" sz="2800" b="1" dirty="0"/>
              <a:t> і </a:t>
            </a:r>
            <a:r>
              <a:rPr lang="ru-RU" sz="2800" b="1" dirty="0" err="1"/>
              <a:t>вродливі</a:t>
            </a:r>
            <a:endParaRPr lang="ru-RU" sz="2800" b="1" dirty="0"/>
          </a:p>
          <a:p>
            <a:r>
              <a:rPr lang="ru-RU" sz="2800" b="1" dirty="0" smtClean="0"/>
              <a:t>І </a:t>
            </a:r>
            <a:r>
              <a:rPr lang="ru-RU" sz="2800" b="1" dirty="0" err="1"/>
              <a:t>виросли</a:t>
            </a:r>
            <a:r>
              <a:rPr lang="ru-RU" sz="2800" b="1" dirty="0"/>
              <a:t> </a:t>
            </a:r>
            <a:r>
              <a:rPr lang="ru-RU" sz="2800" b="1" dirty="0" err="1"/>
              <a:t>усім</a:t>
            </a:r>
            <a:r>
              <a:rPr lang="ru-RU" sz="2800" b="1" dirty="0"/>
              <a:t> на диво.</a:t>
            </a:r>
          </a:p>
          <a:p>
            <a:r>
              <a:rPr lang="ru-RU" sz="2800" b="1" dirty="0"/>
              <a:t>  </a:t>
            </a:r>
          </a:p>
          <a:p>
            <a:pPr lvl="0"/>
            <a:r>
              <a:rPr lang="ru-RU" sz="2800" b="1" dirty="0" err="1"/>
              <a:t>Тож</a:t>
            </a:r>
            <a:r>
              <a:rPr lang="ru-RU" sz="2800" b="1" dirty="0"/>
              <a:t> </a:t>
            </a:r>
            <a:r>
              <a:rPr lang="ru-RU" sz="2800" b="1" dirty="0" err="1"/>
              <a:t>хочеться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п’ятий</a:t>
            </a:r>
            <a:r>
              <a:rPr lang="ru-RU" sz="2800" b="1" dirty="0"/>
              <a:t> </a:t>
            </a:r>
            <a:r>
              <a:rPr lang="ru-RU" sz="2800" b="1" dirty="0" err="1"/>
              <a:t>клас</a:t>
            </a:r>
            <a:endParaRPr lang="ru-RU" sz="2800" b="1" dirty="0"/>
          </a:p>
          <a:p>
            <a:r>
              <a:rPr lang="ru-RU" sz="2800" b="1" dirty="0" smtClean="0"/>
              <a:t>Таким </a:t>
            </a:r>
            <a:r>
              <a:rPr lang="ru-RU" sz="2800" b="1" dirty="0"/>
              <a:t>же </a:t>
            </a:r>
            <a:r>
              <a:rPr lang="ru-RU" sz="2800" b="1" dirty="0" err="1"/>
              <a:t>рідним</a:t>
            </a:r>
            <a:r>
              <a:rPr lang="ru-RU" sz="2800" b="1" dirty="0"/>
              <a:t> </a:t>
            </a:r>
            <a:r>
              <a:rPr lang="ru-RU" sz="2800" b="1" dirty="0" err="1"/>
              <a:t>був</a:t>
            </a:r>
            <a:r>
              <a:rPr lang="ru-RU" sz="2800" b="1" dirty="0"/>
              <a:t> для нас,</a:t>
            </a:r>
          </a:p>
          <a:p>
            <a:r>
              <a:rPr lang="ru-RU" sz="2800" b="1" dirty="0" smtClean="0"/>
              <a:t>Дружба </a:t>
            </a:r>
            <a:r>
              <a:rPr lang="ru-RU" sz="2800" b="1" dirty="0"/>
              <a:t>і </a:t>
            </a:r>
            <a:r>
              <a:rPr lang="ru-RU" sz="2800" b="1" dirty="0" err="1"/>
              <a:t>злагода</a:t>
            </a:r>
            <a:r>
              <a:rPr lang="ru-RU" sz="2800" b="1" dirty="0"/>
              <a:t>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панували</a:t>
            </a:r>
            <a:r>
              <a:rPr lang="ru-RU" sz="2800" b="1" dirty="0"/>
              <a:t>,</a:t>
            </a:r>
          </a:p>
          <a:p>
            <a:r>
              <a:rPr lang="ru-RU" sz="2800" b="1" dirty="0" smtClean="0"/>
              <a:t>І </a:t>
            </a:r>
            <a:r>
              <a:rPr lang="ru-RU" sz="2800" b="1" dirty="0" err="1"/>
              <a:t>вчитися</a:t>
            </a:r>
            <a:r>
              <a:rPr lang="ru-RU" sz="2800" b="1" dirty="0"/>
              <a:t> </a:t>
            </a:r>
            <a:r>
              <a:rPr lang="ru-RU" sz="2800" b="1" dirty="0" err="1"/>
              <a:t>допомагали</a:t>
            </a:r>
            <a:r>
              <a:rPr lang="ru-RU" sz="2800" b="1" dirty="0"/>
              <a:t>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5122" name="Picture 2" descr="Дети учатся в класс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9" y="1856279"/>
            <a:ext cx="5113673" cy="421510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364091">
            <a:off x="2822383" y="1602102"/>
            <a:ext cx="9071264" cy="4840684"/>
          </a:xfrm>
          <a:prstGeom prst="cloudCallout">
            <a:avLst>
              <a:gd name="adj1" fmla="val -46833"/>
              <a:gd name="adj2" fmla="val -27668"/>
            </a:avLst>
          </a:prstGeom>
          <a:solidFill>
            <a:srgbClr val="7CB95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r>
              <a:rPr lang="uk-UA" sz="2000" b="1" dirty="0" smtClean="0">
                <a:solidFill>
                  <a:schemeClr val="bg1"/>
                </a:solidFill>
              </a:rPr>
              <a:t> Бесіда.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920" y="2206451"/>
            <a:ext cx="65288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 скоро-скоро настане цей день. День, коли ви залишите початкову школу.</a:t>
            </a:r>
          </a:p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вулиці буяє зеленим цвітом весна, сонце пестить своїм золотим промінням, а прийдешній день принесе вам нове, незвідане життя. </a:t>
            </a:r>
          </a:p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летить невблаганно і змінює все, що нас оточує.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6" y="178881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1937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Згадайте – </a:t>
            </a:r>
            <a:r>
              <a:rPr lang="uk-UA" sz="2000" b="1" dirty="0" err="1" smtClean="0">
                <a:solidFill>
                  <a:schemeClr val="bg1"/>
                </a:solidFill>
              </a:rPr>
              <a:t>Майданович</a:t>
            </a:r>
            <a:r>
              <a:rPr lang="uk-UA" sz="2000" b="1" dirty="0" smtClean="0">
                <a:solidFill>
                  <a:schemeClr val="bg1"/>
                </a:solidFill>
              </a:rPr>
              <a:t> Тетяна Василівна (1957).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087916" y="1575570"/>
            <a:ext cx="5886450" cy="3857387"/>
          </a:xfrm>
          <a:prstGeom prst="roundRect">
            <a:avLst/>
          </a:prstGeom>
          <a:solidFill>
            <a:srgbClr val="68A04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17" y="1768669"/>
            <a:ext cx="58864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Майданович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 і прозаїк, літературознавець, мовознавець, дитяча письменниця.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Тетяна Майданович – охоронниця українського слова - Житомирська обласна  бібліотека для діте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20" y="2067249"/>
            <a:ext cx="3901133" cy="292208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тетяна майданович вірші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2820"/>
          <a:stretch/>
        </p:blipFill>
        <p:spPr bwMode="auto">
          <a:xfrm rot="19183004">
            <a:off x="2059095" y="4550524"/>
            <a:ext cx="1123738" cy="150897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Фото - Охоронниця слова. Казки і казкові історі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8018">
            <a:off x="3521031" y="4517508"/>
            <a:ext cx="1131671" cy="150418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&quot;тетяна майданович вірші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7428">
            <a:off x="5051769" y="4555096"/>
            <a:ext cx="1123614" cy="14694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 Тетяни </a:t>
            </a:r>
            <a:r>
              <a:rPr lang="uk-UA" sz="2000" b="1" dirty="0" err="1" smtClean="0">
                <a:solidFill>
                  <a:schemeClr val="bg1"/>
                </a:solidFill>
              </a:rPr>
              <a:t>Майданович</a:t>
            </a:r>
            <a:r>
              <a:rPr lang="uk-UA" sz="2000" b="1" dirty="0" smtClean="0">
                <a:solidFill>
                  <a:schemeClr val="bg1"/>
                </a:solidFill>
              </a:rPr>
              <a:t> «Прощання з початковою школою». Читання тексту </a:t>
            </a:r>
            <a:r>
              <a:rPr lang="uk-UA" sz="2000" b="1" dirty="0">
                <a:solidFill>
                  <a:schemeClr val="bg1"/>
                </a:solidFill>
              </a:rPr>
              <a:t>вчителем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298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880" y="1406232"/>
            <a:ext cx="46093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ПРОЩАННЯ З ПОЧАТКОВОЮ </a:t>
            </a:r>
            <a:r>
              <a:rPr lang="ru-RU" sz="2800" b="1" dirty="0" smtClean="0"/>
              <a:t>ШКОЛОЮ</a:t>
            </a:r>
          </a:p>
          <a:p>
            <a:r>
              <a:rPr lang="uk-UA" sz="2800" b="1" dirty="0" smtClean="0"/>
              <a:t>Травень </a:t>
            </a:r>
            <a:r>
              <a:rPr lang="uk-UA" sz="2800" b="1" dirty="0"/>
              <a:t>гілочку бузкову </a:t>
            </a:r>
            <a:endParaRPr lang="uk-UA" sz="2800" b="1" dirty="0" smtClean="0"/>
          </a:p>
          <a:p>
            <a:r>
              <a:rPr lang="uk-UA" sz="2800" b="1" dirty="0" smtClean="0"/>
              <a:t>літу </a:t>
            </a:r>
            <a:r>
              <a:rPr lang="uk-UA" sz="2800" b="1" dirty="0"/>
              <a:t>подає, </a:t>
            </a:r>
            <a:endParaRPr lang="uk-UA" sz="2800" b="1" dirty="0" smtClean="0"/>
          </a:p>
          <a:p>
            <a:r>
              <a:rPr lang="uk-UA" sz="2800" b="1" dirty="0" smtClean="0"/>
              <a:t>в </a:t>
            </a:r>
            <a:r>
              <a:rPr lang="uk-UA" sz="2800" b="1" dirty="0"/>
              <a:t>нашу школу початкову </a:t>
            </a:r>
            <a:endParaRPr lang="uk-UA" sz="2800" b="1" dirty="0" smtClean="0"/>
          </a:p>
          <a:p>
            <a:r>
              <a:rPr lang="uk-UA" sz="2800" b="1" dirty="0" smtClean="0"/>
              <a:t>ми </a:t>
            </a:r>
            <a:r>
              <a:rPr lang="uk-UA" sz="2800" b="1" dirty="0"/>
              <a:t>востаннє йдем. </a:t>
            </a:r>
            <a:endParaRPr lang="uk-UA" sz="2800" b="1" dirty="0" smtClean="0"/>
          </a:p>
          <a:p>
            <a:r>
              <a:rPr lang="uk-UA" sz="2800" b="1" dirty="0" smtClean="0"/>
              <a:t>Нашій </a:t>
            </a:r>
            <a:r>
              <a:rPr lang="uk-UA" sz="2800" b="1" dirty="0"/>
              <a:t>школі початковій </a:t>
            </a:r>
            <a:endParaRPr lang="uk-UA" sz="2800" b="1" dirty="0" smtClean="0"/>
          </a:p>
          <a:p>
            <a:r>
              <a:rPr lang="uk-UA" sz="2800" b="1" dirty="0" smtClean="0"/>
              <a:t>кажемо</a:t>
            </a:r>
            <a:r>
              <a:rPr lang="uk-UA" sz="2800" b="1" dirty="0"/>
              <a:t>: «Прощай! </a:t>
            </a:r>
            <a:endParaRPr lang="uk-UA" sz="2800" b="1" dirty="0" smtClean="0"/>
          </a:p>
          <a:p>
            <a:r>
              <a:rPr lang="uk-UA" sz="2800" b="1" dirty="0" smtClean="0"/>
              <a:t>Нас</a:t>
            </a:r>
            <a:r>
              <a:rPr lang="uk-UA" sz="2800" b="1" dirty="0"/>
              <a:t>, дорослих, тільки в гості </a:t>
            </a:r>
            <a:endParaRPr lang="uk-UA" sz="2800" b="1" dirty="0" smtClean="0"/>
          </a:p>
          <a:p>
            <a:r>
              <a:rPr lang="uk-UA" sz="2800" b="1" dirty="0" smtClean="0"/>
              <a:t>ти </a:t>
            </a:r>
            <a:r>
              <a:rPr lang="uk-UA" sz="2800" b="1" dirty="0"/>
              <a:t>з цих пір чекай». </a:t>
            </a:r>
            <a:endParaRPr lang="uk-UA" sz="2800" b="1" dirty="0" smtClean="0"/>
          </a:p>
          <a:p>
            <a:r>
              <a:rPr lang="ru-RU" sz="2800" b="1" dirty="0"/>
              <a:t>В перший </a:t>
            </a:r>
            <a:r>
              <a:rPr lang="ru-RU" sz="2800" b="1" dirty="0" err="1"/>
              <a:t>клас</a:t>
            </a:r>
            <a:r>
              <a:rPr lang="ru-RU" sz="2800" b="1" dirty="0"/>
              <a:t> ми </a:t>
            </a:r>
            <a:r>
              <a:rPr lang="ru-RU" sz="2800" b="1" dirty="0" err="1" smtClean="0"/>
              <a:t>йшли</a:t>
            </a:r>
            <a:endParaRPr lang="ru-RU" sz="2800" b="1" dirty="0" smtClean="0"/>
          </a:p>
          <a:p>
            <a:r>
              <a:rPr lang="ru-RU" sz="2800" b="1" dirty="0" err="1"/>
              <a:t>несміло</a:t>
            </a:r>
            <a:r>
              <a:rPr lang="ru-RU" sz="2800" b="1" dirty="0"/>
              <a:t>, нас вели батьки. </a:t>
            </a:r>
          </a:p>
          <a:p>
            <a:endParaRPr lang="uk-UA" sz="2800" b="1" dirty="0"/>
          </a:p>
        </p:txBody>
      </p:sp>
      <p:pic>
        <p:nvPicPr>
          <p:cNvPr id="20484" name="Picture 4" descr="Дошкільна підготовка для дітей віком 5-6 років у місті Львів Muz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" y="2025929"/>
            <a:ext cx="5289856" cy="3526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 Тетяни </a:t>
            </a:r>
            <a:r>
              <a:rPr lang="uk-UA" sz="2000" b="1" dirty="0" err="1" smtClean="0">
                <a:solidFill>
                  <a:schemeClr val="bg1"/>
                </a:solidFill>
              </a:rPr>
              <a:t>Майданович</a:t>
            </a:r>
            <a:r>
              <a:rPr lang="uk-UA" sz="2000" b="1" dirty="0" smtClean="0">
                <a:solidFill>
                  <a:schemeClr val="bg1"/>
                </a:solidFill>
              </a:rPr>
              <a:t> «Прощання з початковою школою». Читання тексту </a:t>
            </a:r>
            <a:r>
              <a:rPr lang="uk-UA" sz="2000" b="1" dirty="0">
                <a:solidFill>
                  <a:schemeClr val="bg1"/>
                </a:solidFill>
              </a:rPr>
              <a:t>вчителем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298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881" y="1595021"/>
            <a:ext cx="5411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 </a:t>
            </a:r>
            <a:r>
              <a:rPr lang="ru-RU" sz="2800" b="1" dirty="0" err="1"/>
              <a:t>тепер</a:t>
            </a:r>
            <a:r>
              <a:rPr lang="ru-RU" sz="2800" b="1" dirty="0"/>
              <a:t> в </a:t>
            </a:r>
            <a:r>
              <a:rPr lang="ru-RU" sz="2800" b="1" dirty="0" err="1"/>
              <a:t>середню</a:t>
            </a:r>
            <a:r>
              <a:rPr lang="ru-RU" sz="2800" b="1" dirty="0"/>
              <a:t> школу </a:t>
            </a:r>
            <a:endParaRPr lang="ru-RU" sz="2800" b="1" dirty="0" smtClean="0"/>
          </a:p>
          <a:p>
            <a:r>
              <a:rPr lang="ru-RU" sz="2800" b="1" dirty="0" err="1" smtClean="0"/>
              <a:t>підем</a:t>
            </a:r>
            <a:r>
              <a:rPr lang="ru-RU" sz="2800" b="1" dirty="0" smtClean="0"/>
              <a:t> </a:t>
            </a:r>
            <a:r>
              <a:rPr lang="ru-RU" sz="2800" b="1" dirty="0" err="1"/>
              <a:t>залюбки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Будем </a:t>
            </a:r>
            <a:r>
              <a:rPr lang="ru-RU" sz="2800" b="1" dirty="0" err="1"/>
              <a:t>вчительку</a:t>
            </a:r>
            <a:r>
              <a:rPr lang="ru-RU" sz="2800" b="1" dirty="0"/>
              <a:t> </a:t>
            </a:r>
            <a:r>
              <a:rPr lang="ru-RU" sz="2800" b="1" dirty="0" err="1" smtClean="0"/>
              <a:t>найпершу</a:t>
            </a:r>
            <a:endParaRPr lang="ru-RU" sz="2800" b="1" dirty="0" smtClean="0"/>
          </a:p>
          <a:p>
            <a:r>
              <a:rPr lang="ru-RU" sz="2800" b="1" dirty="0" err="1" smtClean="0"/>
              <a:t>завжди</a:t>
            </a:r>
            <a:r>
              <a:rPr lang="ru-RU" sz="2800" b="1" dirty="0" smtClean="0"/>
              <a:t> </a:t>
            </a:r>
            <a:r>
              <a:rPr lang="ru-RU" sz="2800" b="1" dirty="0" err="1"/>
              <a:t>пам’ятать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err="1" smtClean="0"/>
              <a:t>бо</a:t>
            </a:r>
            <a:r>
              <a:rPr lang="ru-RU" sz="2800" b="1" dirty="0" smtClean="0"/>
              <a:t> </a:t>
            </a:r>
            <a:r>
              <a:rPr lang="ru-RU" sz="2800" b="1" dirty="0"/>
              <a:t>вона, як </a:t>
            </a:r>
            <a:r>
              <a:rPr lang="ru-RU" sz="2800" b="1" dirty="0" err="1"/>
              <a:t>сонце</a:t>
            </a:r>
            <a:r>
              <a:rPr lang="ru-RU" sz="2800" b="1" dirty="0"/>
              <a:t>, </a:t>
            </a:r>
            <a:r>
              <a:rPr lang="ru-RU" sz="2800" b="1" dirty="0" err="1"/>
              <a:t>вміла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вчить</a:t>
            </a:r>
            <a:r>
              <a:rPr lang="ru-RU" sz="2800" b="1" dirty="0" smtClean="0"/>
              <a:t> </a:t>
            </a:r>
            <a:r>
              <a:rPr lang="ru-RU" sz="2800" b="1" dirty="0"/>
              <a:t>— і </a:t>
            </a:r>
            <a:r>
              <a:rPr lang="ru-RU" sz="2800" b="1" dirty="0" err="1"/>
              <a:t>зігрівать</a:t>
            </a:r>
            <a:r>
              <a:rPr lang="ru-RU" sz="2800" b="1" dirty="0"/>
              <a:t>! </a:t>
            </a:r>
            <a:endParaRPr lang="ru-RU" sz="2800" b="1" dirty="0" smtClean="0"/>
          </a:p>
          <a:p>
            <a:r>
              <a:rPr lang="ru-RU" sz="2800" b="1" dirty="0" err="1" smtClean="0"/>
              <a:t>Вже</a:t>
            </a:r>
            <a:r>
              <a:rPr lang="ru-RU" sz="2800" b="1" dirty="0" smtClean="0"/>
              <a:t> </a:t>
            </a:r>
            <a:r>
              <a:rPr lang="ru-RU" sz="2800" b="1" dirty="0" err="1"/>
              <a:t>квітує</a:t>
            </a:r>
            <a:r>
              <a:rPr lang="ru-RU" sz="2800" b="1" dirty="0"/>
              <a:t> за порогом </a:t>
            </a:r>
            <a:endParaRPr lang="ru-RU" sz="2800" b="1" dirty="0" smtClean="0"/>
          </a:p>
          <a:p>
            <a:r>
              <a:rPr lang="ru-RU" sz="2800" b="1" dirty="0" err="1" smtClean="0"/>
              <a:t>літо</a:t>
            </a:r>
            <a:r>
              <a:rPr lang="ru-RU" sz="2800" b="1" dirty="0" smtClean="0"/>
              <a:t> </a:t>
            </a:r>
            <a:r>
              <a:rPr lang="ru-RU" sz="2800" b="1" dirty="0"/>
              <a:t>— і </a:t>
            </a:r>
            <a:r>
              <a:rPr lang="ru-RU" sz="2800" b="1" dirty="0" err="1"/>
              <a:t>літ</a:t>
            </a:r>
            <a:r>
              <a:rPr lang="en-US" sz="2800" b="1" dirty="0"/>
              <a:t>à, </a:t>
            </a:r>
            <a:endParaRPr lang="uk-UA" sz="2800" b="1" dirty="0" smtClean="0"/>
          </a:p>
          <a:p>
            <a:r>
              <a:rPr lang="ru-RU" sz="2800" b="1" dirty="0" err="1" smtClean="0"/>
              <a:t>вже</a:t>
            </a:r>
            <a:r>
              <a:rPr lang="ru-RU" sz="2800" b="1" dirty="0" smtClean="0"/>
              <a:t> </a:t>
            </a:r>
            <a:r>
              <a:rPr lang="ru-RU" sz="2800" b="1" dirty="0" err="1"/>
              <a:t>готує</a:t>
            </a:r>
            <a:r>
              <a:rPr lang="ru-RU" sz="2800" b="1" dirty="0"/>
              <a:t> </a:t>
            </a:r>
            <a:r>
              <a:rPr lang="ru-RU" sz="2800" b="1" dirty="0" err="1"/>
              <a:t>всім</a:t>
            </a:r>
            <a:r>
              <a:rPr lang="ru-RU" sz="2800" b="1" dirty="0"/>
              <a:t> </a:t>
            </a:r>
            <a:r>
              <a:rPr lang="ru-RU" sz="2800" b="1" dirty="0" err="1"/>
              <a:t>букети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осінь</a:t>
            </a:r>
            <a:r>
              <a:rPr lang="ru-RU" sz="2800" b="1" dirty="0" smtClean="0"/>
              <a:t> </a:t>
            </a:r>
            <a:r>
              <a:rPr lang="ru-RU" sz="2800" b="1" dirty="0"/>
              <a:t>золота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Там </a:t>
            </a:r>
            <a:r>
              <a:rPr lang="ru-RU" sz="2800" b="1" dirty="0" err="1"/>
              <a:t>нові</a:t>
            </a:r>
            <a:r>
              <a:rPr lang="ru-RU" sz="2800" b="1" dirty="0"/>
              <a:t> книжки й </a:t>
            </a:r>
            <a:r>
              <a:rPr lang="ru-RU" sz="2800" b="1" dirty="0" err="1"/>
              <a:t>оцінки</a:t>
            </a:r>
            <a:r>
              <a:rPr lang="ru-RU" sz="2800" b="1" dirty="0"/>
              <a:t>, </a:t>
            </a:r>
          </a:p>
          <a:p>
            <a:endParaRPr lang="ru-RU" sz="2800" b="1" dirty="0"/>
          </a:p>
        </p:txBody>
      </p:sp>
      <p:pic>
        <p:nvPicPr>
          <p:cNvPr id="21508" name="Picture 4" descr="Офіційний сайт школи №166 м. Києва, вул. Ереванська,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9" y="1836842"/>
            <a:ext cx="5220012" cy="3705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 Тетяни </a:t>
            </a:r>
            <a:r>
              <a:rPr lang="uk-UA" sz="2000" b="1" dirty="0" err="1" smtClean="0">
                <a:solidFill>
                  <a:schemeClr val="bg1"/>
                </a:solidFill>
              </a:rPr>
              <a:t>Майданович</a:t>
            </a:r>
            <a:r>
              <a:rPr lang="uk-UA" sz="2000" b="1" dirty="0" smtClean="0">
                <a:solidFill>
                  <a:schemeClr val="bg1"/>
                </a:solidFill>
              </a:rPr>
              <a:t> «Прощання з початковою школою». Читання тексту </a:t>
            </a:r>
            <a:r>
              <a:rPr lang="uk-UA" sz="2000" b="1" dirty="0">
                <a:solidFill>
                  <a:schemeClr val="bg1"/>
                </a:solidFill>
              </a:rPr>
              <a:t>вчителем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298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6237" y="1631846"/>
            <a:ext cx="54117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поруч</a:t>
            </a:r>
            <a:r>
              <a:rPr lang="ru-RU" sz="2800" b="1" dirty="0" smtClean="0"/>
              <a:t> </a:t>
            </a:r>
            <a:r>
              <a:rPr lang="ru-RU" sz="2800" b="1" dirty="0"/>
              <a:t>— </a:t>
            </a:r>
            <a:r>
              <a:rPr lang="ru-RU" sz="2800" b="1" dirty="0" err="1"/>
              <a:t>п’ятий</a:t>
            </a:r>
            <a:r>
              <a:rPr lang="ru-RU" sz="2800" b="1" dirty="0"/>
              <a:t> </a:t>
            </a:r>
            <a:r>
              <a:rPr lang="ru-RU" sz="2800" b="1" dirty="0" err="1"/>
              <a:t>клас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і </a:t>
            </a:r>
            <a:r>
              <a:rPr lang="ru-RU" sz="2800" b="1" dirty="0" err="1"/>
              <a:t>години</a:t>
            </a:r>
            <a:r>
              <a:rPr lang="ru-RU" sz="2800" b="1" dirty="0"/>
              <a:t> для </a:t>
            </a:r>
            <a:r>
              <a:rPr lang="ru-RU" sz="2800" b="1" dirty="0" err="1"/>
              <a:t>навчання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і </a:t>
            </a:r>
            <a:r>
              <a:rPr lang="ru-RU" sz="2800" b="1" dirty="0"/>
              <a:t>для свята — час. </a:t>
            </a:r>
            <a:endParaRPr lang="ru-RU" sz="2800" b="1" dirty="0" smtClean="0"/>
          </a:p>
          <a:p>
            <a:r>
              <a:rPr lang="ru-RU" sz="2800" b="1" dirty="0" smtClean="0"/>
              <a:t>…</a:t>
            </a:r>
            <a:r>
              <a:rPr lang="ru-RU" sz="2800" b="1" dirty="0" err="1"/>
              <a:t>Травень</a:t>
            </a:r>
            <a:r>
              <a:rPr lang="ru-RU" sz="2800" b="1" dirty="0"/>
              <a:t> </a:t>
            </a:r>
            <a:r>
              <a:rPr lang="ru-RU" sz="2800" b="1" dirty="0" err="1"/>
              <a:t>гілочку</a:t>
            </a:r>
            <a:r>
              <a:rPr lang="ru-RU" sz="2800" b="1" dirty="0"/>
              <a:t> </a:t>
            </a:r>
            <a:r>
              <a:rPr lang="ru-RU" sz="2800" b="1" dirty="0" err="1"/>
              <a:t>бузкову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літу</a:t>
            </a:r>
            <a:r>
              <a:rPr lang="ru-RU" sz="2800" b="1" dirty="0" smtClean="0"/>
              <a:t> </a:t>
            </a:r>
            <a:r>
              <a:rPr lang="ru-RU" sz="2800" b="1" dirty="0" err="1"/>
              <a:t>подає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нашу школу </a:t>
            </a:r>
            <a:r>
              <a:rPr lang="ru-RU" sz="2800" b="1" dirty="0" err="1"/>
              <a:t>початкову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ми </a:t>
            </a:r>
            <a:r>
              <a:rPr lang="ru-RU" sz="2800" b="1" dirty="0" err="1"/>
              <a:t>востаннє</a:t>
            </a:r>
            <a:r>
              <a:rPr lang="ru-RU" sz="2800" b="1" dirty="0"/>
              <a:t> </a:t>
            </a:r>
            <a:r>
              <a:rPr lang="ru-RU" sz="2800" b="1" dirty="0" err="1"/>
              <a:t>йдем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err="1" smtClean="0"/>
              <a:t>Нашій</a:t>
            </a:r>
            <a:r>
              <a:rPr lang="ru-RU" sz="2800" b="1" dirty="0" smtClean="0"/>
              <a:t> </a:t>
            </a:r>
            <a:r>
              <a:rPr lang="ru-RU" sz="2800" b="1" dirty="0" err="1"/>
              <a:t>школі</a:t>
            </a:r>
            <a:r>
              <a:rPr lang="ru-RU" sz="2800" b="1" dirty="0"/>
              <a:t> </a:t>
            </a:r>
            <a:r>
              <a:rPr lang="ru-RU" sz="2800" b="1" dirty="0" err="1"/>
              <a:t>початковій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кажемо</a:t>
            </a:r>
            <a:r>
              <a:rPr lang="ru-RU" sz="2800" b="1" dirty="0"/>
              <a:t>: «Прощай! </a:t>
            </a:r>
            <a:endParaRPr lang="ru-RU" sz="2800" b="1" dirty="0" smtClean="0"/>
          </a:p>
          <a:p>
            <a:r>
              <a:rPr lang="ru-RU" sz="2800" b="1" dirty="0" smtClean="0"/>
              <a:t>Нас</a:t>
            </a:r>
            <a:r>
              <a:rPr lang="ru-RU" sz="2800" b="1" dirty="0"/>
              <a:t>, </a:t>
            </a:r>
            <a:r>
              <a:rPr lang="ru-RU" sz="2800" b="1" dirty="0" err="1"/>
              <a:t>дорослих</a:t>
            </a:r>
            <a:r>
              <a:rPr lang="ru-RU" sz="2800" b="1" dirty="0"/>
              <a:t>, </a:t>
            </a:r>
            <a:r>
              <a:rPr lang="ru-RU" sz="2800" b="1" dirty="0" err="1"/>
              <a:t>тільки</a:t>
            </a:r>
            <a:r>
              <a:rPr lang="ru-RU" sz="2800" b="1" dirty="0"/>
              <a:t> в </a:t>
            </a:r>
            <a:r>
              <a:rPr lang="ru-RU" sz="2800" b="1" dirty="0" err="1"/>
              <a:t>гості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</a:t>
            </a:r>
            <a:r>
              <a:rPr lang="ru-RU" sz="2800" b="1" dirty="0" err="1"/>
              <a:t>чекай</a:t>
            </a:r>
            <a:r>
              <a:rPr lang="ru-RU" sz="2800" b="1" dirty="0"/>
              <a:t>!»</a:t>
            </a:r>
          </a:p>
        </p:txBody>
      </p:sp>
      <p:pic>
        <p:nvPicPr>
          <p:cNvPr id="22532" name="Picture 4" descr="Про школу - Ast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2" y="2009816"/>
            <a:ext cx="5301685" cy="3520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94238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Продумайте разом із однокласниками і однокласницями, якою буде ваша випускна стіннівка. Які слова подяки ви хочете сказати початковій школі?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298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69" y="1978090"/>
            <a:ext cx="6128502" cy="411013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3554" name="Picture 2" descr="Дети рисуют элемент, ребенок, текст, люди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5" y="1624353"/>
            <a:ext cx="5702559" cy="5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 побачення, мої ластів'ята!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2" y="1699826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1290" y="1463623"/>
            <a:ext cx="69233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uk-UA" sz="2800" b="1" dirty="0" smtClean="0"/>
              <a:t>Дорогі мої діти, мої ластів'ята</a:t>
            </a:r>
          </a:p>
          <a:p>
            <a:pPr lvl="0" fontAlgn="base"/>
            <a:r>
              <a:rPr lang="uk-UA" sz="2800" b="1" dirty="0" smtClean="0"/>
              <a:t>Встало сонце яскраве і світ заяснів!</a:t>
            </a:r>
          </a:p>
          <a:p>
            <a:pPr lvl="0" fontAlgn="base"/>
            <a:r>
              <a:rPr lang="uk-UA" sz="2800" b="1" dirty="0" smtClean="0"/>
              <a:t>Я безмежно щаслива і дуже багата:</a:t>
            </a:r>
          </a:p>
          <a:p>
            <a:pPr lvl="0" fontAlgn="base"/>
            <a:r>
              <a:rPr lang="uk-UA" sz="2800" b="1" dirty="0" smtClean="0"/>
              <a:t>Скільки ж дочок у мене і скільки синів!</a:t>
            </a:r>
          </a:p>
          <a:p>
            <a:pPr lvl="0" fontAlgn="base"/>
            <a:r>
              <a:rPr lang="uk-UA" sz="2800" b="1" dirty="0" smtClean="0"/>
              <a:t>Як же швидко ці роки чотири промчали!</a:t>
            </a:r>
          </a:p>
          <a:p>
            <a:pPr lvl="0" fontAlgn="base"/>
            <a:r>
              <a:rPr lang="uk-UA" sz="2800" b="1" dirty="0" smtClean="0"/>
              <a:t>Перші кроки сміливі робити до знань,</a:t>
            </a:r>
          </a:p>
          <a:p>
            <a:pPr lvl="0" fontAlgn="base"/>
            <a:r>
              <a:rPr lang="uk-UA" sz="2800" b="1" dirty="0" smtClean="0"/>
              <a:t>Жити праведно й чесно вас, любі, навчала,</a:t>
            </a:r>
          </a:p>
          <a:p>
            <a:pPr lvl="0" fontAlgn="base"/>
            <a:r>
              <a:rPr lang="uk-UA" sz="2800" b="1" dirty="0" smtClean="0"/>
              <a:t>Перепони долати в житті без вагань.</a:t>
            </a:r>
          </a:p>
          <a:p>
            <a:pPr lvl="0" fontAlgn="base"/>
            <a:r>
              <a:rPr lang="uk-UA" sz="2800" b="1" dirty="0" smtClean="0"/>
              <a:t>Швидко роки пролетять, ніби птахи,</a:t>
            </a:r>
          </a:p>
          <a:p>
            <a:pPr lvl="0" fontAlgn="base"/>
            <a:r>
              <a:rPr lang="uk-UA" sz="2800" b="1" dirty="0" smtClean="0"/>
              <a:t>Прийде ваш час вирушати в світи,</a:t>
            </a:r>
          </a:p>
          <a:p>
            <a:pPr lvl="0" fontAlgn="base"/>
            <a:r>
              <a:rPr lang="uk-UA" sz="2800" b="1" dirty="0" smtClean="0"/>
              <a:t>Та не </a:t>
            </a:r>
            <a:r>
              <a:rPr lang="uk-UA" sz="2800" b="1" dirty="0" err="1" smtClean="0"/>
              <a:t>забудьте</a:t>
            </a:r>
            <a:r>
              <a:rPr lang="uk-UA" sz="2800" b="1" dirty="0" smtClean="0"/>
              <a:t> дороги до хати,</a:t>
            </a:r>
          </a:p>
          <a:p>
            <a:pPr lvl="0" fontAlgn="base"/>
            <a:endParaRPr lang="ru-RU" sz="2800" b="1" dirty="0"/>
          </a:p>
          <a:p>
            <a:endParaRPr lang="uk-UA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22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побачення, мої ластів'ята!</a:t>
            </a: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83" y="1608821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89241" y="1776945"/>
            <a:ext cx="6923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uk-UA" sz="2800" b="1" dirty="0" smtClean="0"/>
              <a:t>Та не </a:t>
            </a:r>
            <a:r>
              <a:rPr lang="uk-UA" sz="2800" b="1" dirty="0" err="1" smtClean="0"/>
              <a:t>забудьте</a:t>
            </a:r>
            <a:r>
              <a:rPr lang="uk-UA" sz="2800" b="1" dirty="0" smtClean="0"/>
              <a:t> дороги до хати,</a:t>
            </a:r>
          </a:p>
          <a:p>
            <a:pPr lvl="0" fontAlgn="base"/>
            <a:r>
              <a:rPr lang="uk-UA" sz="2800" b="1" dirty="0" smtClean="0"/>
              <a:t>Де народились, навчались, росли!</a:t>
            </a:r>
          </a:p>
          <a:p>
            <a:pPr lvl="0" fontAlgn="base"/>
            <a:r>
              <a:rPr lang="uk-UA" sz="2800" b="1" dirty="0" smtClean="0"/>
              <a:t>Нині ж від мене та нашого класу</a:t>
            </a:r>
          </a:p>
          <a:p>
            <a:pPr lvl="0" fontAlgn="base"/>
            <a:r>
              <a:rPr lang="uk-UA" sz="2800" b="1" dirty="0" smtClean="0"/>
              <a:t>Ви летите назавжди</a:t>
            </a:r>
            <a:r>
              <a:rPr lang="ru-RU" sz="2800" b="1" dirty="0" smtClean="0"/>
              <a:t>.</a:t>
            </a:r>
          </a:p>
          <a:p>
            <a:pPr lvl="0" fontAlgn="base"/>
            <a:r>
              <a:rPr lang="uk-UA" sz="2800" b="1" dirty="0" smtClean="0"/>
              <a:t>Що побажати вам, любі малята,</a:t>
            </a:r>
          </a:p>
          <a:p>
            <a:pPr lvl="0" fontAlgn="base"/>
            <a:r>
              <a:rPr lang="uk-UA" sz="2800" b="1" dirty="0" smtClean="0"/>
              <a:t>Милі й кохані мої?</a:t>
            </a:r>
          </a:p>
          <a:p>
            <a:pPr lvl="0" fontAlgn="base"/>
            <a:r>
              <a:rPr lang="uk-UA" sz="2800" b="1" dirty="0" smtClean="0"/>
              <a:t>Щастя, удачі, друзів, </a:t>
            </a:r>
            <a:r>
              <a:rPr lang="uk-UA" sz="2800" b="1" dirty="0" err="1" smtClean="0"/>
              <a:t>здоровя</a:t>
            </a:r>
            <a:endParaRPr lang="uk-UA" sz="2800" b="1" dirty="0" smtClean="0"/>
          </a:p>
          <a:p>
            <a:pPr lvl="0" fontAlgn="base"/>
            <a:r>
              <a:rPr lang="uk-UA" sz="2800" b="1" dirty="0" smtClean="0"/>
              <a:t>Вам, мої дітки, бажаю.</a:t>
            </a:r>
          </a:p>
          <a:p>
            <a:pPr lvl="0" fontAlgn="base"/>
            <a:r>
              <a:rPr lang="uk-UA" sz="2800" b="1" dirty="0" smtClean="0"/>
              <a:t>Хай всі нещастя, недоля і горе</a:t>
            </a:r>
          </a:p>
          <a:p>
            <a:pPr lvl="0" fontAlgn="base"/>
            <a:r>
              <a:rPr lang="uk-UA" sz="2800" b="1" dirty="0" smtClean="0"/>
              <a:t>Вас за сім миль обминають.</a:t>
            </a:r>
          </a:p>
          <a:p>
            <a:pPr lvl="0" fontAlgn="base"/>
            <a:endParaRPr lang="uk-UA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93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побачення, мої ластів'ята!</a:t>
            </a: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34" y="1608821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89241" y="1776945"/>
            <a:ext cx="69233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uk-UA" sz="2800" b="1" dirty="0" smtClean="0"/>
              <a:t>Вас чекає у школі життя веселкове,</a:t>
            </a:r>
          </a:p>
          <a:p>
            <a:pPr lvl="0" fontAlgn="base"/>
            <a:r>
              <a:rPr lang="uk-UA" sz="2800" b="1" dirty="0" smtClean="0"/>
              <a:t>Не лякайтесь нового, сміливо ідіть!</a:t>
            </a:r>
          </a:p>
          <a:p>
            <a:pPr lvl="0" fontAlgn="base"/>
            <a:r>
              <a:rPr lang="uk-UA" sz="2800" b="1" dirty="0" smtClean="0"/>
              <a:t>Вчителі вас зустрінуть привітно, чудово,</a:t>
            </a:r>
          </a:p>
          <a:p>
            <a:pPr lvl="0" fontAlgn="base"/>
            <a:r>
              <a:rPr lang="uk-UA" sz="2800" b="1" dirty="0" smtClean="0"/>
              <a:t>Тільки ж ви всі предмети старанно </a:t>
            </a:r>
            <a:r>
              <a:rPr lang="uk-UA" sz="2800" b="1" dirty="0" err="1" smtClean="0"/>
              <a:t>учіть</a:t>
            </a:r>
            <a:r>
              <a:rPr lang="uk-UA" sz="2800" b="1" dirty="0" smtClean="0"/>
              <a:t>!</a:t>
            </a:r>
          </a:p>
          <a:p>
            <a:pPr lvl="0" fontAlgn="base"/>
            <a:r>
              <a:rPr lang="uk-UA" sz="2800" b="1" dirty="0" smtClean="0"/>
              <a:t>Радість і щастя, удачу і успіх</a:t>
            </a:r>
          </a:p>
          <a:p>
            <a:pPr lvl="0" fontAlgn="base"/>
            <a:r>
              <a:rPr lang="uk-UA" sz="2800" b="1" dirty="0" smtClean="0"/>
              <a:t>Всі ви в дорогу </a:t>
            </a:r>
            <a:r>
              <a:rPr lang="uk-UA" sz="2800" b="1" dirty="0" err="1" smtClean="0"/>
              <a:t>візміть</a:t>
            </a:r>
            <a:r>
              <a:rPr lang="uk-UA" sz="2800" b="1" dirty="0" smtClean="0"/>
              <a:t>,</a:t>
            </a:r>
          </a:p>
          <a:p>
            <a:pPr lvl="0" fontAlgn="base"/>
            <a:r>
              <a:rPr lang="uk-UA" sz="2800" b="1" dirty="0" smtClean="0"/>
              <a:t>Діти мої, лебедята маленькі,</a:t>
            </a:r>
          </a:p>
          <a:p>
            <a:pPr lvl="0" fontAlgn="base"/>
            <a:r>
              <a:rPr lang="uk-UA" sz="2800" b="1" dirty="0" smtClean="0"/>
              <a:t>Сміливо і гордо летіть!</a:t>
            </a:r>
          </a:p>
          <a:p>
            <a:pPr lvl="0" fontAlgn="base"/>
            <a:endParaRPr lang="uk-UA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9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364091">
            <a:off x="2822383" y="1602102"/>
            <a:ext cx="9071264" cy="4840684"/>
          </a:xfrm>
          <a:prstGeom prst="cloudCallout">
            <a:avLst>
              <a:gd name="adj1" fmla="val -46833"/>
              <a:gd name="adj2" fmla="val -27668"/>
            </a:avLst>
          </a:prstGeom>
          <a:solidFill>
            <a:srgbClr val="7CB95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стіннівка».</a:t>
            </a:r>
            <a:r>
              <a:rPr lang="uk-UA" sz="2000" b="1" dirty="0">
                <a:solidFill>
                  <a:schemeClr val="bg1"/>
                </a:solidFill>
              </a:rPr>
              <a:t> Бесіда.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3790" y="2175784"/>
            <a:ext cx="6419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Життєва дорога людини також мінлива і нелегка. </a:t>
            </a:r>
            <a:endParaRPr lang="uk-UA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всім неодмінно світитиме яскравим вогником, сповитим солодким, стискаючим серце спогадом наше дитинство. 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і юність. Це справді найкраща пора в житті людини, і проходить вона у школі. </a:t>
            </a: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6" y="178881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364091">
            <a:off x="2822383" y="1602102"/>
            <a:ext cx="9071264" cy="4840684"/>
          </a:xfrm>
          <a:prstGeom prst="cloudCallout">
            <a:avLst>
              <a:gd name="adj1" fmla="val -46833"/>
              <a:gd name="adj2" fmla="val -27668"/>
            </a:avLst>
          </a:prstGeom>
          <a:solidFill>
            <a:srgbClr val="7CB95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стіннівка».</a:t>
            </a:r>
            <a:r>
              <a:rPr lang="uk-UA" sz="2000" b="1" dirty="0">
                <a:solidFill>
                  <a:schemeClr val="bg1"/>
                </a:solidFill>
              </a:rPr>
              <a:t> Бесіда.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0455" y="2224342"/>
            <a:ext cx="66751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захоплює дружбою, мріями...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все має свій початок і кінець. 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день проведе невловиму межу між дитинством і юністю, яка слідує за ним. 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Ви, діти подорослішали, зміцніли морально та фізично, закінчили першу ступінь навчання та готові йти далі нелегкою дорогою шкільної науки.</a:t>
            </a: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6" y="178881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Медіавіконце</a:t>
            </a:r>
            <a:r>
              <a:rPr lang="uk-UA" sz="2000" b="1" dirty="0" smtClean="0"/>
              <a:t>: </a:t>
            </a:r>
            <a:r>
              <a:rPr lang="uk-UA" sz="2000" b="1" dirty="0" err="1" smtClean="0"/>
              <a:t>мініпроєкт</a:t>
            </a:r>
            <a:r>
              <a:rPr lang="uk-UA" sz="2000" b="1" dirty="0" smtClean="0"/>
              <a:t> «Наша випускна стіннівка». Вірші про школу.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049" y="2007882"/>
            <a:ext cx="5393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573E0D"/>
                </a:solidFill>
              </a:rPr>
              <a:t>      </a:t>
            </a:r>
            <a:r>
              <a:rPr lang="uk-UA" sz="3200" b="1" dirty="0" smtClean="0"/>
              <a:t>Знайомтесь! Це – веселі, спритні, дружні, пустотливі, гіперактивні, галасливі, але опанувавши усі науки початкової школи – 4-ті класи нашої школи!</a:t>
            </a:r>
            <a:endParaRPr lang="ru-RU" sz="3200" b="1" dirty="0"/>
          </a:p>
        </p:txBody>
      </p:sp>
      <p:pic>
        <p:nvPicPr>
          <p:cNvPr id="1038" name="Picture 14" descr="Студенты на фоне класса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50" y="2007882"/>
            <a:ext cx="5240551" cy="338208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033" y="1961973"/>
            <a:ext cx="5917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4-ті класи населяють 90 осіб.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Загальний зріст – 12.384 см.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Загальна вага – 3.440 кг.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Причому за 4 роки навчання у початковій школі кожен в середньому виріс на 15 см.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І поправився на 4 кг.  </a:t>
            </a:r>
            <a:endParaRPr lang="ru-RU" sz="3200" b="1" dirty="0"/>
          </a:p>
        </p:txBody>
      </p:sp>
      <p:pic>
        <p:nvPicPr>
          <p:cNvPr id="18442" name="Picture 10" descr="Различные сцены с детьми в школ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13" y="2124971"/>
            <a:ext cx="4385157" cy="337643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090" y="1888084"/>
            <a:ext cx="56730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За 4 роки у нас було 3210 уроків.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Ми перегорнули 5796 сторінок підручників.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Списали і погризли 2322 ручки.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Втратили півдюжини </a:t>
            </a:r>
            <a:r>
              <a:rPr lang="uk-UA" sz="2800" b="1" dirty="0" err="1" smtClean="0"/>
              <a:t>витиральних</a:t>
            </a:r>
            <a:r>
              <a:rPr lang="uk-UA" sz="2800" b="1" dirty="0" smtClean="0"/>
              <a:t> гумок.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Також навчилися вчитися онлайн.</a:t>
            </a:r>
          </a:p>
          <a:p>
            <a:endParaRPr lang="ru-RU" sz="2800" b="1" dirty="0"/>
          </a:p>
        </p:txBody>
      </p:sp>
      <p:pic>
        <p:nvPicPr>
          <p:cNvPr id="17412" name="Picture 4" descr="Сцена со многими детьми, делающими уроки дома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10" y="2315871"/>
            <a:ext cx="5161348" cy="31705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127" y="2014884"/>
            <a:ext cx="5598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З'їли 20 </a:t>
            </a:r>
            <a:r>
              <a:rPr lang="uk-UA" sz="3200" b="1" dirty="0" err="1" smtClean="0"/>
              <a:t>тонн</a:t>
            </a:r>
            <a:r>
              <a:rPr lang="uk-UA" sz="3200" b="1" dirty="0" smtClean="0"/>
              <a:t> хліба.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Випили 45 бочок чаю.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Якщо скласти в одну лінію всі підручники, які вивчили за 4 роки, то довжина її дорівнює відстані до Місяця і назад.</a:t>
            </a:r>
          </a:p>
          <a:p>
            <a:endParaRPr lang="ru-RU" sz="2800" b="1" dirty="0"/>
          </a:p>
        </p:txBody>
      </p:sp>
      <p:pic>
        <p:nvPicPr>
          <p:cNvPr id="16392" name="Picture 8" descr="Дети играют в шахматы в классе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79" y="2014884"/>
            <a:ext cx="5125270" cy="356967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11.05.2022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526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/>
              <a:t>Медіавіконце</a:t>
            </a:r>
            <a:r>
              <a:rPr lang="uk-UA" sz="2000" b="1" dirty="0"/>
              <a:t>: </a:t>
            </a:r>
            <a:r>
              <a:rPr lang="uk-UA" sz="2000" b="1" dirty="0" err="1"/>
              <a:t>мініпроєкт</a:t>
            </a:r>
            <a:r>
              <a:rPr lang="uk-UA" sz="2000" b="1" dirty="0"/>
              <a:t> «Наша випускна стіннівка</a:t>
            </a:r>
            <a:r>
              <a:rPr lang="uk-UA" sz="2000" b="1" dirty="0" smtClean="0"/>
              <a:t>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081" y="2211930"/>
            <a:ext cx="56170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Ну, пару раз посварилися і побилися, але це така дрібниця!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/>
              <a:t>А ще ми набралися розуму, навчилися дружити і веселитися!</a:t>
            </a:r>
          </a:p>
          <a:p>
            <a:endParaRPr lang="ru-RU" sz="2800" b="1" dirty="0"/>
          </a:p>
        </p:txBody>
      </p:sp>
      <p:pic>
        <p:nvPicPr>
          <p:cNvPr id="15368" name="Picture 8" descr="Сцена со многими учениками в классе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951194"/>
            <a:ext cx="5017213" cy="373861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29684</TotalTime>
  <Words>1233</Words>
  <Application>Microsoft Office PowerPoint</Application>
  <PresentationFormat>Широкоэкранный</PresentationFormat>
  <Paragraphs>271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1865</cp:revision>
  <dcterms:created xsi:type="dcterms:W3CDTF">2018-01-05T16:38:53Z</dcterms:created>
  <dcterms:modified xsi:type="dcterms:W3CDTF">2022-05-11T06:19:08Z</dcterms:modified>
</cp:coreProperties>
</file>