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0" r:id="rId6"/>
    <p:sldId id="267" r:id="rId7"/>
    <p:sldId id="269" r:id="rId8"/>
    <p:sldId id="264" r:id="rId9"/>
    <p:sldId id="261" r:id="rId10"/>
    <p:sldId id="266" r:id="rId11"/>
    <p:sldId id="257" r:id="rId12"/>
    <p:sldId id="270" r:id="rId13"/>
    <p:sldId id="271" r:id="rId14"/>
    <p:sldId id="258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42" d="100"/>
          <a:sy n="42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2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0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8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4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1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8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5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6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432B1-D314-4002-BFC3-01127E2DE5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241F-4351-4A26-9344-081CB58E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2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DVSZWCBH0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332676"/>
            <a:ext cx="10945093" cy="61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DVSZWCBH0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2618" y="431223"/>
            <a:ext cx="10654146" cy="59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7" y="268143"/>
            <a:ext cx="11305309" cy="1325563"/>
          </a:xfrm>
        </p:spPr>
        <p:txBody>
          <a:bodyPr/>
          <a:lstStyle/>
          <a:p>
            <a:r>
              <a:rPr lang="uk-UA" u="sng" dirty="0" smtClean="0"/>
              <a:t>Практична частина уроку</a:t>
            </a:r>
            <a:endParaRPr lang="en-US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1825625"/>
            <a:ext cx="10813473" cy="4589030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uk-UA" dirty="0" smtClean="0"/>
              <a:t>Запишіть дату сьогоднішнього уроку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uk-UA" dirty="0" smtClean="0"/>
              <a:t>Дайте відповіді на питання</a:t>
            </a:r>
            <a:endParaRPr lang="en-US" dirty="0" smtClean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r>
              <a:rPr lang="uk-UA" dirty="0" smtClean="0"/>
              <a:t>Складіть речення у стверджувальній та заперечній формі</a:t>
            </a:r>
          </a:p>
          <a:p>
            <a:pPr marL="0" indent="0">
              <a:lnSpc>
                <a:spcPct val="200000"/>
              </a:lnSpc>
              <a:buNone/>
            </a:pP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9732" b="37680"/>
          <a:stretch/>
        </p:blipFill>
        <p:spPr>
          <a:xfrm>
            <a:off x="8333970" y="988976"/>
            <a:ext cx="3858030" cy="836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798" t="12928" r="15090" b="8202"/>
          <a:stretch/>
        </p:blipFill>
        <p:spPr>
          <a:xfrm>
            <a:off x="6733309" y="980497"/>
            <a:ext cx="1524000" cy="1690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527" y="2902671"/>
            <a:ext cx="1711999" cy="18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609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854" y="0"/>
            <a:ext cx="8996892" cy="67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218" y="0"/>
            <a:ext cx="9199419" cy="68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20" t="9091" r="8069"/>
          <a:stretch/>
        </p:blipFill>
        <p:spPr>
          <a:xfrm>
            <a:off x="2216727" y="209549"/>
            <a:ext cx="6705600" cy="84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23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328" y="319520"/>
            <a:ext cx="5514975" cy="3207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03" y="2655458"/>
            <a:ext cx="5412365" cy="42025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24437" y="3950915"/>
            <a:ext cx="42637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Is he going to watch TV?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8143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they  going to have breakfast?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608" y="1690688"/>
            <a:ext cx="7471753" cy="48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she  going to play computer games?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26" y="1936476"/>
            <a:ext cx="6567055" cy="41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110"/>
          <a:stretch/>
        </p:blipFill>
        <p:spPr>
          <a:xfrm>
            <a:off x="581890" y="149730"/>
            <a:ext cx="6664037" cy="6256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421" y="1080655"/>
            <a:ext cx="4586528" cy="412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8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544" y="360218"/>
            <a:ext cx="11175063" cy="62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63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958" y="384189"/>
            <a:ext cx="10960172" cy="61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146" y="192078"/>
            <a:ext cx="9088582" cy="65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1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06" y="955964"/>
            <a:ext cx="11476626" cy="50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4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310" y="-11928"/>
            <a:ext cx="8825346" cy="66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93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782" y="306892"/>
            <a:ext cx="8215745" cy="61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4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871" y="-374073"/>
            <a:ext cx="10363202" cy="75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781" y="100882"/>
            <a:ext cx="11166764" cy="62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2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</Words>
  <Application>Microsoft Office PowerPoint</Application>
  <PresentationFormat>Широкоэкранный</PresentationFormat>
  <Paragraphs>8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Практична частина уроку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Are they  going to have breakfast?</vt:lpstr>
      <vt:lpstr>Is she  going to play computer games?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2022-05-10T17:39:29Z</dcterms:created>
  <dcterms:modified xsi:type="dcterms:W3CDTF">2022-05-11T12:02:41Z</dcterms:modified>
</cp:coreProperties>
</file>