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1456" r:id="rId3"/>
    <p:sldId id="1595" r:id="rId4"/>
    <p:sldId id="1594" r:id="rId5"/>
    <p:sldId id="1596" r:id="rId6"/>
    <p:sldId id="1600" r:id="rId7"/>
    <p:sldId id="1605" r:id="rId8"/>
    <p:sldId id="1606" r:id="rId9"/>
    <p:sldId id="1607" r:id="rId10"/>
    <p:sldId id="1611" r:id="rId11"/>
    <p:sldId id="1609" r:id="rId12"/>
    <p:sldId id="1610" r:id="rId13"/>
    <p:sldId id="1601" r:id="rId14"/>
    <p:sldId id="1604" r:id="rId15"/>
    <p:sldId id="667" r:id="rId16"/>
    <p:sldId id="668" r:id="rId17"/>
    <p:sldId id="1597" r:id="rId18"/>
    <p:sldId id="1400" r:id="rId19"/>
    <p:sldId id="1379" r:id="rId20"/>
    <p:sldId id="644" r:id="rId21"/>
    <p:sldId id="304" r:id="rId2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5A11"/>
    <a:srgbClr val="008000"/>
    <a:srgbClr val="ECEEEB"/>
    <a:srgbClr val="396BC5"/>
    <a:srgbClr val="13B1CE"/>
    <a:srgbClr val="F4B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4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77BD33-EC30-46AC-BD24-401E734F8176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D44B0D79-7F04-44B9-9C7C-CD28C17613D0}">
      <dgm:prSet phldrT="[Текст]" custT="1"/>
      <dgm:spPr/>
      <dgm:t>
        <a:bodyPr/>
        <a:lstStyle/>
        <a:p>
          <a:r>
            <a:rPr lang="uk-UA" sz="2400" i="1" dirty="0"/>
            <a:t>віртуальні приватні мережі (</a:t>
          </a:r>
          <a:r>
            <a:rPr lang="en-US" sz="2400" i="1" dirty="0"/>
            <a:t>VPN)</a:t>
          </a:r>
          <a:endParaRPr lang="uk-UA" sz="2400" i="1" dirty="0"/>
        </a:p>
      </dgm:t>
    </dgm:pt>
    <dgm:pt modelId="{CBC678DE-E0F6-4248-85B7-DD8409BBE0F4}" type="parTrans" cxnId="{F5ABE5B7-449B-46C8-BE46-F3A4F660E09A}">
      <dgm:prSet/>
      <dgm:spPr/>
      <dgm:t>
        <a:bodyPr/>
        <a:lstStyle/>
        <a:p>
          <a:endParaRPr lang="uk-UA" i="1"/>
        </a:p>
      </dgm:t>
    </dgm:pt>
    <dgm:pt modelId="{CB2F3BEF-FA31-40CA-87C5-7058F5D23E9E}" type="sibTrans" cxnId="{F5ABE5B7-449B-46C8-BE46-F3A4F660E09A}">
      <dgm:prSet/>
      <dgm:spPr/>
      <dgm:t>
        <a:bodyPr/>
        <a:lstStyle/>
        <a:p>
          <a:endParaRPr lang="uk-UA" i="1"/>
        </a:p>
      </dgm:t>
    </dgm:pt>
    <dgm:pt modelId="{1B81C372-925C-46FC-96B1-2F1AAF94556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2400" i="1" dirty="0" err="1"/>
            <a:t>системи</a:t>
          </a:r>
          <a:r>
            <a:rPr lang="ru-RU" sz="2400" i="1" dirty="0"/>
            <a:t> </a:t>
          </a:r>
          <a:r>
            <a:rPr lang="ru-RU" sz="2400" i="1" dirty="0" err="1"/>
            <a:t>запобігання</a:t>
          </a:r>
          <a:r>
            <a:rPr lang="ru-RU" sz="2400" i="1" dirty="0"/>
            <a:t> та </a:t>
          </a:r>
          <a:r>
            <a:rPr lang="ru-RU" sz="2400" i="1" dirty="0" err="1"/>
            <a:t>виявлення</a:t>
          </a:r>
          <a:r>
            <a:rPr lang="ru-RU" sz="2400" i="1" dirty="0"/>
            <a:t> </a:t>
          </a:r>
          <a:r>
            <a:rPr lang="ru-RU" sz="2400" i="1" dirty="0" err="1"/>
            <a:t>вторгнень</a:t>
          </a:r>
          <a:r>
            <a:rPr lang="ru-RU" sz="2400" i="1" dirty="0"/>
            <a:t> (IPS/IDS)</a:t>
          </a:r>
          <a:endParaRPr lang="uk-UA" sz="2400" i="1" dirty="0"/>
        </a:p>
      </dgm:t>
    </dgm:pt>
    <dgm:pt modelId="{EFDD7AA1-CE6D-4DAE-A006-A48F62651F7D}" type="parTrans" cxnId="{A6441D21-127F-4A5A-946F-CDEE8A3F4D19}">
      <dgm:prSet/>
      <dgm:spPr/>
      <dgm:t>
        <a:bodyPr/>
        <a:lstStyle/>
        <a:p>
          <a:endParaRPr lang="uk-UA" i="1"/>
        </a:p>
      </dgm:t>
    </dgm:pt>
    <dgm:pt modelId="{EAA467BD-7E67-4E63-841E-1141B6CA2872}" type="sibTrans" cxnId="{A6441D21-127F-4A5A-946F-CDEE8A3F4D19}">
      <dgm:prSet/>
      <dgm:spPr/>
      <dgm:t>
        <a:bodyPr/>
        <a:lstStyle/>
        <a:p>
          <a:endParaRPr lang="uk-UA" i="1"/>
        </a:p>
      </dgm:t>
    </dgm:pt>
    <dgm:pt modelId="{FFF60420-B008-4E57-9B7A-8B5C4B8F1F0F}">
      <dgm:prSet phldrT="[Текст]" custT="1"/>
      <dgm:spPr/>
      <dgm:t>
        <a:bodyPr/>
        <a:lstStyle/>
        <a:p>
          <a:r>
            <a:rPr lang="uk-UA" sz="2400" i="1" dirty="0">
              <a:solidFill>
                <a:srgbClr val="002060"/>
              </a:solidFill>
            </a:rPr>
            <a:t>управління ідентифікацією</a:t>
          </a:r>
        </a:p>
      </dgm:t>
    </dgm:pt>
    <dgm:pt modelId="{F58F1996-42CF-41B9-87C6-9B7541547FDC}" type="parTrans" cxnId="{62C63869-0694-4175-851B-A15176CAA5F3}">
      <dgm:prSet/>
      <dgm:spPr/>
      <dgm:t>
        <a:bodyPr/>
        <a:lstStyle/>
        <a:p>
          <a:endParaRPr lang="uk-UA" i="1"/>
        </a:p>
      </dgm:t>
    </dgm:pt>
    <dgm:pt modelId="{893D8247-1D02-4E45-A80D-A06E4F50304F}" type="sibTrans" cxnId="{62C63869-0694-4175-851B-A15176CAA5F3}">
      <dgm:prSet/>
      <dgm:spPr/>
      <dgm:t>
        <a:bodyPr/>
        <a:lstStyle/>
        <a:p>
          <a:endParaRPr lang="uk-UA" i="1"/>
        </a:p>
      </dgm:t>
    </dgm:pt>
    <dgm:pt modelId="{574467BF-CB95-4D99-A5FA-460B08A3B1CD}">
      <dgm:prSet phldrT="[Текст]" custT="1"/>
      <dgm:spPr/>
      <dgm:t>
        <a:bodyPr/>
        <a:lstStyle/>
        <a:p>
          <a:r>
            <a:rPr lang="uk-UA" sz="2400" i="1" dirty="0"/>
            <a:t>управління додатками</a:t>
          </a:r>
        </a:p>
      </dgm:t>
    </dgm:pt>
    <dgm:pt modelId="{0F061BA2-5564-42A8-83BD-2FAEFB9E7F8C}" type="parTrans" cxnId="{30A8916B-4F0E-4CFD-BBDB-2B015C36E62E}">
      <dgm:prSet/>
      <dgm:spPr/>
      <dgm:t>
        <a:bodyPr/>
        <a:lstStyle/>
        <a:p>
          <a:endParaRPr lang="uk-UA" i="1"/>
        </a:p>
      </dgm:t>
    </dgm:pt>
    <dgm:pt modelId="{583EE810-A9FA-4532-AC5C-F17662F9099C}" type="sibTrans" cxnId="{30A8916B-4F0E-4CFD-BBDB-2B015C36E62E}">
      <dgm:prSet/>
      <dgm:spPr/>
      <dgm:t>
        <a:bodyPr/>
        <a:lstStyle/>
        <a:p>
          <a:endParaRPr lang="uk-UA" i="1"/>
        </a:p>
      </dgm:t>
    </dgm:pt>
    <dgm:pt modelId="{9F5EE445-7A33-4127-8BC1-059962E1C614}">
      <dgm:prSet phldrT="[Текст]" custT="1"/>
      <dgm:spPr>
        <a:solidFill>
          <a:srgbClr val="008000"/>
        </a:solidFill>
      </dgm:spPr>
      <dgm:t>
        <a:bodyPr/>
        <a:lstStyle/>
        <a:p>
          <a:r>
            <a:rPr lang="uk-UA" sz="2400" i="1" dirty="0"/>
            <a:t>веб-фільтрація</a:t>
          </a:r>
        </a:p>
      </dgm:t>
    </dgm:pt>
    <dgm:pt modelId="{475F9FE2-DE50-4ED5-94D7-25AAC6560F43}" type="parTrans" cxnId="{4C67BFCF-DF16-4FDF-B4C8-8AE80FFCF06F}">
      <dgm:prSet/>
      <dgm:spPr/>
      <dgm:t>
        <a:bodyPr/>
        <a:lstStyle/>
        <a:p>
          <a:endParaRPr lang="uk-UA" i="1"/>
        </a:p>
      </dgm:t>
    </dgm:pt>
    <dgm:pt modelId="{F0BBC386-8CAE-4059-9B98-893DE28D7BE6}" type="sibTrans" cxnId="{4C67BFCF-DF16-4FDF-B4C8-8AE80FFCF06F}">
      <dgm:prSet/>
      <dgm:spPr/>
      <dgm:t>
        <a:bodyPr/>
        <a:lstStyle/>
        <a:p>
          <a:endParaRPr lang="uk-UA" i="1"/>
        </a:p>
      </dgm:t>
    </dgm:pt>
    <dgm:pt modelId="{C1C788E7-40FA-4439-878F-2CC8367B8F22}" type="pres">
      <dgm:prSet presAssocID="{BD77BD33-EC30-46AC-BD24-401E734F8176}" presName="Name0" presStyleCnt="0">
        <dgm:presLayoutVars>
          <dgm:chMax val="7"/>
          <dgm:chPref val="7"/>
          <dgm:dir/>
        </dgm:presLayoutVars>
      </dgm:prSet>
      <dgm:spPr/>
    </dgm:pt>
    <dgm:pt modelId="{0B7B7FCB-7340-4C8C-9CEC-44D83247E09F}" type="pres">
      <dgm:prSet presAssocID="{BD77BD33-EC30-46AC-BD24-401E734F8176}" presName="Name1" presStyleCnt="0"/>
      <dgm:spPr/>
    </dgm:pt>
    <dgm:pt modelId="{8D39F2BC-8176-4C61-8E04-72E8B55182E0}" type="pres">
      <dgm:prSet presAssocID="{BD77BD33-EC30-46AC-BD24-401E734F8176}" presName="cycle" presStyleCnt="0"/>
      <dgm:spPr/>
    </dgm:pt>
    <dgm:pt modelId="{09BAB6D9-5BBE-46FE-9243-AD21CFADB3C1}" type="pres">
      <dgm:prSet presAssocID="{BD77BD33-EC30-46AC-BD24-401E734F8176}" presName="srcNode" presStyleLbl="node1" presStyleIdx="0" presStyleCnt="5"/>
      <dgm:spPr/>
    </dgm:pt>
    <dgm:pt modelId="{C7661E35-6C55-4B51-BE17-D9D67599F310}" type="pres">
      <dgm:prSet presAssocID="{BD77BD33-EC30-46AC-BD24-401E734F8176}" presName="conn" presStyleLbl="parChTrans1D2" presStyleIdx="0" presStyleCnt="1"/>
      <dgm:spPr/>
    </dgm:pt>
    <dgm:pt modelId="{7DF117A4-BB7B-4C63-B83D-1D769ED77955}" type="pres">
      <dgm:prSet presAssocID="{BD77BD33-EC30-46AC-BD24-401E734F8176}" presName="extraNode" presStyleLbl="node1" presStyleIdx="0" presStyleCnt="5"/>
      <dgm:spPr/>
    </dgm:pt>
    <dgm:pt modelId="{79FA0555-FEE1-4173-AD86-0A4FAA4240E0}" type="pres">
      <dgm:prSet presAssocID="{BD77BD33-EC30-46AC-BD24-401E734F8176}" presName="dstNode" presStyleLbl="node1" presStyleIdx="0" presStyleCnt="5"/>
      <dgm:spPr/>
    </dgm:pt>
    <dgm:pt modelId="{EE2EA9E0-CBE5-43E4-BB02-325D168626A4}" type="pres">
      <dgm:prSet presAssocID="{D44B0D79-7F04-44B9-9C7C-CD28C17613D0}" presName="text_1" presStyleLbl="node1" presStyleIdx="0" presStyleCnt="5" custScaleY="124955">
        <dgm:presLayoutVars>
          <dgm:bulletEnabled val="1"/>
        </dgm:presLayoutVars>
      </dgm:prSet>
      <dgm:spPr/>
    </dgm:pt>
    <dgm:pt modelId="{F906E761-2B35-4D8A-8B73-C29A5CF5CBDF}" type="pres">
      <dgm:prSet presAssocID="{D44B0D79-7F04-44B9-9C7C-CD28C17613D0}" presName="accent_1" presStyleCnt="0"/>
      <dgm:spPr/>
    </dgm:pt>
    <dgm:pt modelId="{27878C57-BBF6-4C22-88FA-1C3D4933722D}" type="pres">
      <dgm:prSet presAssocID="{D44B0D79-7F04-44B9-9C7C-CD28C17613D0}" presName="accentRepeatNode" presStyleLbl="solidFgAcc1" presStyleIdx="0" presStyleCnt="5"/>
      <dgm:spPr/>
    </dgm:pt>
    <dgm:pt modelId="{AD2F74AD-5B6A-4346-8349-090AC68FEE9A}" type="pres">
      <dgm:prSet presAssocID="{1B81C372-925C-46FC-96B1-2F1AAF945560}" presName="text_2" presStyleLbl="node1" presStyleIdx="1" presStyleCnt="5" custScaleY="124955">
        <dgm:presLayoutVars>
          <dgm:bulletEnabled val="1"/>
        </dgm:presLayoutVars>
      </dgm:prSet>
      <dgm:spPr/>
    </dgm:pt>
    <dgm:pt modelId="{EC0276CD-B669-4245-86BE-66420155BEF4}" type="pres">
      <dgm:prSet presAssocID="{1B81C372-925C-46FC-96B1-2F1AAF945560}" presName="accent_2" presStyleCnt="0"/>
      <dgm:spPr/>
    </dgm:pt>
    <dgm:pt modelId="{E63EBB38-5984-4F74-98F1-254621592311}" type="pres">
      <dgm:prSet presAssocID="{1B81C372-925C-46FC-96B1-2F1AAF945560}" presName="accentRepeatNode" presStyleLbl="solidFgAcc1" presStyleIdx="1" presStyleCnt="5"/>
      <dgm:spPr/>
    </dgm:pt>
    <dgm:pt modelId="{46297F79-2755-4E7F-87B4-88629DD167EF}" type="pres">
      <dgm:prSet presAssocID="{FFF60420-B008-4E57-9B7A-8B5C4B8F1F0F}" presName="text_3" presStyleLbl="node1" presStyleIdx="2" presStyleCnt="5" custScaleY="124955">
        <dgm:presLayoutVars>
          <dgm:bulletEnabled val="1"/>
        </dgm:presLayoutVars>
      </dgm:prSet>
      <dgm:spPr/>
    </dgm:pt>
    <dgm:pt modelId="{00F75627-8B37-47AF-A999-4F6E49849E6B}" type="pres">
      <dgm:prSet presAssocID="{FFF60420-B008-4E57-9B7A-8B5C4B8F1F0F}" presName="accent_3" presStyleCnt="0"/>
      <dgm:spPr/>
    </dgm:pt>
    <dgm:pt modelId="{D13D7DA6-9D1E-4150-A6AE-C6ABC36166D5}" type="pres">
      <dgm:prSet presAssocID="{FFF60420-B008-4E57-9B7A-8B5C4B8F1F0F}" presName="accentRepeatNode" presStyleLbl="solidFgAcc1" presStyleIdx="2" presStyleCnt="5"/>
      <dgm:spPr/>
    </dgm:pt>
    <dgm:pt modelId="{E97A966C-ADE1-481C-9602-29D743F1F5D5}" type="pres">
      <dgm:prSet presAssocID="{574467BF-CB95-4D99-A5FA-460B08A3B1CD}" presName="text_4" presStyleLbl="node1" presStyleIdx="3" presStyleCnt="5" custScaleY="124955">
        <dgm:presLayoutVars>
          <dgm:bulletEnabled val="1"/>
        </dgm:presLayoutVars>
      </dgm:prSet>
      <dgm:spPr/>
    </dgm:pt>
    <dgm:pt modelId="{9E25BE06-63B3-417D-8D1F-AE7788C8D10B}" type="pres">
      <dgm:prSet presAssocID="{574467BF-CB95-4D99-A5FA-460B08A3B1CD}" presName="accent_4" presStyleCnt="0"/>
      <dgm:spPr/>
    </dgm:pt>
    <dgm:pt modelId="{AA2029A9-878F-42BF-A694-5944B1AD983E}" type="pres">
      <dgm:prSet presAssocID="{574467BF-CB95-4D99-A5FA-460B08A3B1CD}" presName="accentRepeatNode" presStyleLbl="solidFgAcc1" presStyleIdx="3" presStyleCnt="5"/>
      <dgm:spPr/>
    </dgm:pt>
    <dgm:pt modelId="{A75E9348-9280-4796-BDCC-B84F04B5A654}" type="pres">
      <dgm:prSet presAssocID="{9F5EE445-7A33-4127-8BC1-059962E1C614}" presName="text_5" presStyleLbl="node1" presStyleIdx="4" presStyleCnt="5" custScaleY="124955">
        <dgm:presLayoutVars>
          <dgm:bulletEnabled val="1"/>
        </dgm:presLayoutVars>
      </dgm:prSet>
      <dgm:spPr/>
    </dgm:pt>
    <dgm:pt modelId="{A3EEC0C6-EE50-4B2B-A384-D5DAA61F2CD8}" type="pres">
      <dgm:prSet presAssocID="{9F5EE445-7A33-4127-8BC1-059962E1C614}" presName="accent_5" presStyleCnt="0"/>
      <dgm:spPr/>
    </dgm:pt>
    <dgm:pt modelId="{0589A8B4-BF53-4D85-9C3C-5A5EA39FC1AC}" type="pres">
      <dgm:prSet presAssocID="{9F5EE445-7A33-4127-8BC1-059962E1C614}" presName="accentRepeatNode" presStyleLbl="solidFgAcc1" presStyleIdx="4" presStyleCnt="5"/>
      <dgm:spPr/>
    </dgm:pt>
  </dgm:ptLst>
  <dgm:cxnLst>
    <dgm:cxn modelId="{A6441D21-127F-4A5A-946F-CDEE8A3F4D19}" srcId="{BD77BD33-EC30-46AC-BD24-401E734F8176}" destId="{1B81C372-925C-46FC-96B1-2F1AAF945560}" srcOrd="1" destOrd="0" parTransId="{EFDD7AA1-CE6D-4DAE-A006-A48F62651F7D}" sibTransId="{EAA467BD-7E67-4E63-841E-1141B6CA2872}"/>
    <dgm:cxn modelId="{3B3A4033-91B6-4651-849D-C1EE9494A415}" type="presOf" srcId="{BD77BD33-EC30-46AC-BD24-401E734F8176}" destId="{C1C788E7-40FA-4439-878F-2CC8367B8F22}" srcOrd="0" destOrd="0" presId="urn:microsoft.com/office/officeart/2008/layout/VerticalCurvedList"/>
    <dgm:cxn modelId="{BAD4A83F-B957-40AA-B010-2259AF131FBB}" type="presOf" srcId="{9F5EE445-7A33-4127-8BC1-059962E1C614}" destId="{A75E9348-9280-4796-BDCC-B84F04B5A654}" srcOrd="0" destOrd="0" presId="urn:microsoft.com/office/officeart/2008/layout/VerticalCurvedList"/>
    <dgm:cxn modelId="{62C63869-0694-4175-851B-A15176CAA5F3}" srcId="{BD77BD33-EC30-46AC-BD24-401E734F8176}" destId="{FFF60420-B008-4E57-9B7A-8B5C4B8F1F0F}" srcOrd="2" destOrd="0" parTransId="{F58F1996-42CF-41B9-87C6-9B7541547FDC}" sibTransId="{893D8247-1D02-4E45-A80D-A06E4F50304F}"/>
    <dgm:cxn modelId="{30A8916B-4F0E-4CFD-BBDB-2B015C36E62E}" srcId="{BD77BD33-EC30-46AC-BD24-401E734F8176}" destId="{574467BF-CB95-4D99-A5FA-460B08A3B1CD}" srcOrd="3" destOrd="0" parTransId="{0F061BA2-5564-42A8-83BD-2FAEFB9E7F8C}" sibTransId="{583EE810-A9FA-4532-AC5C-F17662F9099C}"/>
    <dgm:cxn modelId="{59BCDC85-CEE0-4294-9FB0-6B609471D905}" type="presOf" srcId="{574467BF-CB95-4D99-A5FA-460B08A3B1CD}" destId="{E97A966C-ADE1-481C-9602-29D743F1F5D5}" srcOrd="0" destOrd="0" presId="urn:microsoft.com/office/officeart/2008/layout/VerticalCurvedList"/>
    <dgm:cxn modelId="{A69E3987-9B80-4103-A19E-5090F1A20AE9}" type="presOf" srcId="{1B81C372-925C-46FC-96B1-2F1AAF945560}" destId="{AD2F74AD-5B6A-4346-8349-090AC68FEE9A}" srcOrd="0" destOrd="0" presId="urn:microsoft.com/office/officeart/2008/layout/VerticalCurvedList"/>
    <dgm:cxn modelId="{27E044B7-6DA3-41AE-91C5-4124E7D1B7D5}" type="presOf" srcId="{D44B0D79-7F04-44B9-9C7C-CD28C17613D0}" destId="{EE2EA9E0-CBE5-43E4-BB02-325D168626A4}" srcOrd="0" destOrd="0" presId="urn:microsoft.com/office/officeart/2008/layout/VerticalCurvedList"/>
    <dgm:cxn modelId="{F5ABE5B7-449B-46C8-BE46-F3A4F660E09A}" srcId="{BD77BD33-EC30-46AC-BD24-401E734F8176}" destId="{D44B0D79-7F04-44B9-9C7C-CD28C17613D0}" srcOrd="0" destOrd="0" parTransId="{CBC678DE-E0F6-4248-85B7-DD8409BBE0F4}" sibTransId="{CB2F3BEF-FA31-40CA-87C5-7058F5D23E9E}"/>
    <dgm:cxn modelId="{515F73BE-0876-4821-81BD-362967BA7243}" type="presOf" srcId="{FFF60420-B008-4E57-9B7A-8B5C4B8F1F0F}" destId="{46297F79-2755-4E7F-87B4-88629DD167EF}" srcOrd="0" destOrd="0" presId="urn:microsoft.com/office/officeart/2008/layout/VerticalCurvedList"/>
    <dgm:cxn modelId="{184A32C5-9C7D-4FEF-947F-7A0B3DCB90D4}" type="presOf" srcId="{CB2F3BEF-FA31-40CA-87C5-7058F5D23E9E}" destId="{C7661E35-6C55-4B51-BE17-D9D67599F310}" srcOrd="0" destOrd="0" presId="urn:microsoft.com/office/officeart/2008/layout/VerticalCurvedList"/>
    <dgm:cxn modelId="{4C67BFCF-DF16-4FDF-B4C8-8AE80FFCF06F}" srcId="{BD77BD33-EC30-46AC-BD24-401E734F8176}" destId="{9F5EE445-7A33-4127-8BC1-059962E1C614}" srcOrd="4" destOrd="0" parTransId="{475F9FE2-DE50-4ED5-94D7-25AAC6560F43}" sibTransId="{F0BBC386-8CAE-4059-9B98-893DE28D7BE6}"/>
    <dgm:cxn modelId="{9EA14DE7-2001-43F9-B8C3-DF9C2257522E}" type="presParOf" srcId="{C1C788E7-40FA-4439-878F-2CC8367B8F22}" destId="{0B7B7FCB-7340-4C8C-9CEC-44D83247E09F}" srcOrd="0" destOrd="0" presId="urn:microsoft.com/office/officeart/2008/layout/VerticalCurvedList"/>
    <dgm:cxn modelId="{A5D2100C-23AF-4537-A213-8DEF49AA998F}" type="presParOf" srcId="{0B7B7FCB-7340-4C8C-9CEC-44D83247E09F}" destId="{8D39F2BC-8176-4C61-8E04-72E8B55182E0}" srcOrd="0" destOrd="0" presId="urn:microsoft.com/office/officeart/2008/layout/VerticalCurvedList"/>
    <dgm:cxn modelId="{60EB1EBD-90AD-4D62-911F-21391F981FF8}" type="presParOf" srcId="{8D39F2BC-8176-4C61-8E04-72E8B55182E0}" destId="{09BAB6D9-5BBE-46FE-9243-AD21CFADB3C1}" srcOrd="0" destOrd="0" presId="urn:microsoft.com/office/officeart/2008/layout/VerticalCurvedList"/>
    <dgm:cxn modelId="{70C6A1CC-C5DB-4395-B074-7411809DD664}" type="presParOf" srcId="{8D39F2BC-8176-4C61-8E04-72E8B55182E0}" destId="{C7661E35-6C55-4B51-BE17-D9D67599F310}" srcOrd="1" destOrd="0" presId="urn:microsoft.com/office/officeart/2008/layout/VerticalCurvedList"/>
    <dgm:cxn modelId="{221279E6-8D30-49CE-8659-CED2A1958621}" type="presParOf" srcId="{8D39F2BC-8176-4C61-8E04-72E8B55182E0}" destId="{7DF117A4-BB7B-4C63-B83D-1D769ED77955}" srcOrd="2" destOrd="0" presId="urn:microsoft.com/office/officeart/2008/layout/VerticalCurvedList"/>
    <dgm:cxn modelId="{C11E5688-80AB-41F5-95AF-A3441905AB0A}" type="presParOf" srcId="{8D39F2BC-8176-4C61-8E04-72E8B55182E0}" destId="{79FA0555-FEE1-4173-AD86-0A4FAA4240E0}" srcOrd="3" destOrd="0" presId="urn:microsoft.com/office/officeart/2008/layout/VerticalCurvedList"/>
    <dgm:cxn modelId="{414E7D10-7E6D-448F-8AF6-D20C37DC0DEC}" type="presParOf" srcId="{0B7B7FCB-7340-4C8C-9CEC-44D83247E09F}" destId="{EE2EA9E0-CBE5-43E4-BB02-325D168626A4}" srcOrd="1" destOrd="0" presId="urn:microsoft.com/office/officeart/2008/layout/VerticalCurvedList"/>
    <dgm:cxn modelId="{63064430-D5E4-4125-8A2E-055B90378C24}" type="presParOf" srcId="{0B7B7FCB-7340-4C8C-9CEC-44D83247E09F}" destId="{F906E761-2B35-4D8A-8B73-C29A5CF5CBDF}" srcOrd="2" destOrd="0" presId="urn:microsoft.com/office/officeart/2008/layout/VerticalCurvedList"/>
    <dgm:cxn modelId="{3E90BECD-3ED0-4497-B990-75625CDEA8B7}" type="presParOf" srcId="{F906E761-2B35-4D8A-8B73-C29A5CF5CBDF}" destId="{27878C57-BBF6-4C22-88FA-1C3D4933722D}" srcOrd="0" destOrd="0" presId="urn:microsoft.com/office/officeart/2008/layout/VerticalCurvedList"/>
    <dgm:cxn modelId="{E3C1D84C-FDD4-4CAD-A0D5-EB67777F07FA}" type="presParOf" srcId="{0B7B7FCB-7340-4C8C-9CEC-44D83247E09F}" destId="{AD2F74AD-5B6A-4346-8349-090AC68FEE9A}" srcOrd="3" destOrd="0" presId="urn:microsoft.com/office/officeart/2008/layout/VerticalCurvedList"/>
    <dgm:cxn modelId="{F284A45B-A820-4966-8D75-55F296D2955A}" type="presParOf" srcId="{0B7B7FCB-7340-4C8C-9CEC-44D83247E09F}" destId="{EC0276CD-B669-4245-86BE-66420155BEF4}" srcOrd="4" destOrd="0" presId="urn:microsoft.com/office/officeart/2008/layout/VerticalCurvedList"/>
    <dgm:cxn modelId="{DC8D7196-2049-4ED4-8420-4953330DA0A7}" type="presParOf" srcId="{EC0276CD-B669-4245-86BE-66420155BEF4}" destId="{E63EBB38-5984-4F74-98F1-254621592311}" srcOrd="0" destOrd="0" presId="urn:microsoft.com/office/officeart/2008/layout/VerticalCurvedList"/>
    <dgm:cxn modelId="{0BE6CD36-F713-4670-8C52-E86D77C01A88}" type="presParOf" srcId="{0B7B7FCB-7340-4C8C-9CEC-44D83247E09F}" destId="{46297F79-2755-4E7F-87B4-88629DD167EF}" srcOrd="5" destOrd="0" presId="urn:microsoft.com/office/officeart/2008/layout/VerticalCurvedList"/>
    <dgm:cxn modelId="{0917D814-F178-4633-9370-5D39485E5431}" type="presParOf" srcId="{0B7B7FCB-7340-4C8C-9CEC-44D83247E09F}" destId="{00F75627-8B37-47AF-A999-4F6E49849E6B}" srcOrd="6" destOrd="0" presId="urn:microsoft.com/office/officeart/2008/layout/VerticalCurvedList"/>
    <dgm:cxn modelId="{5F6E4A7F-75EC-4A8B-8694-775BA0D1AFC4}" type="presParOf" srcId="{00F75627-8B37-47AF-A999-4F6E49849E6B}" destId="{D13D7DA6-9D1E-4150-A6AE-C6ABC36166D5}" srcOrd="0" destOrd="0" presId="urn:microsoft.com/office/officeart/2008/layout/VerticalCurvedList"/>
    <dgm:cxn modelId="{C6DCAC9D-4B18-405F-A389-72B125D12799}" type="presParOf" srcId="{0B7B7FCB-7340-4C8C-9CEC-44D83247E09F}" destId="{E97A966C-ADE1-481C-9602-29D743F1F5D5}" srcOrd="7" destOrd="0" presId="urn:microsoft.com/office/officeart/2008/layout/VerticalCurvedList"/>
    <dgm:cxn modelId="{0D6C2F8F-8724-4805-9FDC-89C02C7B9100}" type="presParOf" srcId="{0B7B7FCB-7340-4C8C-9CEC-44D83247E09F}" destId="{9E25BE06-63B3-417D-8D1F-AE7788C8D10B}" srcOrd="8" destOrd="0" presId="urn:microsoft.com/office/officeart/2008/layout/VerticalCurvedList"/>
    <dgm:cxn modelId="{29B03BE2-DC72-4FD3-BDDA-087524F92E93}" type="presParOf" srcId="{9E25BE06-63B3-417D-8D1F-AE7788C8D10B}" destId="{AA2029A9-878F-42BF-A694-5944B1AD983E}" srcOrd="0" destOrd="0" presId="urn:microsoft.com/office/officeart/2008/layout/VerticalCurvedList"/>
    <dgm:cxn modelId="{DCD04459-4A98-483D-B10A-E61E87A416CF}" type="presParOf" srcId="{0B7B7FCB-7340-4C8C-9CEC-44D83247E09F}" destId="{A75E9348-9280-4796-BDCC-B84F04B5A654}" srcOrd="9" destOrd="0" presId="urn:microsoft.com/office/officeart/2008/layout/VerticalCurvedList"/>
    <dgm:cxn modelId="{21EA59D5-F144-45AD-A2A3-427892853732}" type="presParOf" srcId="{0B7B7FCB-7340-4C8C-9CEC-44D83247E09F}" destId="{A3EEC0C6-EE50-4B2B-A384-D5DAA61F2CD8}" srcOrd="10" destOrd="0" presId="urn:microsoft.com/office/officeart/2008/layout/VerticalCurvedList"/>
    <dgm:cxn modelId="{2ECFC1B1-5399-416D-BE72-73A6533DDC7B}" type="presParOf" srcId="{A3EEC0C6-EE50-4B2B-A384-D5DAA61F2CD8}" destId="{0589A8B4-BF53-4D85-9C3C-5A5EA39FC1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AFEA03-2235-4AA1-A280-6B9B79FC8268}" type="doc">
      <dgm:prSet loTypeId="urn:microsoft.com/office/officeart/2005/8/layout/vProcess5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B64DB2D8-7AEE-40AF-9FD6-5A3051345C1E}">
      <dgm:prSet phldrT="[Текст]"/>
      <dgm:spPr/>
      <dgm:t>
        <a:bodyPr/>
        <a:lstStyle/>
        <a:p>
          <a:pPr algn="ctr"/>
          <a:r>
            <a:rPr lang="uk-UA" b="1" i="1" dirty="0">
              <a:solidFill>
                <a:srgbClr val="002060"/>
              </a:solidFill>
            </a:rPr>
            <a:t>Пуск</a:t>
          </a:r>
        </a:p>
      </dgm:t>
    </dgm:pt>
    <dgm:pt modelId="{F476883C-E202-4D1E-A51B-4D18F3EBD49E}" type="parTrans" cxnId="{76465998-EBCE-4C05-ADEE-C1430D25230E}">
      <dgm:prSet/>
      <dgm:spPr/>
      <dgm:t>
        <a:bodyPr/>
        <a:lstStyle/>
        <a:p>
          <a:pPr algn="ctr"/>
          <a:endParaRPr lang="uk-UA" b="1" i="1"/>
        </a:p>
      </dgm:t>
    </dgm:pt>
    <dgm:pt modelId="{710B442C-69F8-43CB-AC0E-8FBFECC5AC10}" type="sibTrans" cxnId="{76465998-EBCE-4C05-ADEE-C1430D25230E}">
      <dgm:prSet/>
      <dgm:spPr>
        <a:solidFill>
          <a:srgbClr val="FF0000"/>
        </a:solidFill>
      </dgm:spPr>
      <dgm:t>
        <a:bodyPr/>
        <a:lstStyle/>
        <a:p>
          <a:pPr algn="ctr"/>
          <a:endParaRPr lang="uk-UA" b="1" i="1"/>
        </a:p>
      </dgm:t>
    </dgm:pt>
    <dgm:pt modelId="{9672D0FE-FD98-44E8-8FC5-FFBDCB668F57}">
      <dgm:prSet phldrT="[Текст]"/>
      <dgm:spPr>
        <a:solidFill>
          <a:srgbClr val="008000"/>
        </a:solidFill>
      </dgm:spPr>
      <dgm:t>
        <a:bodyPr/>
        <a:lstStyle/>
        <a:p>
          <a:pPr algn="ctr"/>
          <a:r>
            <a:rPr lang="uk-UA" b="1" i="1" dirty="0"/>
            <a:t>Панель керування</a:t>
          </a:r>
        </a:p>
      </dgm:t>
    </dgm:pt>
    <dgm:pt modelId="{5A0D717D-C306-4046-9AF5-3128D12A07C3}" type="parTrans" cxnId="{54531BAE-3FD7-42FB-96B7-221E9B9E1BE8}">
      <dgm:prSet/>
      <dgm:spPr/>
      <dgm:t>
        <a:bodyPr/>
        <a:lstStyle/>
        <a:p>
          <a:pPr algn="ctr"/>
          <a:endParaRPr lang="uk-UA" b="1" i="1"/>
        </a:p>
      </dgm:t>
    </dgm:pt>
    <dgm:pt modelId="{33BDFB39-484F-49E3-A06C-69E36B24AB17}" type="sibTrans" cxnId="{54531BAE-3FD7-42FB-96B7-221E9B9E1BE8}">
      <dgm:prSet/>
      <dgm:spPr>
        <a:solidFill>
          <a:srgbClr val="FF0000"/>
        </a:solidFill>
      </dgm:spPr>
      <dgm:t>
        <a:bodyPr/>
        <a:lstStyle/>
        <a:p>
          <a:pPr algn="ctr"/>
          <a:endParaRPr lang="uk-UA" b="1" i="1"/>
        </a:p>
      </dgm:t>
    </dgm:pt>
    <dgm:pt modelId="{7066BC1C-376E-4712-B695-CCB0DDF0D40E}">
      <dgm:prSet phldrT="[Текст]"/>
      <dgm:spPr/>
      <dgm:t>
        <a:bodyPr/>
        <a:lstStyle/>
        <a:p>
          <a:pPr algn="ctr"/>
          <a:r>
            <a:rPr lang="uk-UA" b="1" i="1" noProof="0" dirty="0"/>
            <a:t>Брандмауер </a:t>
          </a:r>
          <a:r>
            <a:rPr lang="en-US" b="1" i="1" noProof="0" dirty="0"/>
            <a:t>Windows</a:t>
          </a:r>
          <a:endParaRPr lang="uk-UA" b="1" i="1" noProof="0" dirty="0"/>
        </a:p>
      </dgm:t>
    </dgm:pt>
    <dgm:pt modelId="{DBB061A5-0242-4875-AAAC-CB664EB3D426}" type="parTrans" cxnId="{B76BB4B4-6CFA-4272-95F4-12F6E63388A7}">
      <dgm:prSet/>
      <dgm:spPr/>
      <dgm:t>
        <a:bodyPr/>
        <a:lstStyle/>
        <a:p>
          <a:pPr algn="ctr"/>
          <a:endParaRPr lang="uk-UA" b="1" i="1"/>
        </a:p>
      </dgm:t>
    </dgm:pt>
    <dgm:pt modelId="{66F12583-0E12-4B55-BA19-55BF93511EBE}" type="sibTrans" cxnId="{B76BB4B4-6CFA-4272-95F4-12F6E63388A7}">
      <dgm:prSet/>
      <dgm:spPr/>
      <dgm:t>
        <a:bodyPr/>
        <a:lstStyle/>
        <a:p>
          <a:pPr algn="ctr"/>
          <a:endParaRPr lang="uk-UA" b="1" i="1"/>
        </a:p>
      </dgm:t>
    </dgm:pt>
    <dgm:pt modelId="{ADA37DD7-FAE6-400D-BADB-FFA90717EE37}" type="pres">
      <dgm:prSet presAssocID="{9BAFEA03-2235-4AA1-A280-6B9B79FC8268}" presName="outerComposite" presStyleCnt="0">
        <dgm:presLayoutVars>
          <dgm:chMax val="5"/>
          <dgm:dir/>
          <dgm:resizeHandles val="exact"/>
        </dgm:presLayoutVars>
      </dgm:prSet>
      <dgm:spPr/>
    </dgm:pt>
    <dgm:pt modelId="{11BDA2D4-A28B-44C0-8BF4-56281698E2A4}" type="pres">
      <dgm:prSet presAssocID="{9BAFEA03-2235-4AA1-A280-6B9B79FC8268}" presName="dummyMaxCanvas" presStyleCnt="0">
        <dgm:presLayoutVars/>
      </dgm:prSet>
      <dgm:spPr/>
    </dgm:pt>
    <dgm:pt modelId="{DE27BCB7-FBBD-41AB-92A8-25BB82837D05}" type="pres">
      <dgm:prSet presAssocID="{9BAFEA03-2235-4AA1-A280-6B9B79FC8268}" presName="ThreeNodes_1" presStyleLbl="node1" presStyleIdx="0" presStyleCnt="3">
        <dgm:presLayoutVars>
          <dgm:bulletEnabled val="1"/>
        </dgm:presLayoutVars>
      </dgm:prSet>
      <dgm:spPr/>
    </dgm:pt>
    <dgm:pt modelId="{BD948475-3A72-4282-A7E2-E1FA6E7405A3}" type="pres">
      <dgm:prSet presAssocID="{9BAFEA03-2235-4AA1-A280-6B9B79FC8268}" presName="ThreeNodes_2" presStyleLbl="node1" presStyleIdx="1" presStyleCnt="3">
        <dgm:presLayoutVars>
          <dgm:bulletEnabled val="1"/>
        </dgm:presLayoutVars>
      </dgm:prSet>
      <dgm:spPr/>
    </dgm:pt>
    <dgm:pt modelId="{1145D2C8-A92A-4865-87E9-A87784D21A56}" type="pres">
      <dgm:prSet presAssocID="{9BAFEA03-2235-4AA1-A280-6B9B79FC8268}" presName="ThreeNodes_3" presStyleLbl="node1" presStyleIdx="2" presStyleCnt="3">
        <dgm:presLayoutVars>
          <dgm:bulletEnabled val="1"/>
        </dgm:presLayoutVars>
      </dgm:prSet>
      <dgm:spPr/>
    </dgm:pt>
    <dgm:pt modelId="{DDE98724-F0BF-42B0-9DD4-2E7B480097DD}" type="pres">
      <dgm:prSet presAssocID="{9BAFEA03-2235-4AA1-A280-6B9B79FC8268}" presName="ThreeConn_1-2" presStyleLbl="fgAccFollowNode1" presStyleIdx="0" presStyleCnt="2">
        <dgm:presLayoutVars>
          <dgm:bulletEnabled val="1"/>
        </dgm:presLayoutVars>
      </dgm:prSet>
      <dgm:spPr/>
    </dgm:pt>
    <dgm:pt modelId="{35679B1A-FF17-4F85-9F41-FE26B7B9FE9C}" type="pres">
      <dgm:prSet presAssocID="{9BAFEA03-2235-4AA1-A280-6B9B79FC8268}" presName="ThreeConn_2-3" presStyleLbl="fgAccFollowNode1" presStyleIdx="1" presStyleCnt="2">
        <dgm:presLayoutVars>
          <dgm:bulletEnabled val="1"/>
        </dgm:presLayoutVars>
      </dgm:prSet>
      <dgm:spPr/>
    </dgm:pt>
    <dgm:pt modelId="{31DC77D5-B016-41D1-BB6D-FA8DA5D830B1}" type="pres">
      <dgm:prSet presAssocID="{9BAFEA03-2235-4AA1-A280-6B9B79FC8268}" presName="ThreeNodes_1_text" presStyleLbl="node1" presStyleIdx="2" presStyleCnt="3">
        <dgm:presLayoutVars>
          <dgm:bulletEnabled val="1"/>
        </dgm:presLayoutVars>
      </dgm:prSet>
      <dgm:spPr/>
    </dgm:pt>
    <dgm:pt modelId="{CE78F072-7AD4-4A43-A208-DC8FCBDCD2F7}" type="pres">
      <dgm:prSet presAssocID="{9BAFEA03-2235-4AA1-A280-6B9B79FC8268}" presName="ThreeNodes_2_text" presStyleLbl="node1" presStyleIdx="2" presStyleCnt="3">
        <dgm:presLayoutVars>
          <dgm:bulletEnabled val="1"/>
        </dgm:presLayoutVars>
      </dgm:prSet>
      <dgm:spPr/>
    </dgm:pt>
    <dgm:pt modelId="{D3536B8D-AD6A-4E46-83BB-0E4CC412B8E5}" type="pres">
      <dgm:prSet presAssocID="{9BAFEA03-2235-4AA1-A280-6B9B79FC8268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BBF0E0F-0C8D-44C3-A30E-B2ACD7BC0526}" type="presOf" srcId="{9672D0FE-FD98-44E8-8FC5-FFBDCB668F57}" destId="{CE78F072-7AD4-4A43-A208-DC8FCBDCD2F7}" srcOrd="1" destOrd="0" presId="urn:microsoft.com/office/officeart/2005/8/layout/vProcess5"/>
    <dgm:cxn modelId="{91FDDC16-C44F-4AB3-98E7-9F3C8A1E4BE2}" type="presOf" srcId="{9BAFEA03-2235-4AA1-A280-6B9B79FC8268}" destId="{ADA37DD7-FAE6-400D-BADB-FFA90717EE37}" srcOrd="0" destOrd="0" presId="urn:microsoft.com/office/officeart/2005/8/layout/vProcess5"/>
    <dgm:cxn modelId="{63AF141A-428A-4F74-A981-5C5424200CA1}" type="presOf" srcId="{B64DB2D8-7AEE-40AF-9FD6-5A3051345C1E}" destId="{DE27BCB7-FBBD-41AB-92A8-25BB82837D05}" srcOrd="0" destOrd="0" presId="urn:microsoft.com/office/officeart/2005/8/layout/vProcess5"/>
    <dgm:cxn modelId="{1BC1A640-A2A5-4684-881E-BDEFC1A090AF}" type="presOf" srcId="{710B442C-69F8-43CB-AC0E-8FBFECC5AC10}" destId="{DDE98724-F0BF-42B0-9DD4-2E7B480097DD}" srcOrd="0" destOrd="0" presId="urn:microsoft.com/office/officeart/2005/8/layout/vProcess5"/>
    <dgm:cxn modelId="{FF1F3963-2E24-4C3E-8CAA-B102F0BFE656}" type="presOf" srcId="{B64DB2D8-7AEE-40AF-9FD6-5A3051345C1E}" destId="{31DC77D5-B016-41D1-BB6D-FA8DA5D830B1}" srcOrd="1" destOrd="0" presId="urn:microsoft.com/office/officeart/2005/8/layout/vProcess5"/>
    <dgm:cxn modelId="{ACA26F4F-97E8-490E-9DCC-6DD5C85D287F}" type="presOf" srcId="{7066BC1C-376E-4712-B695-CCB0DDF0D40E}" destId="{1145D2C8-A92A-4865-87E9-A87784D21A56}" srcOrd="0" destOrd="0" presId="urn:microsoft.com/office/officeart/2005/8/layout/vProcess5"/>
    <dgm:cxn modelId="{5AB3F979-3E8B-486F-A983-8C9B9E7487E6}" type="presOf" srcId="{7066BC1C-376E-4712-B695-CCB0DDF0D40E}" destId="{D3536B8D-AD6A-4E46-83BB-0E4CC412B8E5}" srcOrd="1" destOrd="0" presId="urn:microsoft.com/office/officeart/2005/8/layout/vProcess5"/>
    <dgm:cxn modelId="{76465998-EBCE-4C05-ADEE-C1430D25230E}" srcId="{9BAFEA03-2235-4AA1-A280-6B9B79FC8268}" destId="{B64DB2D8-7AEE-40AF-9FD6-5A3051345C1E}" srcOrd="0" destOrd="0" parTransId="{F476883C-E202-4D1E-A51B-4D18F3EBD49E}" sibTransId="{710B442C-69F8-43CB-AC0E-8FBFECC5AC10}"/>
    <dgm:cxn modelId="{661C579A-A125-4B16-B7AB-E139CF587B03}" type="presOf" srcId="{9672D0FE-FD98-44E8-8FC5-FFBDCB668F57}" destId="{BD948475-3A72-4282-A7E2-E1FA6E7405A3}" srcOrd="0" destOrd="0" presId="urn:microsoft.com/office/officeart/2005/8/layout/vProcess5"/>
    <dgm:cxn modelId="{EB8C049E-F208-43B5-A232-5AA14E247A6B}" type="presOf" srcId="{33BDFB39-484F-49E3-A06C-69E36B24AB17}" destId="{35679B1A-FF17-4F85-9F41-FE26B7B9FE9C}" srcOrd="0" destOrd="0" presId="urn:microsoft.com/office/officeart/2005/8/layout/vProcess5"/>
    <dgm:cxn modelId="{54531BAE-3FD7-42FB-96B7-221E9B9E1BE8}" srcId="{9BAFEA03-2235-4AA1-A280-6B9B79FC8268}" destId="{9672D0FE-FD98-44E8-8FC5-FFBDCB668F57}" srcOrd="1" destOrd="0" parTransId="{5A0D717D-C306-4046-9AF5-3128D12A07C3}" sibTransId="{33BDFB39-484F-49E3-A06C-69E36B24AB17}"/>
    <dgm:cxn modelId="{B76BB4B4-6CFA-4272-95F4-12F6E63388A7}" srcId="{9BAFEA03-2235-4AA1-A280-6B9B79FC8268}" destId="{7066BC1C-376E-4712-B695-CCB0DDF0D40E}" srcOrd="2" destOrd="0" parTransId="{DBB061A5-0242-4875-AAAC-CB664EB3D426}" sibTransId="{66F12583-0E12-4B55-BA19-55BF93511EBE}"/>
    <dgm:cxn modelId="{9FB77269-639E-431B-B545-1E152AC0C521}" type="presParOf" srcId="{ADA37DD7-FAE6-400D-BADB-FFA90717EE37}" destId="{11BDA2D4-A28B-44C0-8BF4-56281698E2A4}" srcOrd="0" destOrd="0" presId="urn:microsoft.com/office/officeart/2005/8/layout/vProcess5"/>
    <dgm:cxn modelId="{3BF807D5-3513-4EF3-9395-415EAB2F7B63}" type="presParOf" srcId="{ADA37DD7-FAE6-400D-BADB-FFA90717EE37}" destId="{DE27BCB7-FBBD-41AB-92A8-25BB82837D05}" srcOrd="1" destOrd="0" presId="urn:microsoft.com/office/officeart/2005/8/layout/vProcess5"/>
    <dgm:cxn modelId="{AE38D618-51CF-4766-90CF-849AD7204C0F}" type="presParOf" srcId="{ADA37DD7-FAE6-400D-BADB-FFA90717EE37}" destId="{BD948475-3A72-4282-A7E2-E1FA6E7405A3}" srcOrd="2" destOrd="0" presId="urn:microsoft.com/office/officeart/2005/8/layout/vProcess5"/>
    <dgm:cxn modelId="{780364D0-548C-4748-9CD1-9C1A03F9099F}" type="presParOf" srcId="{ADA37DD7-FAE6-400D-BADB-FFA90717EE37}" destId="{1145D2C8-A92A-4865-87E9-A87784D21A56}" srcOrd="3" destOrd="0" presId="urn:microsoft.com/office/officeart/2005/8/layout/vProcess5"/>
    <dgm:cxn modelId="{7CD4FC85-3655-4524-BB81-1415E3EE4C49}" type="presParOf" srcId="{ADA37DD7-FAE6-400D-BADB-FFA90717EE37}" destId="{DDE98724-F0BF-42B0-9DD4-2E7B480097DD}" srcOrd="4" destOrd="0" presId="urn:microsoft.com/office/officeart/2005/8/layout/vProcess5"/>
    <dgm:cxn modelId="{ECEEDE37-E751-400F-A0A1-59CE2AB59A5F}" type="presParOf" srcId="{ADA37DD7-FAE6-400D-BADB-FFA90717EE37}" destId="{35679B1A-FF17-4F85-9F41-FE26B7B9FE9C}" srcOrd="5" destOrd="0" presId="urn:microsoft.com/office/officeart/2005/8/layout/vProcess5"/>
    <dgm:cxn modelId="{72E9E481-5764-41CB-BDA0-B0ABCE24F524}" type="presParOf" srcId="{ADA37DD7-FAE6-400D-BADB-FFA90717EE37}" destId="{31DC77D5-B016-41D1-BB6D-FA8DA5D830B1}" srcOrd="6" destOrd="0" presId="urn:microsoft.com/office/officeart/2005/8/layout/vProcess5"/>
    <dgm:cxn modelId="{943AEB27-C690-45E2-8226-97B6E24D883F}" type="presParOf" srcId="{ADA37DD7-FAE6-400D-BADB-FFA90717EE37}" destId="{CE78F072-7AD4-4A43-A208-DC8FCBDCD2F7}" srcOrd="7" destOrd="0" presId="urn:microsoft.com/office/officeart/2005/8/layout/vProcess5"/>
    <dgm:cxn modelId="{185CA434-89C1-4F28-8ECB-5F2B9CA426D6}" type="presParOf" srcId="{ADA37DD7-FAE6-400D-BADB-FFA90717EE37}" destId="{D3536B8D-AD6A-4E46-83BB-0E4CC412B8E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61E35-6C55-4B51-BE17-D9D67599F310}">
      <dsp:nvSpPr>
        <dsp:cNvPr id="0" name=""/>
        <dsp:cNvSpPr/>
      </dsp:nvSpPr>
      <dsp:spPr>
        <a:xfrm>
          <a:off x="-5210204" y="-798036"/>
          <a:ext cx="6204423" cy="6204423"/>
        </a:xfrm>
        <a:prstGeom prst="blockArc">
          <a:avLst>
            <a:gd name="adj1" fmla="val 18900000"/>
            <a:gd name="adj2" fmla="val 2700000"/>
            <a:gd name="adj3" fmla="val 348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EA9E0-CBE5-43E4-BB02-325D168626A4}">
      <dsp:nvSpPr>
        <dsp:cNvPr id="0" name=""/>
        <dsp:cNvSpPr/>
      </dsp:nvSpPr>
      <dsp:spPr>
        <a:xfrm>
          <a:off x="434839" y="216030"/>
          <a:ext cx="7700831" cy="72002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38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dirty="0"/>
            <a:t>віртуальні приватні мережі (</a:t>
          </a:r>
          <a:r>
            <a:rPr lang="en-US" sz="2400" i="1" kern="1200" dirty="0"/>
            <a:t>VPN)</a:t>
          </a:r>
          <a:endParaRPr lang="uk-UA" sz="2400" i="1" kern="1200" dirty="0"/>
        </a:p>
      </dsp:txBody>
      <dsp:txXfrm>
        <a:off x="434839" y="216030"/>
        <a:ext cx="7700831" cy="720025"/>
      </dsp:txXfrm>
    </dsp:sp>
    <dsp:sp modelId="{27878C57-BBF6-4C22-88FA-1C3D4933722D}">
      <dsp:nvSpPr>
        <dsp:cNvPr id="0" name=""/>
        <dsp:cNvSpPr/>
      </dsp:nvSpPr>
      <dsp:spPr>
        <a:xfrm>
          <a:off x="74696" y="215901"/>
          <a:ext cx="720285" cy="7202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2F74AD-5B6A-4346-8349-090AC68FEE9A}">
      <dsp:nvSpPr>
        <dsp:cNvPr id="0" name=""/>
        <dsp:cNvSpPr/>
      </dsp:nvSpPr>
      <dsp:spPr>
        <a:xfrm>
          <a:off x="847747" y="1080096"/>
          <a:ext cx="7287923" cy="720025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38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i="1" kern="1200" dirty="0" err="1"/>
            <a:t>системи</a:t>
          </a:r>
          <a:r>
            <a:rPr lang="ru-RU" sz="2400" i="1" kern="1200" dirty="0"/>
            <a:t> </a:t>
          </a:r>
          <a:r>
            <a:rPr lang="ru-RU" sz="2400" i="1" kern="1200" dirty="0" err="1"/>
            <a:t>запобігання</a:t>
          </a:r>
          <a:r>
            <a:rPr lang="ru-RU" sz="2400" i="1" kern="1200" dirty="0"/>
            <a:t> та </a:t>
          </a:r>
          <a:r>
            <a:rPr lang="ru-RU" sz="2400" i="1" kern="1200" dirty="0" err="1"/>
            <a:t>виявлення</a:t>
          </a:r>
          <a:r>
            <a:rPr lang="ru-RU" sz="2400" i="1" kern="1200" dirty="0"/>
            <a:t> </a:t>
          </a:r>
          <a:r>
            <a:rPr lang="ru-RU" sz="2400" i="1" kern="1200" dirty="0" err="1"/>
            <a:t>вторгнень</a:t>
          </a:r>
          <a:r>
            <a:rPr lang="ru-RU" sz="2400" i="1" kern="1200" dirty="0"/>
            <a:t> (IPS/IDS)</a:t>
          </a:r>
          <a:endParaRPr lang="uk-UA" sz="2400" i="1" kern="1200" dirty="0"/>
        </a:p>
      </dsp:txBody>
      <dsp:txXfrm>
        <a:off x="847747" y="1080096"/>
        <a:ext cx="7287923" cy="720025"/>
      </dsp:txXfrm>
    </dsp:sp>
    <dsp:sp modelId="{E63EBB38-5984-4F74-98F1-254621592311}">
      <dsp:nvSpPr>
        <dsp:cNvPr id="0" name=""/>
        <dsp:cNvSpPr/>
      </dsp:nvSpPr>
      <dsp:spPr>
        <a:xfrm>
          <a:off x="487605" y="1079967"/>
          <a:ext cx="720285" cy="7202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297F79-2755-4E7F-87B4-88629DD167EF}">
      <dsp:nvSpPr>
        <dsp:cNvPr id="0" name=""/>
        <dsp:cNvSpPr/>
      </dsp:nvSpPr>
      <dsp:spPr>
        <a:xfrm>
          <a:off x="974477" y="1944162"/>
          <a:ext cx="7161193" cy="72002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38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dirty="0">
              <a:solidFill>
                <a:srgbClr val="002060"/>
              </a:solidFill>
            </a:rPr>
            <a:t>управління ідентифікацією</a:t>
          </a:r>
        </a:p>
      </dsp:txBody>
      <dsp:txXfrm>
        <a:off x="974477" y="1944162"/>
        <a:ext cx="7161193" cy="720025"/>
      </dsp:txXfrm>
    </dsp:sp>
    <dsp:sp modelId="{D13D7DA6-9D1E-4150-A6AE-C6ABC36166D5}">
      <dsp:nvSpPr>
        <dsp:cNvPr id="0" name=""/>
        <dsp:cNvSpPr/>
      </dsp:nvSpPr>
      <dsp:spPr>
        <a:xfrm>
          <a:off x="614334" y="1944032"/>
          <a:ext cx="720285" cy="7202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7A966C-ADE1-481C-9602-29D743F1F5D5}">
      <dsp:nvSpPr>
        <dsp:cNvPr id="0" name=""/>
        <dsp:cNvSpPr/>
      </dsp:nvSpPr>
      <dsp:spPr>
        <a:xfrm>
          <a:off x="847747" y="2808228"/>
          <a:ext cx="7287923" cy="72002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38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dirty="0"/>
            <a:t>управління додатками</a:t>
          </a:r>
        </a:p>
      </dsp:txBody>
      <dsp:txXfrm>
        <a:off x="847747" y="2808228"/>
        <a:ext cx="7287923" cy="720025"/>
      </dsp:txXfrm>
    </dsp:sp>
    <dsp:sp modelId="{AA2029A9-878F-42BF-A694-5944B1AD983E}">
      <dsp:nvSpPr>
        <dsp:cNvPr id="0" name=""/>
        <dsp:cNvSpPr/>
      </dsp:nvSpPr>
      <dsp:spPr>
        <a:xfrm>
          <a:off x="487605" y="2808098"/>
          <a:ext cx="720285" cy="7202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5E9348-9280-4796-BDCC-B84F04B5A654}">
      <dsp:nvSpPr>
        <dsp:cNvPr id="0" name=""/>
        <dsp:cNvSpPr/>
      </dsp:nvSpPr>
      <dsp:spPr>
        <a:xfrm>
          <a:off x="434839" y="3672294"/>
          <a:ext cx="7700831" cy="720025"/>
        </a:xfrm>
        <a:prstGeom prst="rect">
          <a:avLst/>
        </a:prstGeom>
        <a:solidFill>
          <a:srgbClr val="008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38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dirty="0"/>
            <a:t>веб-фільтрація</a:t>
          </a:r>
        </a:p>
      </dsp:txBody>
      <dsp:txXfrm>
        <a:off x="434839" y="3672294"/>
        <a:ext cx="7700831" cy="720025"/>
      </dsp:txXfrm>
    </dsp:sp>
    <dsp:sp modelId="{0589A8B4-BF53-4D85-9C3C-5A5EA39FC1AC}">
      <dsp:nvSpPr>
        <dsp:cNvPr id="0" name=""/>
        <dsp:cNvSpPr/>
      </dsp:nvSpPr>
      <dsp:spPr>
        <a:xfrm>
          <a:off x="74696" y="3672164"/>
          <a:ext cx="720285" cy="7202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27BCB7-FBBD-41AB-92A8-25BB82837D05}">
      <dsp:nvSpPr>
        <dsp:cNvPr id="0" name=""/>
        <dsp:cNvSpPr/>
      </dsp:nvSpPr>
      <dsp:spPr>
        <a:xfrm>
          <a:off x="0" y="0"/>
          <a:ext cx="7165210" cy="954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500" b="1" i="1" kern="1200" dirty="0">
              <a:solidFill>
                <a:srgbClr val="002060"/>
              </a:solidFill>
            </a:rPr>
            <a:t>Пуск</a:t>
          </a:r>
        </a:p>
      </dsp:txBody>
      <dsp:txXfrm>
        <a:off x="27964" y="27964"/>
        <a:ext cx="6134947" cy="898833"/>
      </dsp:txXfrm>
    </dsp:sp>
    <dsp:sp modelId="{BD948475-3A72-4282-A7E2-E1FA6E7405A3}">
      <dsp:nvSpPr>
        <dsp:cNvPr id="0" name=""/>
        <dsp:cNvSpPr/>
      </dsp:nvSpPr>
      <dsp:spPr>
        <a:xfrm>
          <a:off x="632224" y="1113888"/>
          <a:ext cx="7165210" cy="954761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500" b="1" i="1" kern="1200" dirty="0"/>
            <a:t>Панель керування</a:t>
          </a:r>
        </a:p>
      </dsp:txBody>
      <dsp:txXfrm>
        <a:off x="660188" y="1141852"/>
        <a:ext cx="5856462" cy="898833"/>
      </dsp:txXfrm>
    </dsp:sp>
    <dsp:sp modelId="{1145D2C8-A92A-4865-87E9-A87784D21A56}">
      <dsp:nvSpPr>
        <dsp:cNvPr id="0" name=""/>
        <dsp:cNvSpPr/>
      </dsp:nvSpPr>
      <dsp:spPr>
        <a:xfrm>
          <a:off x="1264448" y="2227777"/>
          <a:ext cx="7165210" cy="954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500" b="1" i="1" kern="1200" noProof="0" dirty="0"/>
            <a:t>Брандмауер </a:t>
          </a:r>
          <a:r>
            <a:rPr lang="en-US" sz="3500" b="1" i="1" kern="1200" noProof="0" dirty="0"/>
            <a:t>Windows</a:t>
          </a:r>
          <a:endParaRPr lang="uk-UA" sz="3500" b="1" i="1" kern="1200" noProof="0" dirty="0"/>
        </a:p>
      </dsp:txBody>
      <dsp:txXfrm>
        <a:off x="1292412" y="2255741"/>
        <a:ext cx="5856462" cy="898833"/>
      </dsp:txXfrm>
    </dsp:sp>
    <dsp:sp modelId="{DDE98724-F0BF-42B0-9DD4-2E7B480097DD}">
      <dsp:nvSpPr>
        <dsp:cNvPr id="0" name=""/>
        <dsp:cNvSpPr/>
      </dsp:nvSpPr>
      <dsp:spPr>
        <a:xfrm>
          <a:off x="6544615" y="724027"/>
          <a:ext cx="620595" cy="620595"/>
        </a:xfrm>
        <a:prstGeom prst="downArrow">
          <a:avLst>
            <a:gd name="adj1" fmla="val 55000"/>
            <a:gd name="adj2" fmla="val 45000"/>
          </a:avLst>
        </a:prstGeom>
        <a:solidFill>
          <a:srgbClr val="FF0000"/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800" b="1" i="1" kern="1200"/>
        </a:p>
      </dsp:txBody>
      <dsp:txXfrm>
        <a:off x="6684249" y="724027"/>
        <a:ext cx="341327" cy="466998"/>
      </dsp:txXfrm>
    </dsp:sp>
    <dsp:sp modelId="{35679B1A-FF17-4F85-9F41-FE26B7B9FE9C}">
      <dsp:nvSpPr>
        <dsp:cNvPr id="0" name=""/>
        <dsp:cNvSpPr/>
      </dsp:nvSpPr>
      <dsp:spPr>
        <a:xfrm>
          <a:off x="7176839" y="1831551"/>
          <a:ext cx="620595" cy="620595"/>
        </a:xfrm>
        <a:prstGeom prst="downArrow">
          <a:avLst>
            <a:gd name="adj1" fmla="val 55000"/>
            <a:gd name="adj2" fmla="val 45000"/>
          </a:avLst>
        </a:prstGeom>
        <a:solidFill>
          <a:srgbClr val="FF0000"/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800" b="1" i="1" kern="1200"/>
        </a:p>
      </dsp:txBody>
      <dsp:txXfrm>
        <a:off x="7316473" y="1831551"/>
        <a:ext cx="341327" cy="466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hyperlink" Target="http://teach-inf.at.ua/" TargetMode="External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hyperlink" Target="http://teach-inf.at.ua/" TargetMode="External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A51221C-393E-4FE7-AED2-E07CE01EF0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747751" cy="4413403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416466" y="3045082"/>
            <a:ext cx="244102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None/>
            </a:pPr>
            <a:r>
              <a:rPr lang="ru-RU" sz="54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1</a:t>
            </a:r>
            <a:r>
              <a:rPr lang="uk-UA" sz="54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0</a:t>
            </a:r>
          </a:p>
          <a:p>
            <a:pPr mar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None/>
            </a:pPr>
            <a:r>
              <a:rPr lang="uk-UA" sz="54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(11)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18.09.2019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18.09.2019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i="1" dirty="0">
                <a:solidFill>
                  <a:srgbClr val="19426B"/>
                </a:solidFill>
                <a:latin typeface="Arial" panose="020B0604020202020204" pitchFamily="34" charset="0"/>
              </a:rPr>
              <a:t>9</a:t>
            </a:r>
            <a:endParaRPr lang="uk-UA" sz="4400" b="1" i="1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       </a:t>
              </a:r>
              <a:r>
                <a:rPr lang="en-US" sz="1400" b="1" i="1" dirty="0">
                  <a:solidFill>
                    <a:srgbClr val="19426B"/>
                  </a:solidFill>
                  <a:latin typeface="Verdana"/>
                  <a:hlinkClick r:id="rId7" tooltip="Перейти на сайт"/>
                </a:rPr>
                <a:t/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  <p:sp>
        <p:nvSpPr>
          <p:cNvPr id="2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2871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545104" y="700372"/>
            <a:ext cx="948605" cy="533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i="0" spc="-400" baseline="0" dirty="0">
                <a:solidFill>
                  <a:srgbClr val="19426B"/>
                </a:solidFill>
                <a:latin typeface="Comic Sans MS" panose="030F0702030302020204" pitchFamily="66" charset="0"/>
              </a:rPr>
              <a:t>1</a:t>
            </a:r>
            <a:r>
              <a:rPr lang="uk-UA" sz="2000" b="1" i="0" spc="-400" baseline="0" dirty="0">
                <a:solidFill>
                  <a:srgbClr val="19426B"/>
                </a:solidFill>
                <a:latin typeface="Comic Sans MS" panose="030F0702030302020204" pitchFamily="66" charset="0"/>
              </a:rPr>
              <a:t>0</a:t>
            </a:r>
            <a:br>
              <a:rPr lang="uk-UA" sz="2000" b="1" i="0" spc="-400" baseline="0" dirty="0">
                <a:solidFill>
                  <a:srgbClr val="19426B"/>
                </a:solidFill>
                <a:latin typeface="Comic Sans MS" panose="030F0702030302020204" pitchFamily="66" charset="0"/>
              </a:rPr>
            </a:br>
            <a:r>
              <a:rPr lang="uk-UA" sz="2000" b="1" i="0" spc="-400" baseline="0" dirty="0">
                <a:solidFill>
                  <a:srgbClr val="19426B"/>
                </a:solidFill>
                <a:latin typeface="Comic Sans MS" panose="030F0702030302020204" pitchFamily="66" charset="0"/>
              </a:rPr>
              <a:t>(11)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      </a:t>
              </a:r>
              <a:r>
                <a:rPr lang="en-US" sz="1400" b="1" i="1" dirty="0">
                  <a:solidFill>
                    <a:srgbClr val="19426B"/>
                  </a:solidFill>
                  <a:latin typeface="Verdana"/>
                  <a:hlinkClick r:id="rId7" tooltip="Перейти на сайт"/>
                </a:rPr>
                <a:t/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18.09.2019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18.09.2019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18.09.2019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18.09.2019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18.09.2019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18.09.2019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18.09.2019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t>18.09.2019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715020"/>
            <a:ext cx="7137066" cy="1801607"/>
          </a:xfrm>
        </p:spPr>
        <p:txBody>
          <a:bodyPr>
            <a:noAutofit/>
          </a:bodyPr>
          <a:lstStyle/>
          <a:p>
            <a:r>
              <a:rPr lang="uk-UA" sz="4000" dirty="0"/>
              <a:t>Призначення, можливості й основні захисні механізми </a:t>
            </a:r>
            <a:r>
              <a:rPr lang="uk-UA" sz="4000" dirty="0" err="1"/>
              <a:t>міжмережевих</a:t>
            </a:r>
            <a:r>
              <a:rPr lang="uk-UA" sz="4000" dirty="0"/>
              <a:t> екранів (брандмауерів)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За навчальною програмою 2018 року</a:t>
            </a:r>
          </a:p>
        </p:txBody>
      </p:sp>
      <p:sp>
        <p:nvSpPr>
          <p:cNvPr id="6" name="Округлена прямокутна виноска 5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12</a:t>
            </a:r>
          </a:p>
        </p:txBody>
      </p:sp>
      <p:pic>
        <p:nvPicPr>
          <p:cNvPr id="8" name="Picture 8" descr="Пов’язане зображення">
            <a:extLst>
              <a:ext uri="{FF2B5EF4-FFF2-40B4-BE49-F238E27FC236}">
                <a16:creationId xmlns:a16="http://schemas.microsoft.com/office/drawing/2014/main" id="{01D16870-8CDE-4F8A-B22D-C80FE87B3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428" y="3662321"/>
            <a:ext cx="2333066" cy="233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Результат пошуку зображень за запитом &quot;брандмауер windows&quot;">
            <a:extLst>
              <a:ext uri="{FF2B5EF4-FFF2-40B4-BE49-F238E27FC236}">
                <a16:creationId xmlns:a16="http://schemas.microsoft.com/office/drawing/2014/main" id="{7ABC2E42-FB06-45BC-ACAF-B74EEC529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039" y="3664311"/>
            <a:ext cx="2328336" cy="232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§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(Продовження…) Як працює брандмауер?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8012DF-AFFD-4241-AA57-B1EE160736BB}"/>
              </a:ext>
            </a:extLst>
          </p:cNvPr>
          <p:cNvSpPr txBox="1"/>
          <p:nvPr/>
        </p:nvSpPr>
        <p:spPr>
          <a:xfrm>
            <a:off x="70929" y="1806681"/>
            <a:ext cx="12050142" cy="224676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Брандмауери третього покоління </a:t>
            </a:r>
            <a:r>
              <a:rPr lang="uk-UA" sz="2800" b="1" i="1" kern="0" dirty="0">
                <a:solidFill>
                  <a:schemeClr val="bg1"/>
                </a:solidFill>
              </a:rPr>
              <a:t>побудовані для фільтрування інформації за допомогою усіх рівнів моделі </a:t>
            </a:r>
            <a:r>
              <a:rPr lang="en-US" sz="2800" b="1" i="1" kern="0" dirty="0">
                <a:solidFill>
                  <a:schemeClr val="bg1"/>
                </a:solidFill>
              </a:rPr>
              <a:t>OSI, </a:t>
            </a:r>
            <a:r>
              <a:rPr lang="uk-UA" sz="2800" b="1" i="1" kern="0" dirty="0">
                <a:solidFill>
                  <a:schemeClr val="bg1"/>
                </a:solidFill>
              </a:rPr>
              <a:t>зокрема і прикладного рівня. Вони розпізнають програми та деякі широко поширені протоколи, такі як </a:t>
            </a:r>
            <a:r>
              <a:rPr lang="en-US" sz="2800" b="1" i="1" kern="0" dirty="0">
                <a:solidFill>
                  <a:schemeClr val="bg1"/>
                </a:solidFill>
              </a:rPr>
              <a:t>FTP </a:t>
            </a:r>
            <a:r>
              <a:rPr lang="uk-UA" sz="2800" b="1" i="1" kern="0" dirty="0">
                <a:solidFill>
                  <a:schemeClr val="bg1"/>
                </a:solidFill>
              </a:rPr>
              <a:t>та </a:t>
            </a:r>
            <a:r>
              <a:rPr lang="en-US" sz="2800" b="1" i="1" kern="0" dirty="0">
                <a:solidFill>
                  <a:schemeClr val="bg1"/>
                </a:solidFill>
              </a:rPr>
              <a:t>HTTP. </a:t>
            </a:r>
            <a:endParaRPr lang="uk-UA" sz="2800" b="1" i="1" kern="0" dirty="0">
              <a:solidFill>
                <a:schemeClr val="bg1"/>
              </a:solidFill>
            </a:endParaRPr>
          </a:p>
        </p:txBody>
      </p:sp>
      <p:pic>
        <p:nvPicPr>
          <p:cNvPr id="12290" name="Picture 2" descr="ÐÐ¾Ð²âÑÐ·Ð°Ð½Ðµ Ð·Ð¾Ð±ÑÐ°Ð¶ÐµÐ½Ð½Ñ">
            <a:extLst>
              <a:ext uri="{FF2B5EF4-FFF2-40B4-BE49-F238E27FC236}">
                <a16:creationId xmlns:a16="http://schemas.microsoft.com/office/drawing/2014/main" id="{CC98D1F1-66C0-4FCA-8F73-E7325582A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370" y="4149876"/>
            <a:ext cx="3997700" cy="224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56B5785-61AF-4DD6-90C2-F2A414CD1C75}"/>
              </a:ext>
            </a:extLst>
          </p:cNvPr>
          <p:cNvSpPr txBox="1"/>
          <p:nvPr/>
        </p:nvSpPr>
        <p:spPr>
          <a:xfrm>
            <a:off x="70929" y="4149876"/>
            <a:ext cx="7927559" cy="224676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chemeClr val="bg1"/>
                </a:solidFill>
              </a:rPr>
              <a:t>На основі цієї інформації брандмауер може виявляти атаки, які намагаються обійти його через дозволений порт або несанкціоноване використання протоколу.</a:t>
            </a:r>
          </a:p>
        </p:txBody>
      </p:sp>
    </p:spTree>
    <p:extLst>
      <p:ext uri="{BB962C8B-B14F-4D97-AF65-F5344CB8AC3E}">
        <p14:creationId xmlns:p14="http://schemas.microsoft.com/office/powerpoint/2010/main" val="49076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Ð¾Ð²âÑÐ·Ð°Ð½Ðµ Ð·Ð¾Ð±ÑÐ°Ð¶ÐµÐ½Ð½Ñ">
            <a:extLst>
              <a:ext uri="{FF2B5EF4-FFF2-40B4-BE49-F238E27FC236}">
                <a16:creationId xmlns:a16="http://schemas.microsoft.com/office/drawing/2014/main" id="{FB031F0A-20D2-44C4-9972-F2103A61AB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9" t="5886" r="6448" b="6374"/>
          <a:stretch/>
        </p:blipFill>
        <p:spPr bwMode="auto">
          <a:xfrm>
            <a:off x="72008" y="2303255"/>
            <a:ext cx="4094220" cy="416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§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chemeClr val="bg1"/>
                </a:solidFill>
              </a:rPr>
              <a:t>C</a:t>
            </a:r>
            <a:r>
              <a:rPr lang="uk-UA" sz="2800" b="1" i="1" kern="0" dirty="0" err="1">
                <a:solidFill>
                  <a:schemeClr val="bg1"/>
                </a:solidFill>
              </a:rPr>
              <a:t>учасні</a:t>
            </a:r>
            <a:r>
              <a:rPr lang="uk-UA" sz="2800" b="1" i="1" kern="0" dirty="0">
                <a:solidFill>
                  <a:schemeClr val="bg1"/>
                </a:solidFill>
              </a:rPr>
              <a:t> брандмауери часто мають вбудовані додаткові системи безпеки, наприклад</a:t>
            </a:r>
            <a:r>
              <a:rPr lang="en-US" sz="2800" b="1" i="1" kern="0" dirty="0">
                <a:solidFill>
                  <a:schemeClr val="bg1"/>
                </a:solidFill>
              </a:rPr>
              <a:t>,</a:t>
            </a:r>
            <a:endParaRPr lang="uk-UA" sz="2800" b="1" i="1" kern="0" dirty="0">
              <a:solidFill>
                <a:schemeClr val="bg1"/>
              </a:solidFill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1D0502BD-E299-47D5-AB46-E0B890E37E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2904275"/>
              </p:ext>
            </p:extLst>
          </p:nvPr>
        </p:nvGraphicFramePr>
        <p:xfrm>
          <a:off x="3828422" y="2150870"/>
          <a:ext cx="8199455" cy="4608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733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589A8B4-BF53-4D85-9C3C-5A5EA39FC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>
                                            <p:graphicEl>
                                              <a:dgm id="{0589A8B4-BF53-4D85-9C3C-5A5EA39FC1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75E9348-9280-4796-BDCC-B84F04B5A6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7">
                                            <p:graphicEl>
                                              <a:dgm id="{A75E9348-9280-4796-BDCC-B84F04B5A6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7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§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Які переваги використання брандмауера?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DC15F8-2860-4528-8452-AA658244A627}"/>
              </a:ext>
            </a:extLst>
          </p:cNvPr>
          <p:cNvSpPr txBox="1"/>
          <p:nvPr/>
        </p:nvSpPr>
        <p:spPr>
          <a:xfrm>
            <a:off x="77586" y="1806681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Він забезпечує </a:t>
            </a:r>
            <a:r>
              <a:rPr lang="uk-UA" sz="2800" b="1" i="1" kern="0" dirty="0">
                <a:solidFill>
                  <a:srgbClr val="FFFF00"/>
                </a:solidFill>
              </a:rPr>
              <a:t>покращення безпеки </a:t>
            </a:r>
            <a:r>
              <a:rPr lang="uk-UA" sz="2800" b="1" i="1" kern="0" dirty="0">
                <a:solidFill>
                  <a:schemeClr val="bg1"/>
                </a:solidFill>
              </a:rPr>
              <a:t>та захист пристроїв від </a:t>
            </a:r>
            <a:r>
              <a:rPr lang="uk-UA" sz="2800" b="1" i="1" kern="0" dirty="0">
                <a:solidFill>
                  <a:srgbClr val="FFFF00"/>
                </a:solidFill>
              </a:rPr>
              <a:t>шкідливого вхідного трафіку</a:t>
            </a:r>
            <a:r>
              <a:rPr lang="uk-UA" sz="2800" b="1" i="1" kern="0" dirty="0">
                <a:solidFill>
                  <a:schemeClr val="bg1"/>
                </a:solidFill>
              </a:rPr>
              <a:t>. Також технологія може фільтрувати вихідний трафік. Це допомагає зменшити ймовірність викрадення даних зловмисниками.</a:t>
            </a:r>
          </a:p>
        </p:txBody>
      </p:sp>
      <p:pic>
        <p:nvPicPr>
          <p:cNvPr id="9218" name="Picture 2" descr="ÐÐµÐ¾Ð±ÑÑÐ´Ð½Ð¸Ð¹ Ð·Ð°ÑÐ¸ÑÑ Ð·Ð° Ð´Ð¾Ð¿Ð¾Ð¼Ð¾Ð³Ð¾Ñ Ð±ÑÐ°Ð½Ð´Ð¼Ð°ÑÐµÑÐ° Ð°Ð±Ð¾ ÑÐ°Ð¹ÑÐ²Ð¾Ð»Ð° Ð´Ð¾ÑÑÑÐ¿Ð½Ð¸Ð¹ ÐºÐ¾Ð¶Ð½Ð¾Ð¼Ñ ÐºÐ¾ÑÐ¸ÑÑÑÐ²Ð°ÑÐµÐ²Ñ.">
            <a:extLst>
              <a:ext uri="{FF2B5EF4-FFF2-40B4-BE49-F238E27FC236}">
                <a16:creationId xmlns:a16="http://schemas.microsoft.com/office/drawing/2014/main" id="{ABA47B54-7BBE-4F5D-BA1E-9052CB798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9321" y="4147415"/>
            <a:ext cx="2571750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50F508-CE25-48FD-9344-DBDCDA19BA08}"/>
              </a:ext>
            </a:extLst>
          </p:cNvPr>
          <p:cNvSpPr txBox="1"/>
          <p:nvPr/>
        </p:nvSpPr>
        <p:spPr>
          <a:xfrm>
            <a:off x="70928" y="4147415"/>
            <a:ext cx="9304184" cy="216982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chemeClr val="bg1"/>
                </a:solidFill>
              </a:rPr>
              <a:t>Крім цього, важлива функція брандмауера полягає у зменшенні ризику пристроїв стати частиною </a:t>
            </a:r>
            <a:r>
              <a:rPr lang="uk-UA" sz="2700" b="1" i="1" kern="0" dirty="0" err="1">
                <a:solidFill>
                  <a:schemeClr val="bg1"/>
                </a:solidFill>
              </a:rPr>
              <a:t>ботнету</a:t>
            </a:r>
            <a:r>
              <a:rPr lang="uk-UA" sz="2700" b="1" i="1" kern="0" dirty="0">
                <a:solidFill>
                  <a:schemeClr val="bg1"/>
                </a:solidFill>
              </a:rPr>
              <a:t> — шкідлива мережа з великою групою пристроїв, що управляється </a:t>
            </a:r>
            <a:r>
              <a:rPr lang="uk-UA" sz="2700" b="1" i="1" kern="0" dirty="0" err="1">
                <a:solidFill>
                  <a:schemeClr val="bg1"/>
                </a:solidFill>
              </a:rPr>
              <a:t>кіберзлочинцями</a:t>
            </a:r>
            <a:r>
              <a:rPr lang="uk-UA" sz="2700" b="1" i="1" kern="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306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§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Для того щоб задовольнити вимогам широкого кола користувачів, існує три типи </a:t>
            </a:r>
            <a:r>
              <a:rPr lang="uk-UA" sz="2800" b="1" i="1" kern="0" dirty="0" err="1">
                <a:solidFill>
                  <a:schemeClr val="bg1"/>
                </a:solidFill>
              </a:rPr>
              <a:t>фаєрволів</a:t>
            </a:r>
            <a:r>
              <a:rPr lang="uk-UA" sz="2800" b="1" i="1" kern="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64907849-88B0-4C2A-99AA-F73ED58A704D}"/>
              </a:ext>
            </a:extLst>
          </p:cNvPr>
          <p:cNvSpPr/>
          <p:nvPr/>
        </p:nvSpPr>
        <p:spPr>
          <a:xfrm>
            <a:off x="72007" y="2263435"/>
            <a:ext cx="6127825" cy="95410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мережного рівня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25F6D9D-52EA-434C-A22F-D0D514A9E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497" y="2263435"/>
            <a:ext cx="5555024" cy="305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92EA25F4-70C6-4B7B-A492-C7E7601CB6F9}"/>
              </a:ext>
            </a:extLst>
          </p:cNvPr>
          <p:cNvSpPr/>
          <p:nvPr/>
        </p:nvSpPr>
        <p:spPr>
          <a:xfrm>
            <a:off x="72007" y="3313286"/>
            <a:ext cx="6127825" cy="95410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прикладного рівня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914192AA-FAAF-4034-B373-E68FE8D13B38}"/>
              </a:ext>
            </a:extLst>
          </p:cNvPr>
          <p:cNvSpPr/>
          <p:nvPr/>
        </p:nvSpPr>
        <p:spPr>
          <a:xfrm>
            <a:off x="72007" y="4363137"/>
            <a:ext cx="6127825" cy="95410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рівня з'єднання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F5741D-BF27-47D4-A493-42F3BBE5CEF0}"/>
              </a:ext>
            </a:extLst>
          </p:cNvPr>
          <p:cNvSpPr txBox="1"/>
          <p:nvPr/>
        </p:nvSpPr>
        <p:spPr>
          <a:xfrm>
            <a:off x="72008" y="5500466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Кожен з цих трьох типів використовує свій, відмінний від інших підхід до захисту мережі.</a:t>
            </a:r>
          </a:p>
        </p:txBody>
      </p:sp>
    </p:spTree>
    <p:extLst>
      <p:ext uri="{BB962C8B-B14F-4D97-AF65-F5344CB8AC3E}">
        <p14:creationId xmlns:p14="http://schemas.microsoft.com/office/powerpoint/2010/main" val="134879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lvl="0"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Перш ніж під'єднати комп'ютер до Інтернету, бажано підключити брандмауер.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2212615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Наприклад, щоб підключити брандмауер в операційній системі </a:t>
            </a:r>
            <a:r>
              <a:rPr lang="en-US" sz="2800" b="1" i="1" kern="0" dirty="0">
                <a:solidFill>
                  <a:schemeClr val="bg1"/>
                </a:solidFill>
              </a:rPr>
              <a:t>Windows, </a:t>
            </a:r>
            <a:r>
              <a:rPr lang="uk-UA" sz="2800" b="1" i="1" kern="0" dirty="0">
                <a:solidFill>
                  <a:schemeClr val="bg1"/>
                </a:solidFill>
              </a:rPr>
              <a:t>треба виконати вказівку:</a:t>
            </a:r>
            <a:endParaRPr lang="en-US" sz="2800" b="1" i="1" kern="0" dirty="0">
              <a:solidFill>
                <a:schemeClr val="bg1"/>
              </a:solidFill>
            </a:endParaRPr>
          </a:p>
        </p:txBody>
      </p:sp>
      <p:pic>
        <p:nvPicPr>
          <p:cNvPr id="8" name="Picture 2" descr="Результат пошуку зображень за запитом &quot;брандмауер windows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252" y="3342631"/>
            <a:ext cx="3345898" cy="334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Схема 9"/>
          <p:cNvGraphicFramePr/>
          <p:nvPr/>
        </p:nvGraphicFramePr>
        <p:xfrm>
          <a:off x="247202" y="3342630"/>
          <a:ext cx="8429659" cy="3182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1990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E27BCB7-FBBD-41AB-92A8-25BB82837D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>
                                            <p:graphicEl>
                                              <a:dgm id="{DE27BCB7-FBBD-41AB-92A8-25BB82837D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DE98724-F0BF-42B0-9DD4-2E7B48009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>
                                            <p:graphicEl>
                                              <a:dgm id="{DDE98724-F0BF-42B0-9DD4-2E7B480097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D948475-3A72-4282-A7E2-E1FA6E7405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>
                                            <p:graphicEl>
                                              <a:dgm id="{BD948475-3A72-4282-A7E2-E1FA6E7405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5679B1A-FF17-4F85-9F41-FE26B7B9FE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>
                                            <p:graphicEl>
                                              <a:dgm id="{35679B1A-FF17-4F85-9F41-FE26B7B9FE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145D2C8-A92A-4865-87E9-A87784D21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0">
                                            <p:graphicEl>
                                              <a:dgm id="{1145D2C8-A92A-4865-87E9-A87784D21A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Graphic spid="10" grpId="0" uiExpand="1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lvl="0"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вікні, що відкрилося, слід встановити режим Підключено та за необхідності задати додаткові параметри.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45507"/>
          <a:stretch/>
        </p:blipFill>
        <p:spPr>
          <a:xfrm>
            <a:off x="1374116" y="2693505"/>
            <a:ext cx="9445925" cy="3737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56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lvl="0"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Після встановлення </a:t>
            </a:r>
            <a:r>
              <a:rPr lang="uk-UA" sz="2800" b="1" i="1" kern="0" dirty="0" err="1">
                <a:solidFill>
                  <a:schemeClr val="bg1"/>
                </a:solidFill>
              </a:rPr>
              <a:t>міжмережевого</a:t>
            </a:r>
            <a:r>
              <a:rPr lang="uk-UA" sz="2800" b="1" i="1" kern="0" dirty="0">
                <a:solidFill>
                  <a:schemeClr val="bg1"/>
                </a:solidFill>
              </a:rPr>
              <a:t> екрана при кожному першому запуску мережевих програм брандмауер видаватиме вікно з попередженням, що деяка програма намагається одержати доступ до мережевого ресурсу.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3516899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Користувачеві пропонується на вибір: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9" y="4153242"/>
            <a:ext cx="4987672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одноразово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4478" y="4153242"/>
            <a:ext cx="4987672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назавжди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72264" y="4153718"/>
            <a:ext cx="1849630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чи</a:t>
            </a:r>
            <a:endParaRPr lang="uk-UA" sz="3200" b="1" i="1" kern="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009" y="4902000"/>
            <a:ext cx="4987672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дозволити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4478" y="4902000"/>
            <a:ext cx="4987672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заборонити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72264" y="4902476"/>
            <a:ext cx="1849630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або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008" y="5650758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доступ до комп'ютера для обраної програми.</a:t>
            </a:r>
          </a:p>
        </p:txBody>
      </p:sp>
    </p:spTree>
    <p:extLst>
      <p:ext uri="{BB962C8B-B14F-4D97-AF65-F5344CB8AC3E}">
        <p14:creationId xmlns:p14="http://schemas.microsoft.com/office/powerpoint/2010/main" val="207018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§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Якщо у вас будинку до Інтернету підключено кілька комп'ютерів, або вони з'єднані в мережу, важливо захистити кожен з них. Для захисту мережі слід використовувати </a:t>
            </a:r>
            <a:r>
              <a:rPr lang="uk-UA" sz="2800" b="1" i="1" kern="0" dirty="0">
                <a:solidFill>
                  <a:srgbClr val="FFFF00"/>
                </a:solidFill>
              </a:rPr>
              <a:t>апаратний брандмауер </a:t>
            </a:r>
            <a:r>
              <a:rPr lang="uk-UA" sz="2800" b="1" i="1" kern="0" dirty="0">
                <a:solidFill>
                  <a:schemeClr val="bg1"/>
                </a:solidFill>
              </a:rPr>
              <a:t>(наприклад, маршрутизатор).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BDBE21-1099-4C71-8410-CBD1C1F49A6E}"/>
              </a:ext>
            </a:extLst>
          </p:cNvPr>
          <p:cNvSpPr txBox="1"/>
          <p:nvPr/>
        </p:nvSpPr>
        <p:spPr>
          <a:xfrm>
            <a:off x="72008" y="3538032"/>
            <a:ext cx="7986770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Однак, щоб запобігти поширенню вірусу в самій мережі в разі зараження одного з комп'ютерів, на кожному з них необхідно включити </a:t>
            </a:r>
            <a:r>
              <a:rPr lang="uk-UA" sz="2800" b="1" i="1" kern="0" dirty="0">
                <a:solidFill>
                  <a:srgbClr val="FFFF00"/>
                </a:solidFill>
              </a:rPr>
              <a:t>програмний брандмауер</a:t>
            </a:r>
            <a:r>
              <a:rPr lang="uk-UA" sz="2800" b="1" i="1" kern="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26" name="Picture 2" descr="Ð ÐµÐ·ÑÐ»ÑÑÐ°Ñ Ð¿Ð¾ÑÑÐºÑ Ð·Ð¾Ð±ÑÐ°Ð¶ÐµÐ½Ñ Ð·Ð° Ð·Ð°Ð¿Ð¸ÑÐ¾Ð¼ &quot;firewall vector&quot;">
            <a:extLst>
              <a:ext uri="{FF2B5EF4-FFF2-40B4-BE49-F238E27FC236}">
                <a16:creationId xmlns:a16="http://schemas.microsoft.com/office/drawing/2014/main" id="{CEA8AF57-47A9-48BB-A4E6-E8CF5BF9FB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" t="4102" r="6348" b="17451"/>
          <a:stretch/>
        </p:blipFill>
        <p:spPr bwMode="auto">
          <a:xfrm>
            <a:off x="8145156" y="3538033"/>
            <a:ext cx="3974836" cy="315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6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Запитання для рефлексії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lvl="0"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 на </a:t>
            </a:r>
            <a:r>
              <a:rPr lang="uk-UA" sz="2800" b="1" i="1" kern="0" dirty="0" err="1">
                <a:solidFill>
                  <a:srgbClr val="FFFFFF"/>
                </a:solidFill>
              </a:rPr>
              <a:t>уроці</a:t>
            </a:r>
            <a:r>
              <a:rPr lang="uk-UA" sz="2800" b="1" i="1" kern="0" dirty="0">
                <a:solidFill>
                  <a:srgbClr val="FFFFFF"/>
                </a:solidFill>
              </a:rPr>
              <a:t> в мене виходило найкраще?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2007" y="1830707"/>
            <a:ext cx="5695745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Наскільки самостійно я працював на </a:t>
            </a:r>
            <a:r>
              <a:rPr lang="uk-UA" sz="2800" b="1" i="1" kern="0" dirty="0" err="1">
                <a:solidFill>
                  <a:srgbClr val="002060"/>
                </a:solidFill>
              </a:rPr>
              <a:t>уроці</a:t>
            </a:r>
            <a:r>
              <a:rPr lang="uk-UA" sz="2800" b="1" i="1" kern="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2007" y="2895538"/>
            <a:ext cx="5695745" cy="1815882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Чи встиг я в повному обсязі здійснити заплановане на цьому </a:t>
            </a:r>
            <a:r>
              <a:rPr lang="uk-UA" sz="2800" b="1" i="1" kern="0" dirty="0" err="1">
                <a:solidFill>
                  <a:srgbClr val="FFFFFF"/>
                </a:solidFill>
              </a:rPr>
              <a:t>уроці</a:t>
            </a:r>
            <a:r>
              <a:rPr lang="uk-UA" sz="2800" b="1" i="1" kern="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D39733-2D95-4B65-8A8B-867C0D29D781}"/>
              </a:ext>
            </a:extLst>
          </p:cNvPr>
          <p:cNvSpPr txBox="1"/>
          <p:nvPr/>
        </p:nvSpPr>
        <p:spPr>
          <a:xfrm>
            <a:off x="72006" y="4822144"/>
            <a:ext cx="5695745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Чи досягнуто мети уроку?</a:t>
            </a:r>
          </a:p>
        </p:txBody>
      </p:sp>
      <p:pic>
        <p:nvPicPr>
          <p:cNvPr id="4098" name="Picture 2" descr="Ð ÐµÐ·ÑÐ»ÑÑÐ°Ñ Ð¿Ð¾ÑÑÐºÑ Ð·Ð¾Ð±ÑÐ°Ð¶ÐµÐ½Ñ Ð·Ð° Ð·Ð°Ð¿Ð¸ÑÐ¾Ð¼ &quot;firewall vector&quot;">
            <a:extLst>
              <a:ext uri="{FF2B5EF4-FFF2-40B4-BE49-F238E27FC236}">
                <a16:creationId xmlns:a16="http://schemas.microsoft.com/office/drawing/2014/main" id="{2BC762C4-746B-4ECB-91AE-3013C5A69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694" y="1830465"/>
            <a:ext cx="4632080" cy="463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34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Ð ÐµÐ·ÑÐ»ÑÑÐ°Ñ Ð¿Ð¾ÑÑÐºÑ Ð·Ð¾Ð±ÑÐ°Ð¶ÐµÐ½Ñ Ð·Ð° Ð·Ð°Ð¿Ð¸ÑÐ¾Ð¼ &quot;blackboard with wooden frame&quot;">
            <a:extLst>
              <a:ext uri="{FF2B5EF4-FFF2-40B4-BE49-F238E27FC236}">
                <a16:creationId xmlns:a16="http://schemas.microsoft.com/office/drawing/2014/main" id="{3CECCAC8-B652-4FB7-92BE-D3D7777FFC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91767" y="1251832"/>
            <a:ext cx="9651372" cy="52157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Домашнє завдання</a:t>
            </a:r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lvl="0"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F01F12-60B8-4057-B072-70972A5148DE}"/>
              </a:ext>
            </a:extLst>
          </p:cNvPr>
          <p:cNvSpPr txBox="1"/>
          <p:nvPr/>
        </p:nvSpPr>
        <p:spPr>
          <a:xfrm>
            <a:off x="2601158" y="1793710"/>
            <a:ext cx="6989684" cy="375487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400" b="1" i="1" kern="0" dirty="0">
                <a:solidFill>
                  <a:schemeClr val="bg1"/>
                </a:solidFill>
              </a:rPr>
              <a:t>Сформулювати питання для самостійних досліджень про брандмауери. Провести необхідні дослідження. Оприлюднити результати досліджень</a:t>
            </a:r>
            <a:endParaRPr lang="uk-UA" sz="34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33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Актуалізація опорних знань і життєвого досвіду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lvl="0"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457189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Пропоную визначити поняття, які ви вже вивчали та які ще вам не відомі.</a:t>
            </a:r>
            <a:endParaRPr kumimoji="0" lang="uk-UA" sz="28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D2DBA42B-BA44-4FDE-96DA-A4346600BFC3}"/>
              </a:ext>
            </a:extLst>
          </p:cNvPr>
          <p:cNvSpPr/>
          <p:nvPr/>
        </p:nvSpPr>
        <p:spPr>
          <a:xfrm>
            <a:off x="72007" y="2268848"/>
            <a:ext cx="5913157" cy="79762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Типова корпоративна мережа 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56845C78-C5A8-4039-86B1-F137DC114A81}"/>
              </a:ext>
            </a:extLst>
          </p:cNvPr>
          <p:cNvSpPr/>
          <p:nvPr/>
        </p:nvSpPr>
        <p:spPr>
          <a:xfrm>
            <a:off x="72007" y="3133085"/>
            <a:ext cx="5913157" cy="79762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prstClr val="white"/>
                </a:solidFill>
              </a:rPr>
              <a:t>Засоби захисту мереж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69114C28-1464-4A9B-A61B-8DFEFE7998AD}"/>
              </a:ext>
            </a:extLst>
          </p:cNvPr>
          <p:cNvSpPr/>
          <p:nvPr/>
        </p:nvSpPr>
        <p:spPr>
          <a:xfrm>
            <a:off x="72007" y="3999280"/>
            <a:ext cx="5913157" cy="79762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prstClr val="white"/>
                </a:solidFill>
              </a:rPr>
              <a:t>Брандмауер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DE5D0572-7B0B-4EEE-91AA-C13C79818C59}"/>
              </a:ext>
            </a:extLst>
          </p:cNvPr>
          <p:cNvSpPr/>
          <p:nvPr/>
        </p:nvSpPr>
        <p:spPr>
          <a:xfrm>
            <a:off x="72007" y="4865859"/>
            <a:ext cx="5913157" cy="134402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prstClr val="white"/>
                </a:solidFill>
              </a:rPr>
              <a:t>Політика безпеки при доступі до мережі загального користування </a:t>
            </a: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56998F73-BE32-4117-A175-0B2944E8C701}"/>
              </a:ext>
            </a:extLst>
          </p:cNvPr>
          <p:cNvSpPr/>
          <p:nvPr/>
        </p:nvSpPr>
        <p:spPr>
          <a:xfrm>
            <a:off x="6096000" y="2268848"/>
            <a:ext cx="5913157" cy="797626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prstClr val="white"/>
                </a:solidFill>
              </a:rPr>
              <a:t>Система аналізу вмісту поштового і веб-трафіку </a:t>
            </a: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E353A342-6CDE-4F8F-A95A-FC46DAA9BF5C}"/>
              </a:ext>
            </a:extLst>
          </p:cNvPr>
          <p:cNvSpPr/>
          <p:nvPr/>
        </p:nvSpPr>
        <p:spPr>
          <a:xfrm>
            <a:off x="6096000" y="3133085"/>
            <a:ext cx="5913157" cy="797626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prstClr val="white"/>
                </a:solidFill>
              </a:rPr>
              <a:t>Віртуальні приватні мережі </a:t>
            </a: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E1CD5F88-8EBA-4BF2-A16B-1491160083F9}"/>
              </a:ext>
            </a:extLst>
          </p:cNvPr>
          <p:cNvSpPr/>
          <p:nvPr/>
        </p:nvSpPr>
        <p:spPr>
          <a:xfrm>
            <a:off x="6096000" y="3999280"/>
            <a:ext cx="5913157" cy="797626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prstClr val="white"/>
                </a:solidFill>
              </a:rPr>
              <a:t>Антивірусні засоби захисту </a:t>
            </a: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39D6D0ED-26F3-4A59-A5CE-7781CAAC8CA9}"/>
              </a:ext>
            </a:extLst>
          </p:cNvPr>
          <p:cNvSpPr/>
          <p:nvPr/>
        </p:nvSpPr>
        <p:spPr>
          <a:xfrm>
            <a:off x="6096000" y="4865859"/>
            <a:ext cx="5913157" cy="1344022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prstClr val="white"/>
                </a:solidFill>
              </a:rPr>
              <a:t>Технології виявлення вірусів 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12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380F663-13E3-468B-A760-3F004EF113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82" r="9530"/>
          <a:stretch/>
        </p:blipFill>
        <p:spPr>
          <a:xfrm flipH="1">
            <a:off x="414169" y="1167703"/>
            <a:ext cx="4558964" cy="53134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Працюємо за комп’ютером</a:t>
            </a:r>
            <a:endParaRPr lang="uk-UA" sz="3600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lvl="0"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253511-E843-4F3C-ABC3-FB5075FF2BEC}"/>
              </a:ext>
            </a:extLst>
          </p:cNvPr>
          <p:cNvSpPr txBox="1"/>
          <p:nvPr/>
        </p:nvSpPr>
        <p:spPr>
          <a:xfrm>
            <a:off x="5094512" y="1196763"/>
            <a:ext cx="7027637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Створіть </a:t>
            </a:r>
            <a:r>
              <a:rPr lang="ru-RU" sz="2800" b="1" i="1" kern="0" dirty="0" err="1">
                <a:solidFill>
                  <a:srgbClr val="FFFF00"/>
                </a:solidFill>
              </a:rPr>
              <a:t>презентацію</a:t>
            </a:r>
            <a:endParaRPr lang="uk-UA" sz="2800" b="1" i="1" kern="0" dirty="0">
              <a:solidFill>
                <a:srgbClr val="FFFF00"/>
              </a:solidFill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“Сучасні брандмауери”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211F5C-B5C5-45DD-AB66-5EC37C455CD3}"/>
              </a:ext>
            </a:extLst>
          </p:cNvPr>
          <p:cNvSpPr txBox="1"/>
          <p:nvPr/>
        </p:nvSpPr>
        <p:spPr>
          <a:xfrm>
            <a:off x="5094514" y="2334569"/>
            <a:ext cx="7027636" cy="440120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1.	Розмісіть роботу на </a:t>
            </a:r>
            <a:r>
              <a:rPr lang="en-US" sz="2800" b="1" i="1" kern="0" dirty="0">
                <a:solidFill>
                  <a:schemeClr val="bg1"/>
                </a:solidFill>
              </a:rPr>
              <a:t>Google-</a:t>
            </a:r>
            <a:r>
              <a:rPr lang="uk-UA" sz="2800" b="1" i="1" kern="0" dirty="0">
                <a:solidFill>
                  <a:schemeClr val="bg1"/>
                </a:solidFill>
              </a:rPr>
              <a:t>диску, надайте доступ, для перегляду і редагування учителю і 2 однокласникам.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2.	Перегляньте проектну роботу своїх друзів. Додайте коментарі. Порівняйте змістовну частину і оформлення.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3.	Оцініть власну роботу і переглянуті роботи.</a:t>
            </a:r>
          </a:p>
        </p:txBody>
      </p:sp>
    </p:spTree>
    <p:extLst>
      <p:ext uri="{BB962C8B-B14F-4D97-AF65-F5344CB8AC3E}">
        <p14:creationId xmlns:p14="http://schemas.microsoft.com/office/powerpoint/2010/main" val="38619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sp>
        <p:nvSpPr>
          <p:cNvPr id="11" name="Підзаголовок 2">
            <a:extLst>
              <a:ext uri="{FF2B5EF4-FFF2-40B4-BE49-F238E27FC236}">
                <a16:creationId xmlns:a16="http://schemas.microsoft.com/office/drawing/2014/main" id="{344007F2-3680-4034-9226-0551AEE1327D}"/>
              </a:ext>
            </a:extLst>
          </p:cNvPr>
          <p:cNvSpPr txBox="1">
            <a:spLocks/>
          </p:cNvSpPr>
          <p:nvPr/>
        </p:nvSpPr>
        <p:spPr>
          <a:xfrm>
            <a:off x="5032382" y="3184362"/>
            <a:ext cx="7138989" cy="403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uk-UA" sz="1600" b="1">
                <a:solidFill>
                  <a:srgbClr val="FFFFFF"/>
                </a:solidFill>
              </a:rPr>
              <a:t>За навчальною програмою 2018 року</a:t>
            </a:r>
            <a:endParaRPr lang="uk-UA" sz="1600" b="1" dirty="0">
              <a:solidFill>
                <a:srgbClr val="FFFFFF"/>
              </a:solidFill>
            </a:endParaRPr>
          </a:p>
        </p:txBody>
      </p:sp>
      <p:sp>
        <p:nvSpPr>
          <p:cNvPr id="12" name="Округлена прямокутна виноска 5">
            <a:extLst>
              <a:ext uri="{FF2B5EF4-FFF2-40B4-BE49-F238E27FC236}">
                <a16:creationId xmlns:a16="http://schemas.microsoft.com/office/drawing/2014/main" id="{50F6A942-D83A-4781-A35D-7D9E073D86CC}"/>
              </a:ext>
            </a:extLst>
          </p:cNvPr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12</a:t>
            </a:r>
          </a:p>
        </p:txBody>
      </p:sp>
      <p:pic>
        <p:nvPicPr>
          <p:cNvPr id="8" name="Picture 8" descr="Пов’язане зображення">
            <a:extLst>
              <a:ext uri="{FF2B5EF4-FFF2-40B4-BE49-F238E27FC236}">
                <a16:creationId xmlns:a16="http://schemas.microsoft.com/office/drawing/2014/main" id="{0E791245-BFD8-4E03-BBA7-0BDBF5F0D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428" y="3662321"/>
            <a:ext cx="2333066" cy="233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Результат пошуку зображень за запитом &quot;брандмауер windows&quot;">
            <a:extLst>
              <a:ext uri="{FF2B5EF4-FFF2-40B4-BE49-F238E27FC236}">
                <a16:creationId xmlns:a16="http://schemas.microsoft.com/office/drawing/2014/main" id="{A830F8B7-E089-4C3C-94B0-08A2FCBFD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039" y="3664311"/>
            <a:ext cx="2328336" cy="232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§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Для безпеки в комп’ютерних мереж використовують таке програмне забезпечення: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0694EEC3-80E7-4458-848A-1C58DD60483A}"/>
              </a:ext>
            </a:extLst>
          </p:cNvPr>
          <p:cNvSpPr/>
          <p:nvPr/>
        </p:nvSpPr>
        <p:spPr>
          <a:xfrm>
            <a:off x="72008" y="2242967"/>
            <a:ext cx="3973050" cy="193714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 err="1">
                <a:solidFill>
                  <a:srgbClr val="FFFF00"/>
                </a:solidFill>
              </a:rPr>
              <a:t>Міжмережевий</a:t>
            </a:r>
            <a:r>
              <a:rPr lang="uk-UA" sz="2400" b="1" i="1" kern="0" dirty="0">
                <a:solidFill>
                  <a:srgbClr val="FFFF00"/>
                </a:solidFill>
              </a:rPr>
              <a:t> екран </a:t>
            </a:r>
            <a:r>
              <a:rPr lang="uk-UA" sz="2400" b="1" i="1" kern="0" dirty="0">
                <a:solidFill>
                  <a:schemeClr val="bg1"/>
                </a:solidFill>
              </a:rPr>
              <a:t>(брандмауер, </a:t>
            </a:r>
            <a:r>
              <a:rPr lang="uk-UA" sz="2400" b="1" i="1" kern="0" dirty="0" err="1">
                <a:solidFill>
                  <a:schemeClr val="bg1"/>
                </a:solidFill>
              </a:rPr>
              <a:t>файрвол</a:t>
            </a:r>
            <a:r>
              <a:rPr lang="uk-UA" sz="2400" b="1" i="1" kern="0" dirty="0">
                <a:solidFill>
                  <a:schemeClr val="bg1"/>
                </a:solidFill>
              </a:rPr>
              <a:t> </a:t>
            </a:r>
            <a:r>
              <a:rPr lang="uk-UA" sz="2400" b="1" i="1" kern="0" dirty="0" err="1">
                <a:solidFill>
                  <a:schemeClr val="bg1"/>
                </a:solidFill>
              </a:rPr>
              <a:t>англ</a:t>
            </a:r>
            <a:r>
              <a:rPr lang="uk-UA" sz="2400" b="1" i="1" kern="0" dirty="0">
                <a:solidFill>
                  <a:schemeClr val="bg1"/>
                </a:solidFill>
              </a:rPr>
              <a:t>. </a:t>
            </a:r>
            <a:r>
              <a:rPr lang="uk-UA" sz="2400" b="1" i="1" kern="0" dirty="0" err="1">
                <a:solidFill>
                  <a:schemeClr val="bg1"/>
                </a:solidFill>
              </a:rPr>
              <a:t>Firewall</a:t>
            </a:r>
            <a:r>
              <a:rPr lang="uk-UA" sz="2400" b="1" i="1" kern="0" dirty="0">
                <a:solidFill>
                  <a:schemeClr val="bg1"/>
                </a:solidFill>
              </a:rPr>
              <a:t>, буквально «вогняна стіна»)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F90AFDBD-14F1-41AE-B4B8-B87CA673FFF6}"/>
              </a:ext>
            </a:extLst>
          </p:cNvPr>
          <p:cNvSpPr/>
          <p:nvPr/>
        </p:nvSpPr>
        <p:spPr>
          <a:xfrm>
            <a:off x="4110553" y="2242967"/>
            <a:ext cx="3973050" cy="193714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 err="1">
                <a:solidFill>
                  <a:srgbClr val="FFFF00"/>
                </a:solidFill>
              </a:rPr>
              <a:t>Антівірусна</a:t>
            </a:r>
            <a:r>
              <a:rPr lang="uk-UA" sz="2400" b="1" i="1" kern="0" dirty="0">
                <a:solidFill>
                  <a:srgbClr val="FFFF00"/>
                </a:solidFill>
              </a:rPr>
              <a:t> програма </a:t>
            </a:r>
            <a:r>
              <a:rPr lang="uk-UA" sz="2400" b="1" i="1" kern="0" dirty="0">
                <a:solidFill>
                  <a:srgbClr val="FFFFFF"/>
                </a:solidFill>
              </a:rPr>
              <a:t>(антивірус)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9DD658A9-7987-4AB0-8AB8-34707A62131A}"/>
              </a:ext>
            </a:extLst>
          </p:cNvPr>
          <p:cNvSpPr/>
          <p:nvPr/>
        </p:nvSpPr>
        <p:spPr>
          <a:xfrm>
            <a:off x="8149101" y="2242967"/>
            <a:ext cx="3973050" cy="193714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 err="1">
                <a:solidFill>
                  <a:srgbClr val="FFFF00"/>
                </a:solidFill>
              </a:rPr>
              <a:t>Secure</a:t>
            </a:r>
            <a:r>
              <a:rPr lang="uk-UA" sz="2400" b="1" i="1" kern="0" dirty="0">
                <a:solidFill>
                  <a:srgbClr val="FFFF00"/>
                </a:solidFill>
              </a:rPr>
              <a:t> </a:t>
            </a:r>
            <a:r>
              <a:rPr lang="uk-UA" sz="2400" b="1" i="1" kern="0" dirty="0" err="1">
                <a:solidFill>
                  <a:srgbClr val="FFFF00"/>
                </a:solidFill>
              </a:rPr>
              <a:t>Shell</a:t>
            </a:r>
            <a:r>
              <a:rPr lang="uk-UA" sz="2400" b="1" i="1" kern="0" dirty="0">
                <a:solidFill>
                  <a:srgbClr val="FFFFFF"/>
                </a:solidFill>
              </a:rPr>
              <a:t>, </a:t>
            </a:r>
            <a:r>
              <a:rPr lang="uk-UA" sz="2400" b="1" i="1" kern="0" dirty="0">
                <a:solidFill>
                  <a:srgbClr val="FFFF00"/>
                </a:solidFill>
              </a:rPr>
              <a:t>SSH</a:t>
            </a:r>
            <a:r>
              <a:rPr lang="uk-UA" sz="2400" b="1" i="1" kern="0" dirty="0">
                <a:solidFill>
                  <a:srgbClr val="FFFFFF"/>
                </a:solidFill>
              </a:rPr>
              <a:t> («безпечна оболонка»)</a:t>
            </a:r>
          </a:p>
        </p:txBody>
      </p:sp>
      <p:pic>
        <p:nvPicPr>
          <p:cNvPr id="11" name="Picture 2" descr="Результат пошуку зображень за запитом &quot;malware&quot;">
            <a:extLst>
              <a:ext uri="{FF2B5EF4-FFF2-40B4-BE49-F238E27FC236}">
                <a16:creationId xmlns:a16="http://schemas.microsoft.com/office/drawing/2014/main" id="{6C08B222-0889-4713-AA26-82467CD6F7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5" t="10821" r="17896" b="17395"/>
          <a:stretch/>
        </p:blipFill>
        <p:spPr bwMode="auto">
          <a:xfrm>
            <a:off x="500510" y="4362645"/>
            <a:ext cx="3116045" cy="214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Пов’язане зображення">
            <a:extLst>
              <a:ext uri="{FF2B5EF4-FFF2-40B4-BE49-F238E27FC236}">
                <a16:creationId xmlns:a16="http://schemas.microsoft.com/office/drawing/2014/main" id="{D2365E00-AF69-4185-A34F-E5950DCE3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843" y="4372773"/>
            <a:ext cx="2920313" cy="213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ÐÐ¾Ð²âÑÐ·Ð°Ð½Ðµ Ð·Ð¾Ð±ÑÐ°Ð¶ÐµÐ½Ð½Ñ">
            <a:extLst>
              <a:ext uri="{FF2B5EF4-FFF2-40B4-BE49-F238E27FC236}">
                <a16:creationId xmlns:a16="http://schemas.microsoft.com/office/drawing/2014/main" id="{4984E74F-C252-4834-BCE9-6B0F233D0D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9" r="15086"/>
          <a:stretch/>
        </p:blipFill>
        <p:spPr bwMode="auto">
          <a:xfrm>
            <a:off x="8470142" y="4272211"/>
            <a:ext cx="3508999" cy="223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22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§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Брандмауер</a:t>
            </a:r>
            <a:r>
              <a:rPr lang="uk-UA" sz="2800" b="1" i="1" kern="0" dirty="0">
                <a:solidFill>
                  <a:schemeClr val="bg1"/>
                </a:solidFill>
              </a:rPr>
              <a:t> (</a:t>
            </a:r>
            <a:r>
              <a:rPr lang="uk-UA" sz="2800" b="1" i="1" kern="0" dirty="0" err="1">
                <a:solidFill>
                  <a:schemeClr val="bg1"/>
                </a:solidFill>
              </a:rPr>
              <a:t>міжмережевий</a:t>
            </a:r>
            <a:r>
              <a:rPr lang="uk-UA" sz="2800" b="1" i="1" kern="0" dirty="0">
                <a:solidFill>
                  <a:schemeClr val="bg1"/>
                </a:solidFill>
              </a:rPr>
              <a:t> екран)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37115EE1-0AA6-4978-9C6D-9CCD84E15558}"/>
              </a:ext>
            </a:extLst>
          </p:cNvPr>
          <p:cNvSpPr/>
          <p:nvPr/>
        </p:nvSpPr>
        <p:spPr>
          <a:xfrm>
            <a:off x="72007" y="1828039"/>
            <a:ext cx="5972332" cy="46330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«Напівпроникна мембрана», що розташована між внутрішнім сегментом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мережі й зовнішньою мережею або іншими сегментами мережі  </a:t>
            </a:r>
            <a:r>
              <a:rPr lang="en-US" sz="2700" b="1" i="1" kern="0" dirty="0">
                <a:solidFill>
                  <a:srgbClr val="FFFFFF"/>
                </a:solidFill>
              </a:rPr>
              <a:t>Internet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і контролює всі інформаційні потоки у внутрішній сегмент і з нього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6C34951-888E-4822-A4CB-0C7EB0570903}"/>
              </a:ext>
            </a:extLst>
          </p:cNvPr>
          <p:cNvSpPr/>
          <p:nvPr/>
        </p:nvSpPr>
        <p:spPr>
          <a:xfrm>
            <a:off x="6149819" y="1828039"/>
            <a:ext cx="5972332" cy="46330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Пристрій або набір пристроїв, </a:t>
            </a:r>
            <a:r>
              <a:rPr lang="uk-UA" sz="2700" b="1" i="1" kern="0" dirty="0" err="1">
                <a:solidFill>
                  <a:srgbClr val="FFFFFF"/>
                </a:solidFill>
              </a:rPr>
              <a:t>сконфігурованих</a:t>
            </a:r>
            <a:r>
              <a:rPr lang="uk-UA" sz="2700" b="1" i="1" kern="0" dirty="0">
                <a:solidFill>
                  <a:srgbClr val="FFFFFF"/>
                </a:solidFill>
              </a:rPr>
              <a:t> так, щоб допускати, відмовляти,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шифрувати, пропускати через проксі весь комп’ютерний трафік між областями різної безпеки згідно з набором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правил та інших критеріїв</a:t>
            </a:r>
          </a:p>
        </p:txBody>
      </p:sp>
    </p:spTree>
    <p:extLst>
      <p:ext uri="{BB962C8B-B14F-4D97-AF65-F5344CB8AC3E}">
        <p14:creationId xmlns:p14="http://schemas.microsoft.com/office/powerpoint/2010/main" val="335674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§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 err="1">
                <a:solidFill>
                  <a:schemeClr val="bg1"/>
                </a:solidFill>
              </a:rPr>
              <a:t>Міжмережеві</a:t>
            </a:r>
            <a:r>
              <a:rPr lang="uk-UA" sz="2800" b="1" i="1" kern="0" dirty="0">
                <a:solidFill>
                  <a:schemeClr val="bg1"/>
                </a:solidFill>
              </a:rPr>
              <a:t> екрани зазвичай виконують такі функції: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99AF9D-128D-4277-8E12-65B67C3807E0}"/>
              </a:ext>
            </a:extLst>
          </p:cNvPr>
          <p:cNvSpPr txBox="1"/>
          <p:nvPr/>
        </p:nvSpPr>
        <p:spPr>
          <a:xfrm>
            <a:off x="401933" y="2273111"/>
            <a:ext cx="11719137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фізичне відділення робочих станцій і серверів внутрішнього сегмента мережі (внутрішньої підмережі) від зовнішніх каналів зв’язку;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1940FA-6261-4CD1-ADBE-A26014B41AF2}"/>
              </a:ext>
            </a:extLst>
          </p:cNvPr>
          <p:cNvSpPr txBox="1"/>
          <p:nvPr/>
        </p:nvSpPr>
        <p:spPr>
          <a:xfrm>
            <a:off x="401933" y="3780347"/>
            <a:ext cx="11719137" cy="138499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багатоетапну ідентифікацію запитів, що надходять в мережу (ідентифікація серверів, вузлів зв’язку про інших компонентів зовнішньої мережі);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D6E3C-09DC-46EA-86F7-0EA1DB3860B9}"/>
              </a:ext>
            </a:extLst>
          </p:cNvPr>
          <p:cNvSpPr txBox="1"/>
          <p:nvPr/>
        </p:nvSpPr>
        <p:spPr>
          <a:xfrm>
            <a:off x="401932" y="5287583"/>
            <a:ext cx="11719137" cy="95410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перевірку повноважень і прав доступу користувача до внутрішніх ресурсів мережі; </a:t>
            </a:r>
          </a:p>
        </p:txBody>
      </p:sp>
    </p:spTree>
    <p:extLst>
      <p:ext uri="{BB962C8B-B14F-4D97-AF65-F5344CB8AC3E}">
        <p14:creationId xmlns:p14="http://schemas.microsoft.com/office/powerpoint/2010/main" val="384026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§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(Продовження…) </a:t>
            </a:r>
            <a:r>
              <a:rPr lang="uk-UA" sz="2800" b="1" i="1" kern="0" dirty="0" err="1">
                <a:solidFill>
                  <a:schemeClr val="bg1"/>
                </a:solidFill>
              </a:rPr>
              <a:t>Міжмережеві</a:t>
            </a:r>
            <a:r>
              <a:rPr lang="uk-UA" sz="2800" b="1" i="1" kern="0" dirty="0">
                <a:solidFill>
                  <a:schemeClr val="bg1"/>
                </a:solidFill>
              </a:rPr>
              <a:t> екрани зазвичай виконують такі функції: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99AF9D-128D-4277-8E12-65B67C3807E0}"/>
              </a:ext>
            </a:extLst>
          </p:cNvPr>
          <p:cNvSpPr txBox="1"/>
          <p:nvPr/>
        </p:nvSpPr>
        <p:spPr>
          <a:xfrm>
            <a:off x="401933" y="2273111"/>
            <a:ext cx="11719137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реєстрацію всіх запитів до компонентів внутрішньої підмережі ззовні;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1940FA-6261-4CD1-ADBE-A26014B41AF2}"/>
              </a:ext>
            </a:extLst>
          </p:cNvPr>
          <p:cNvSpPr txBox="1"/>
          <p:nvPr/>
        </p:nvSpPr>
        <p:spPr>
          <a:xfrm>
            <a:off x="401932" y="3317478"/>
            <a:ext cx="11719137" cy="95410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800" b="1" i="1" kern="0" dirty="0">
                <a:solidFill>
                  <a:schemeClr val="bg1"/>
                </a:solidFill>
              </a:rPr>
              <a:t>контроль </a:t>
            </a:r>
            <a:r>
              <a:rPr lang="ru-RU" sz="2800" b="1" i="1" kern="0" dirty="0" err="1">
                <a:solidFill>
                  <a:schemeClr val="bg1"/>
                </a:solidFill>
              </a:rPr>
              <a:t>цілісності</a:t>
            </a:r>
            <a:r>
              <a:rPr lang="ru-RU" sz="2800" b="1" i="1" kern="0" dirty="0">
                <a:solidFill>
                  <a:schemeClr val="bg1"/>
                </a:solidFill>
              </a:rPr>
              <a:t> </a:t>
            </a:r>
            <a:r>
              <a:rPr lang="ru-RU" sz="2800" b="1" i="1" kern="0" dirty="0" err="1">
                <a:solidFill>
                  <a:schemeClr val="bg1"/>
                </a:solidFill>
              </a:rPr>
              <a:t>програмного</a:t>
            </a:r>
            <a:r>
              <a:rPr lang="ru-RU" sz="2800" b="1" i="1" kern="0" dirty="0">
                <a:solidFill>
                  <a:schemeClr val="bg1"/>
                </a:solidFill>
              </a:rPr>
              <a:t> </a:t>
            </a:r>
            <a:r>
              <a:rPr lang="ru-RU" sz="2800" b="1" i="1" kern="0" dirty="0" err="1">
                <a:solidFill>
                  <a:schemeClr val="bg1"/>
                </a:solidFill>
              </a:rPr>
              <a:t>забезпечення</a:t>
            </a:r>
            <a:r>
              <a:rPr lang="ru-RU" sz="2800" b="1" i="1" kern="0" dirty="0">
                <a:solidFill>
                  <a:schemeClr val="bg1"/>
                </a:solidFill>
              </a:rPr>
              <a:t> і </a:t>
            </a:r>
            <a:r>
              <a:rPr lang="ru-RU" sz="2800" b="1" i="1" kern="0" dirty="0" err="1">
                <a:solidFill>
                  <a:schemeClr val="bg1"/>
                </a:solidFill>
              </a:rPr>
              <a:t>даних</a:t>
            </a:r>
            <a:r>
              <a:rPr lang="ru-RU" sz="2800" b="1" i="1" kern="0" dirty="0">
                <a:solidFill>
                  <a:schemeClr val="bg1"/>
                </a:solidFill>
              </a:rPr>
              <a:t>; </a:t>
            </a:r>
            <a:endParaRPr lang="uk-UA" sz="2800" b="1" i="1" kern="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D6E3C-09DC-46EA-86F7-0EA1DB3860B9}"/>
              </a:ext>
            </a:extLst>
          </p:cNvPr>
          <p:cNvSpPr txBox="1"/>
          <p:nvPr/>
        </p:nvSpPr>
        <p:spPr>
          <a:xfrm>
            <a:off x="401931" y="4351795"/>
            <a:ext cx="11719137" cy="138499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економію адресного простору мережі (у внутрішній підмережі може використовуватися локальна система адресації серверів);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B4FFAB-0B30-4E81-8923-CFE4DB288FA7}"/>
              </a:ext>
            </a:extLst>
          </p:cNvPr>
          <p:cNvSpPr txBox="1"/>
          <p:nvPr/>
        </p:nvSpPr>
        <p:spPr>
          <a:xfrm>
            <a:off x="401930" y="5817000"/>
            <a:ext cx="11719137" cy="954107"/>
          </a:xfrm>
          <a:prstGeom prst="rect">
            <a:avLst/>
          </a:prstGeom>
          <a:solidFill>
            <a:srgbClr val="C55A1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приховування </a:t>
            </a:r>
            <a:r>
              <a:rPr lang="en-US" sz="2800" b="1" i="1" kern="0" dirty="0">
                <a:solidFill>
                  <a:schemeClr val="bg1"/>
                </a:solidFill>
              </a:rPr>
              <a:t>IP-</a:t>
            </a:r>
            <a:r>
              <a:rPr lang="uk-UA" sz="2800" b="1" i="1" kern="0" dirty="0">
                <a:solidFill>
                  <a:schemeClr val="bg1"/>
                </a:solidFill>
              </a:rPr>
              <a:t>адрес внутрішніх серверів з метою захисту від хакерів</a:t>
            </a:r>
          </a:p>
        </p:txBody>
      </p:sp>
    </p:spTree>
    <p:extLst>
      <p:ext uri="{BB962C8B-B14F-4D97-AF65-F5344CB8AC3E}">
        <p14:creationId xmlns:p14="http://schemas.microsoft.com/office/powerpoint/2010/main" val="389150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§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Перші комерційні брандмауери для комп'ютерних мереж були розроблені наприкінці 1980-х років компанією </a:t>
            </a:r>
            <a:r>
              <a:rPr lang="en-US" sz="2800" b="1" i="1" kern="0" dirty="0">
                <a:solidFill>
                  <a:srgbClr val="FFFF00"/>
                </a:solidFill>
              </a:rPr>
              <a:t>Digital Equipment Corporation </a:t>
            </a:r>
            <a:r>
              <a:rPr lang="en-US" sz="2800" b="1" i="1" kern="0" dirty="0">
                <a:solidFill>
                  <a:schemeClr val="bg1"/>
                </a:solidFill>
              </a:rPr>
              <a:t>(DEC). </a:t>
            </a:r>
            <a:endParaRPr lang="uk-UA" sz="2800" b="1" i="1" kern="0" dirty="0">
              <a:solidFill>
                <a:schemeClr val="bg1"/>
              </a:solidFill>
            </a:endParaRPr>
          </a:p>
        </p:txBody>
      </p:sp>
      <p:pic>
        <p:nvPicPr>
          <p:cNvPr id="6148" name="Picture 4" descr="ÐÐ¾Ð²âÑÐ·Ð°Ð½Ðµ Ð·Ð¾Ð±ÑÐ°Ð¶ÐµÐ½Ð½Ñ">
            <a:extLst>
              <a:ext uri="{FF2B5EF4-FFF2-40B4-BE49-F238E27FC236}">
                <a16:creationId xmlns:a16="http://schemas.microsoft.com/office/drawing/2014/main" id="{9210CA35-2AA0-4B40-AED3-7678319503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0" t="18901" r="9260" b="8425"/>
          <a:stretch/>
        </p:blipFill>
        <p:spPr bwMode="auto">
          <a:xfrm>
            <a:off x="6746902" y="2723826"/>
            <a:ext cx="5374169" cy="369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2E86BD-CB21-48F9-BD1A-9D21A0AD7128}"/>
              </a:ext>
            </a:extLst>
          </p:cNvPr>
          <p:cNvSpPr txBox="1"/>
          <p:nvPr/>
        </p:nvSpPr>
        <p:spPr>
          <a:xfrm>
            <a:off x="70929" y="2726454"/>
            <a:ext cx="6470548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Технологія набула популярності та стала поширеною протягом наступного десятиліття завдяки розвитку глобального Інтернету.</a:t>
            </a:r>
          </a:p>
        </p:txBody>
      </p:sp>
    </p:spTree>
    <p:extLst>
      <p:ext uri="{BB962C8B-B14F-4D97-AF65-F5344CB8AC3E}">
        <p14:creationId xmlns:p14="http://schemas.microsoft.com/office/powerpoint/2010/main" val="296961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§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Як працює брандмауер?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F5F45A-4C9F-4D1B-9D43-0602548EBDB3}"/>
              </a:ext>
            </a:extLst>
          </p:cNvPr>
          <p:cNvSpPr txBox="1"/>
          <p:nvPr/>
        </p:nvSpPr>
        <p:spPr>
          <a:xfrm>
            <a:off x="70929" y="1806681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Існує кілька типів брандмауерів із різними видами фільтрування трафіку.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14B8E8-05C5-4734-9147-49FD4A0EF147}"/>
              </a:ext>
            </a:extLst>
          </p:cNvPr>
          <p:cNvSpPr txBox="1"/>
          <p:nvPr/>
        </p:nvSpPr>
        <p:spPr>
          <a:xfrm>
            <a:off x="70929" y="2847486"/>
            <a:ext cx="12050142" cy="95410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Брандмауер першого покоління </a:t>
            </a:r>
            <a:r>
              <a:rPr lang="uk-UA" sz="2800" b="1" i="1" kern="0" dirty="0">
                <a:solidFill>
                  <a:schemeClr val="bg1"/>
                </a:solidFill>
              </a:rPr>
              <a:t>працює як пакетний фільтр, порівнюючи основну інформацію, таку як</a:t>
            </a:r>
          </a:p>
        </p:txBody>
      </p:sp>
      <p:pic>
        <p:nvPicPr>
          <p:cNvPr id="10242" name="Picture 2" descr="ÐÐ¾Ð²âÑÐ·Ð°Ð½Ðµ Ð·Ð¾Ð±ÑÐ°Ð¶ÐµÐ½Ð½Ñ">
            <a:extLst>
              <a:ext uri="{FF2B5EF4-FFF2-40B4-BE49-F238E27FC236}">
                <a16:creationId xmlns:a16="http://schemas.microsoft.com/office/drawing/2014/main" id="{77ECE1E4-D2E4-4BA3-AE58-7B65ED1DA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417" y="3930679"/>
            <a:ext cx="7046653" cy="273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C98FFA-5BC1-41E0-B622-075E3E31BEAA}"/>
              </a:ext>
            </a:extLst>
          </p:cNvPr>
          <p:cNvSpPr txBox="1"/>
          <p:nvPr/>
        </p:nvSpPr>
        <p:spPr>
          <a:xfrm>
            <a:off x="70929" y="3801593"/>
            <a:ext cx="4872860" cy="267765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оригінальне джерело, призначення пакета, використовуваний порт чи протокол, з визначеним переліком правил.</a:t>
            </a:r>
          </a:p>
        </p:txBody>
      </p:sp>
    </p:spTree>
    <p:extLst>
      <p:ext uri="{BB962C8B-B14F-4D97-AF65-F5344CB8AC3E}">
        <p14:creationId xmlns:p14="http://schemas.microsoft.com/office/powerpoint/2010/main" val="361422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Міжмережевий</a:t>
            </a:r>
            <a:r>
              <a:rPr lang="uk-UA" dirty="0"/>
              <a:t> екран (брандмауер)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§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(Продовження…) Як працює брандмауер?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8012DF-AFFD-4241-AA57-B1EE160736BB}"/>
              </a:ext>
            </a:extLst>
          </p:cNvPr>
          <p:cNvSpPr txBox="1"/>
          <p:nvPr/>
        </p:nvSpPr>
        <p:spPr>
          <a:xfrm>
            <a:off x="70930" y="1806681"/>
            <a:ext cx="5224552" cy="440120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Друге покоління брандмауера </a:t>
            </a:r>
            <a:r>
              <a:rPr lang="uk-UA" sz="2800" b="1" i="1" kern="0" dirty="0">
                <a:solidFill>
                  <a:schemeClr val="bg1"/>
                </a:solidFill>
              </a:rPr>
              <a:t>містить ще один параметр для налаштувань фільтра — стан з'єднання. На основі цієї інформації технологія може відслідковувати дані про початок з’єднання та поточні з’єднання.</a:t>
            </a:r>
          </a:p>
        </p:txBody>
      </p:sp>
      <p:pic>
        <p:nvPicPr>
          <p:cNvPr id="11266" name="Picture 2" descr="Ð ÐµÐ·ÑÐ»ÑÑÐ°Ñ Ð¿Ð¾ÑÑÐºÑ Ð·Ð¾Ð±ÑÐ°Ð¶ÐµÐ½Ñ Ð·Ð° Ð·Ð°Ð¿Ð¸ÑÐ¾Ð¼ &quot;First generation firewall&quot;">
            <a:extLst>
              <a:ext uri="{FF2B5EF4-FFF2-40B4-BE49-F238E27FC236}">
                <a16:creationId xmlns:a16="http://schemas.microsoft.com/office/drawing/2014/main" id="{2E5466EB-DE07-4E94-B972-AF260A980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013" y="1801825"/>
            <a:ext cx="6715058" cy="402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96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208345</TotalTime>
  <Words>955</Words>
  <Application>Microsoft Office PowerPoint</Application>
  <PresentationFormat>Широкий екран</PresentationFormat>
  <Paragraphs>125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7" baseType="lpstr">
      <vt:lpstr>Arial</vt:lpstr>
      <vt:lpstr>Comic Sans MS</vt:lpstr>
      <vt:lpstr>Times New Roman</vt:lpstr>
      <vt:lpstr>Verdana</vt:lpstr>
      <vt:lpstr>Wingdings</vt:lpstr>
      <vt:lpstr>Тема Office</vt:lpstr>
      <vt:lpstr>Призначення, можливості й основні захисні механізми міжмережевих екранів (брандмауерів)</vt:lpstr>
      <vt:lpstr>Актуалізація опорних знань і життєвого досвіду</vt:lpstr>
      <vt:lpstr>Міжмережевий екран (брандмауер)</vt:lpstr>
      <vt:lpstr>Міжмережевий екран (брандмауер)</vt:lpstr>
      <vt:lpstr>Міжмережевий екран (брандмауер)</vt:lpstr>
      <vt:lpstr>Міжмережевий екран (брандмауер)</vt:lpstr>
      <vt:lpstr>Міжмережевий екран (брандмауер)</vt:lpstr>
      <vt:lpstr>Міжмережевий екран (брандмауер)</vt:lpstr>
      <vt:lpstr>Міжмережевий екран (брандмауер)</vt:lpstr>
      <vt:lpstr>Міжмережевий екран (брандмауер)</vt:lpstr>
      <vt:lpstr>Міжмережевий екран (брандмауер)</vt:lpstr>
      <vt:lpstr>Міжмережевий екран (брандмауер)</vt:lpstr>
      <vt:lpstr>Міжмережевий екран (брандмауер)</vt:lpstr>
      <vt:lpstr>Міжмережевий екран (брандмауер)</vt:lpstr>
      <vt:lpstr>Міжмережевий екран (брандмауер)</vt:lpstr>
      <vt:lpstr>Міжмережевий екран (брандмауер)</vt:lpstr>
      <vt:lpstr>Міжмережевий екран (брандмауер)</vt:lpstr>
      <vt:lpstr>Запитання для рефлексії</vt:lpstr>
      <vt:lpstr>Домашнє завдання</vt:lpstr>
      <vt:lpstr>Працюємо за комп’ютером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Григоренко Сергій</dc:creator>
  <cp:lastModifiedBy>Сергій Григоренко</cp:lastModifiedBy>
  <cp:revision>842</cp:revision>
  <dcterms:created xsi:type="dcterms:W3CDTF">2016-06-06T19:48:43Z</dcterms:created>
  <dcterms:modified xsi:type="dcterms:W3CDTF">2019-09-19T07:52:42Z</dcterms:modified>
</cp:coreProperties>
</file>