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0" r:id="rId3"/>
    <p:sldId id="268" r:id="rId4"/>
    <p:sldId id="269" r:id="rId5"/>
    <p:sldId id="262" r:id="rId6"/>
    <p:sldId id="270" r:id="rId7"/>
    <p:sldId id="271" r:id="rId8"/>
    <p:sldId id="272" r:id="rId9"/>
    <p:sldId id="278" r:id="rId10"/>
    <p:sldId id="276" r:id="rId11"/>
    <p:sldId id="277" r:id="rId12"/>
    <p:sldId id="263" r:id="rId13"/>
    <p:sldId id="260" r:id="rId14"/>
    <p:sldId id="264" r:id="rId15"/>
    <p:sldId id="267" r:id="rId16"/>
    <p:sldId id="266" r:id="rId17"/>
    <p:sldId id="265" r:id="rId18"/>
    <p:sldId id="275" r:id="rId19"/>
    <p:sldId id="279" r:id="rId20"/>
    <p:sldId id="274" r:id="rId21"/>
    <p:sldId id="273" r:id="rId22"/>
  </p:sldIdLst>
  <p:sldSz cx="9144000" cy="6858000" type="screen4x3"/>
  <p:notesSz cx="6858000" cy="9144000"/>
  <p:custDataLst>
    <p:tags r:id="rId2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666699"/>
    <a:srgbClr val="04374A"/>
    <a:srgbClr val="E5907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4604" autoAdjust="0"/>
  </p:normalViewPr>
  <p:slideViewPr>
    <p:cSldViewPr>
      <p:cViewPr varScale="1">
        <p:scale>
          <a:sx n="74" d="100"/>
          <a:sy n="74" d="100"/>
        </p:scale>
        <p:origin x="-168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5661248"/>
            <a:ext cx="7344816" cy="110202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4A1F6A-164B-43BA-A19E-4AE6BB502A21}" type="slidenum">
              <a:rPr lang="ru-RU" smtClean="0">
                <a:solidFill>
                  <a:srgbClr val="C00000"/>
                </a:solidFill>
              </a:rPr>
              <a:pPr/>
              <a:t>‹#›</a:t>
            </a:fld>
            <a:endParaRPr lang="ru-RU">
              <a:solidFill>
                <a:srgbClr val="C00000"/>
              </a:solidFill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51520" y="45855"/>
            <a:ext cx="8712968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4" name="Текст 2"/>
          <p:cNvSpPr>
            <a:spLocks noGrp="1"/>
          </p:cNvSpPr>
          <p:nvPr>
            <p:ph idx="1"/>
          </p:nvPr>
        </p:nvSpPr>
        <p:spPr>
          <a:xfrm>
            <a:off x="323528" y="1484784"/>
            <a:ext cx="8424936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C00000"/>
                </a:solidFill>
              </a:defRPr>
            </a:lvl1pPr>
            <a:lvl2pPr>
              <a:defRPr>
                <a:solidFill>
                  <a:srgbClr val="C00000"/>
                </a:solidFill>
              </a:defRPr>
            </a:lvl2pPr>
            <a:lvl3pPr>
              <a:defRPr>
                <a:solidFill>
                  <a:srgbClr val="C00000"/>
                </a:solidFill>
              </a:defRPr>
            </a:lvl3pPr>
            <a:lvl4pPr>
              <a:defRPr>
                <a:solidFill>
                  <a:srgbClr val="C00000"/>
                </a:solidFill>
              </a:defRPr>
            </a:lvl4pPr>
            <a:lvl5pPr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rgbClr val="C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  <a:lvl2pPr>
              <a:defRPr sz="2400">
                <a:solidFill>
                  <a:srgbClr val="C00000"/>
                </a:solidFill>
              </a:defRPr>
            </a:lvl2pPr>
            <a:lvl3pPr>
              <a:defRPr sz="2000">
                <a:solidFill>
                  <a:srgbClr val="C00000"/>
                </a:solidFill>
              </a:defRPr>
            </a:lvl3pPr>
            <a:lvl4pPr>
              <a:defRPr sz="1800">
                <a:solidFill>
                  <a:srgbClr val="C00000"/>
                </a:solidFill>
              </a:defRPr>
            </a:lvl4pPr>
            <a:lvl5pPr>
              <a:defRPr sz="1800">
                <a:solidFill>
                  <a:srgbClr val="C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  <a:lvl2pPr>
              <a:defRPr sz="2400">
                <a:solidFill>
                  <a:srgbClr val="C00000"/>
                </a:solidFill>
              </a:defRPr>
            </a:lvl2pPr>
            <a:lvl3pPr>
              <a:defRPr sz="2000">
                <a:solidFill>
                  <a:srgbClr val="C00000"/>
                </a:solidFill>
              </a:defRPr>
            </a:lvl3pPr>
            <a:lvl4pPr>
              <a:defRPr sz="1800">
                <a:solidFill>
                  <a:srgbClr val="C00000"/>
                </a:solidFill>
              </a:defRPr>
            </a:lvl4pPr>
            <a:lvl5pPr>
              <a:defRPr sz="1800">
                <a:solidFill>
                  <a:srgbClr val="C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rgbClr val="C00000"/>
                </a:solidFill>
              </a:defRPr>
            </a:lvl1pPr>
            <a:lvl2pPr>
              <a:defRPr sz="2000">
                <a:solidFill>
                  <a:srgbClr val="C00000"/>
                </a:solidFill>
              </a:defRPr>
            </a:lvl2pPr>
            <a:lvl3pPr>
              <a:defRPr sz="1800">
                <a:solidFill>
                  <a:srgbClr val="C00000"/>
                </a:solidFill>
              </a:defRPr>
            </a:lvl3pPr>
            <a:lvl4pPr>
              <a:defRPr sz="1600">
                <a:solidFill>
                  <a:srgbClr val="C00000"/>
                </a:solidFill>
              </a:defRPr>
            </a:lvl4pPr>
            <a:lvl5pPr>
              <a:defRPr sz="1600">
                <a:solidFill>
                  <a:srgbClr val="C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rgbClr val="C00000"/>
                </a:solidFill>
              </a:defRPr>
            </a:lvl1pPr>
            <a:lvl2pPr>
              <a:defRPr sz="2000">
                <a:solidFill>
                  <a:srgbClr val="C00000"/>
                </a:solidFill>
              </a:defRPr>
            </a:lvl2pPr>
            <a:lvl3pPr>
              <a:defRPr sz="1800">
                <a:solidFill>
                  <a:srgbClr val="C00000"/>
                </a:solidFill>
              </a:defRPr>
            </a:lvl3pPr>
            <a:lvl4pPr>
              <a:defRPr sz="1600">
                <a:solidFill>
                  <a:srgbClr val="C00000"/>
                </a:solidFill>
              </a:defRPr>
            </a:lvl4pPr>
            <a:lvl5pPr>
              <a:defRPr sz="1600">
                <a:solidFill>
                  <a:srgbClr val="C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>
              <a:defRPr sz="2800">
                <a:solidFill>
                  <a:schemeClr val="accent1">
                    <a:lumMod val="20000"/>
                    <a:lumOff val="80000"/>
                  </a:schemeClr>
                </a:solidFill>
              </a:defRPr>
            </a:lvl2pPr>
            <a:lvl3pPr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3pPr>
            <a:lvl4pPr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4pPr>
            <a:lvl5pPr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5855"/>
            <a:ext cx="8712968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8424936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C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C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C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C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C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5RJpXYbSqnU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C\Downloads\videoplayback%20(12).mp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PC\Downloads\videoplayback%20(11).mp4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715436" cy="2000264"/>
          </a:xfrm>
          <a:noFill/>
        </p:spPr>
        <p:txBody>
          <a:bodyPr>
            <a:normAutofit fontScale="90000"/>
          </a:bodyPr>
          <a:lstStyle/>
          <a:p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Bookman Old Style" pitchFamily="18" charset="0"/>
              </a:rPr>
              <a:t>Виховна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effectLst/>
                <a:latin typeface="Bookman Old Style" pitchFamily="18" charset="0"/>
              </a:rPr>
              <a:t> година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>
                <a:solidFill>
                  <a:srgbClr val="7030A0"/>
                </a:solidFill>
              </a:rPr>
              <a:t>«</a:t>
            </a:r>
            <a:r>
              <a:rPr lang="ru-RU" sz="3600" i="1" dirty="0" smtClean="0">
                <a:solidFill>
                  <a:srgbClr val="7030A0"/>
                </a:solidFill>
                <a:effectLst/>
                <a:latin typeface="Bookman Old Style" pitchFamily="18" charset="0"/>
              </a:rPr>
              <a:t>Порядок </a:t>
            </a:r>
            <a:r>
              <a:rPr lang="ru-RU" sz="3600" i="1" dirty="0" err="1" smtClean="0">
                <a:solidFill>
                  <a:srgbClr val="7030A0"/>
                </a:solidFill>
                <a:effectLst/>
                <a:latin typeface="Bookman Old Style" pitchFamily="18" charset="0"/>
              </a:rPr>
              <a:t>дій</a:t>
            </a:r>
            <a:r>
              <a:rPr lang="ru-RU" sz="3600" i="1" dirty="0" smtClean="0">
                <a:solidFill>
                  <a:srgbClr val="7030A0"/>
                </a:solidFill>
                <a:effectLst/>
                <a:latin typeface="Bookman Old Style" pitchFamily="18" charset="0"/>
              </a:rPr>
              <a:t> та правила </a:t>
            </a:r>
            <a:r>
              <a:rPr lang="ru-RU" sz="3600" i="1" dirty="0" err="1" smtClean="0">
                <a:solidFill>
                  <a:srgbClr val="7030A0"/>
                </a:solidFill>
                <a:effectLst/>
                <a:latin typeface="Bookman Old Style" pitchFamily="18" charset="0"/>
              </a:rPr>
              <a:t>поведінки</a:t>
            </a:r>
            <a:r>
              <a:rPr lang="ru-RU" sz="3600" i="1" dirty="0" smtClean="0">
                <a:solidFill>
                  <a:srgbClr val="7030A0"/>
                </a:solidFill>
                <a:effectLst/>
                <a:latin typeface="Bookman Old Style" pitchFamily="18" charset="0"/>
              </a:rPr>
              <a:t> у </a:t>
            </a:r>
            <a:r>
              <a:rPr lang="ru-RU" sz="3600" i="1" dirty="0" err="1" smtClean="0">
                <a:solidFill>
                  <a:srgbClr val="7030A0"/>
                </a:solidFill>
                <a:effectLst/>
                <a:latin typeface="Bookman Old Style" pitchFamily="18" charset="0"/>
              </a:rPr>
              <a:t>разі</a:t>
            </a:r>
            <a:r>
              <a:rPr lang="ru-RU" sz="3600" i="1" dirty="0" smtClean="0">
                <a:solidFill>
                  <a:srgbClr val="7030A0"/>
                </a:solidFill>
                <a:effectLst/>
                <a:latin typeface="Bookman Old Style" pitchFamily="18" charset="0"/>
              </a:rPr>
              <a:t> </a:t>
            </a:r>
            <a:r>
              <a:rPr lang="ru-RU" sz="3600" i="1" dirty="0" err="1" smtClean="0">
                <a:solidFill>
                  <a:srgbClr val="7030A0"/>
                </a:solidFill>
                <a:effectLst/>
                <a:latin typeface="Bookman Old Style" pitchFamily="18" charset="0"/>
              </a:rPr>
              <a:t>виявлення</a:t>
            </a:r>
            <a:r>
              <a:rPr lang="ru-RU" sz="3600" i="1" dirty="0" smtClean="0">
                <a:solidFill>
                  <a:srgbClr val="7030A0"/>
                </a:solidFill>
                <a:effectLst/>
                <a:latin typeface="Bookman Old Style" pitchFamily="18" charset="0"/>
              </a:rPr>
              <a:t> </a:t>
            </a:r>
            <a:r>
              <a:rPr lang="ru-RU" sz="3600" i="1" dirty="0" err="1" smtClean="0">
                <a:solidFill>
                  <a:srgbClr val="7030A0"/>
                </a:solidFill>
                <a:effectLst/>
                <a:latin typeface="Bookman Old Style" pitchFamily="18" charset="0"/>
              </a:rPr>
              <a:t>вибухонебезпечних</a:t>
            </a:r>
            <a:r>
              <a:rPr lang="ru-RU" sz="3600" i="1" dirty="0" smtClean="0">
                <a:solidFill>
                  <a:srgbClr val="7030A0"/>
                </a:solidFill>
                <a:effectLst/>
                <a:latin typeface="Bookman Old Style" pitchFamily="18" charset="0"/>
              </a:rPr>
              <a:t> </a:t>
            </a:r>
            <a:r>
              <a:rPr lang="ru-RU" sz="3600" i="1" dirty="0" err="1" smtClean="0">
                <a:solidFill>
                  <a:srgbClr val="7030A0"/>
                </a:solidFill>
                <a:effectLst/>
                <a:latin typeface="Bookman Old Style" pitchFamily="18" charset="0"/>
              </a:rPr>
              <a:t>предметів</a:t>
            </a:r>
            <a:r>
              <a:rPr lang="ru-RU" sz="3600" i="1" dirty="0" smtClean="0">
                <a:solidFill>
                  <a:srgbClr val="7030A0"/>
                </a:solidFill>
                <a:effectLst/>
                <a:latin typeface="Bookman Old Style" pitchFamily="18" charset="0"/>
              </a:rPr>
              <a:t>» </a:t>
            </a:r>
            <a:r>
              <a:rPr lang="uk-UA" sz="3600" i="1" dirty="0" smtClean="0">
                <a:solidFill>
                  <a:srgbClr val="7030A0"/>
                </a:solidFill>
                <a:effectLst/>
                <a:latin typeface="Bookman Old Style" pitchFamily="18" charset="0"/>
              </a:rPr>
              <a:t> </a:t>
            </a:r>
            <a:endParaRPr lang="ru-RU" sz="3600" b="1" i="1" dirty="0">
              <a:solidFill>
                <a:srgbClr val="7030A0"/>
              </a:solidFill>
              <a:effectLst/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C:\Users\PC\Pictures\Zmist_html_m6a28bf6b-300x2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1"/>
            <a:ext cx="4714908" cy="3269003"/>
          </a:xfrm>
          <a:prstGeom prst="rect">
            <a:avLst/>
          </a:prstGeom>
          <a:noFill/>
        </p:spPr>
      </p:pic>
      <p:pic>
        <p:nvPicPr>
          <p:cNvPr id="32773" name="Picture 5" descr="C:\Users\PC\Pictures\Zmist_html_361a14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85728"/>
            <a:ext cx="2943233" cy="41579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072066" y="4786322"/>
            <a:ext cx="38576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b="1" dirty="0" err="1" smtClean="0"/>
              <a:t>Вибуховийпристрій</a:t>
            </a:r>
            <a:r>
              <a:rPr lang="ru-RU" b="1" dirty="0" smtClean="0"/>
              <a:t> </a:t>
            </a:r>
            <a:r>
              <a:rPr lang="ru-RU" b="1" dirty="0" err="1" smtClean="0"/>
              <a:t>замаскований</a:t>
            </a:r>
            <a:r>
              <a:rPr lang="ru-RU" b="1" dirty="0" smtClean="0"/>
              <a:t> </a:t>
            </a:r>
            <a:r>
              <a:rPr lang="ru-RU" b="1" dirty="0" err="1" smtClean="0"/>
              <a:t>під</a:t>
            </a:r>
            <a:r>
              <a:rPr lang="ru-RU" b="1" dirty="0" smtClean="0"/>
              <a:t> книжку</a:t>
            </a:r>
            <a:endParaRPr lang="uk-UA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41433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 smtClean="0"/>
              <a:t>Вибуховий</a:t>
            </a:r>
            <a:r>
              <a:rPr lang="ru-RU" b="1" dirty="0" smtClean="0"/>
              <a:t> </a:t>
            </a:r>
            <a:r>
              <a:rPr lang="ru-RU" b="1" dirty="0" err="1" smtClean="0"/>
              <a:t>пристрійзамаскований</a:t>
            </a:r>
            <a:r>
              <a:rPr lang="ru-RU" b="1" dirty="0" smtClean="0"/>
              <a:t> </a:t>
            </a:r>
            <a:r>
              <a:rPr lang="ru-RU" b="1" dirty="0" err="1" smtClean="0"/>
              <a:t>під</a:t>
            </a:r>
            <a:r>
              <a:rPr lang="ru-RU" b="1" dirty="0" smtClean="0"/>
              <a:t> коробку </a:t>
            </a:r>
            <a:r>
              <a:rPr lang="ru-RU" b="1" dirty="0" err="1" smtClean="0"/>
              <a:t>цукерок</a:t>
            </a:r>
            <a:r>
              <a:rPr lang="ru-RU" b="1" dirty="0" smtClean="0"/>
              <a:t>.</a:t>
            </a:r>
            <a:endParaRPr lang="uk-UA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C\Pictures\Zmist_html_m5cb865ad-300x1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786058"/>
            <a:ext cx="4566772" cy="2770508"/>
          </a:xfrm>
          <a:prstGeom prst="rect">
            <a:avLst/>
          </a:prstGeom>
          <a:noFill/>
        </p:spPr>
      </p:pic>
      <p:pic>
        <p:nvPicPr>
          <p:cNvPr id="3" name="Picture 3" descr="C:\Users\PC\Pictures\Zmist_html_15836fd-300x2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14290"/>
            <a:ext cx="4000528" cy="312041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2910" y="5715016"/>
            <a:ext cx="3587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 </a:t>
            </a:r>
            <a:r>
              <a:rPr lang="ru-RU" b="1" dirty="0" err="1" smtClean="0"/>
              <a:t>Вибуховий</a:t>
            </a:r>
            <a:r>
              <a:rPr lang="ru-RU" b="1" dirty="0" smtClean="0"/>
              <a:t> </a:t>
            </a:r>
            <a:r>
              <a:rPr lang="ru-RU" b="1" dirty="0" err="1" smtClean="0"/>
              <a:t>пристрій</a:t>
            </a:r>
            <a:r>
              <a:rPr lang="ru-RU" b="1" dirty="0" smtClean="0"/>
              <a:t>  в цигарках</a:t>
            </a:r>
            <a:r>
              <a:rPr lang="ru-RU" dirty="0" smtClean="0"/>
              <a:t>.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64083" y="3929066"/>
            <a:ext cx="4379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Вибуховий</a:t>
            </a:r>
            <a:r>
              <a:rPr lang="ru-RU" b="1" dirty="0" smtClean="0"/>
              <a:t> </a:t>
            </a:r>
            <a:r>
              <a:rPr lang="ru-RU" b="1" dirty="0" err="1" smtClean="0"/>
              <a:t>пристрій</a:t>
            </a:r>
            <a:r>
              <a:rPr lang="ru-RU" b="1" dirty="0" smtClean="0"/>
              <a:t> у футбольному </a:t>
            </a:r>
            <a:r>
              <a:rPr lang="ru-RU" b="1" dirty="0" err="1" smtClean="0"/>
              <a:t>м’ячі</a:t>
            </a:r>
            <a:r>
              <a:rPr lang="ru-RU" b="1" dirty="0" smtClean="0"/>
              <a:t>.</a:t>
            </a:r>
            <a:endParaRPr lang="uk-UA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45855"/>
            <a:ext cx="8822214" cy="118522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Bookman Old Style" pitchFamily="18" charset="0"/>
              </a:rPr>
              <a:t>1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Bookman Old Style" pitchFamily="18" charset="0"/>
              </a:rPr>
              <a:t>. 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Bookman Old Style" pitchFamily="18" charset="0"/>
              </a:rPr>
              <a:t>Основні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Bookman Old Style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Bookman Old Style" pitchFamily="18" charset="0"/>
              </a:rPr>
              <a:t>характерні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Bookman Old Style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Bookman Old Style" pitchFamily="18" charset="0"/>
              </a:rPr>
              <a:t>ознаки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Bookman Old Style" pitchFamily="18" charset="0"/>
              </a:rPr>
              <a:t>, 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Bookman Old Style" pitchFamily="18" charset="0"/>
              </a:rPr>
              <a:t>що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Bookman Old Style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Bookman Old Style" pitchFamily="18" charset="0"/>
              </a:rPr>
              <a:t>вказують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Bookman Old Style" pitchFamily="18" charset="0"/>
              </a:rPr>
              <a:t> на 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Bookman Old Style" pitchFamily="18" charset="0"/>
              </a:rPr>
              <a:t>можливу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Bookman Old Style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Bookman Old Style" pitchFamily="18" charset="0"/>
              </a:rPr>
              <a:t>належність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Bookman Old Style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Bookman Old Style" pitchFamily="18" charset="0"/>
              </a:rPr>
              <a:t>підозрілого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Bookman Old Style" pitchFamily="18" charset="0"/>
              </a:rPr>
              <a:t> предмета до 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Bookman Old Style" pitchFamily="18" charset="0"/>
              </a:rPr>
              <a:t>вибухового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Bookman Old Style" pitchFamily="18" charset="0"/>
              </a:rPr>
              <a:t> пристрою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effectLst/>
              <a:latin typeface="Bookman Old Style" pitchFamily="18" charset="0"/>
            </a:endParaRPr>
          </a:p>
        </p:txBody>
      </p:sp>
      <p:sp>
        <p:nvSpPr>
          <p:cNvPr id="24" name="Line 253"/>
          <p:cNvSpPr>
            <a:spLocks noChangeShapeType="1"/>
          </p:cNvSpPr>
          <p:nvPr/>
        </p:nvSpPr>
        <p:spPr bwMode="gray">
          <a:xfrm>
            <a:off x="857224" y="4612431"/>
            <a:ext cx="7675216" cy="45719"/>
          </a:xfrm>
          <a:prstGeom prst="line">
            <a:avLst/>
          </a:prstGeom>
          <a:noFill/>
          <a:ln w="25400">
            <a:solidFill>
              <a:srgbClr val="C00000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25" name="Rectangle 254"/>
          <p:cNvSpPr>
            <a:spLocks noChangeArrowheads="1"/>
          </p:cNvSpPr>
          <p:nvPr/>
        </p:nvSpPr>
        <p:spPr bwMode="gray">
          <a:xfrm rot="3419336">
            <a:off x="466362" y="4083008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6" name="Text Box 255"/>
          <p:cNvSpPr txBox="1">
            <a:spLocks noChangeArrowheads="1"/>
          </p:cNvSpPr>
          <p:nvPr/>
        </p:nvSpPr>
        <p:spPr bwMode="gray">
          <a:xfrm>
            <a:off x="571472" y="414338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7" name="Line 256"/>
          <p:cNvSpPr>
            <a:spLocks noChangeShapeType="1"/>
          </p:cNvSpPr>
          <p:nvPr/>
        </p:nvSpPr>
        <p:spPr bwMode="gray">
          <a:xfrm>
            <a:off x="1142976" y="2097831"/>
            <a:ext cx="7389464" cy="45719"/>
          </a:xfrm>
          <a:prstGeom prst="line">
            <a:avLst/>
          </a:prstGeom>
          <a:noFill/>
          <a:ln w="25400">
            <a:solidFill>
              <a:srgbClr val="C00000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466361" y="1511240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1357290" y="1654600"/>
            <a:ext cx="7143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rgbClr val="C00000"/>
                </a:solidFill>
                <a:latin typeface="Arial" charset="0"/>
              </a:rPr>
              <a:t> </a:t>
            </a:r>
            <a:endParaRPr lang="en-US" sz="240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571472" y="157161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1" name="Line 260"/>
          <p:cNvSpPr>
            <a:spLocks noChangeShapeType="1"/>
          </p:cNvSpPr>
          <p:nvPr/>
        </p:nvSpPr>
        <p:spPr bwMode="gray">
          <a:xfrm>
            <a:off x="857224" y="2928934"/>
            <a:ext cx="7675216" cy="52816"/>
          </a:xfrm>
          <a:prstGeom prst="line">
            <a:avLst/>
          </a:prstGeom>
          <a:noFill/>
          <a:ln w="25400">
            <a:solidFill>
              <a:srgbClr val="C00000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gray">
          <a:xfrm rot="3419336">
            <a:off x="466362" y="2368496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571472" y="235743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34" name="Line 263"/>
          <p:cNvSpPr>
            <a:spLocks noChangeShapeType="1"/>
          </p:cNvSpPr>
          <p:nvPr/>
        </p:nvSpPr>
        <p:spPr bwMode="gray">
          <a:xfrm>
            <a:off x="785786" y="3774231"/>
            <a:ext cx="7746654" cy="45719"/>
          </a:xfrm>
          <a:prstGeom prst="line">
            <a:avLst/>
          </a:prstGeom>
          <a:noFill/>
          <a:ln w="25400">
            <a:solidFill>
              <a:srgbClr val="C00000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35" name="Rectangle 264"/>
          <p:cNvSpPr>
            <a:spLocks noChangeArrowheads="1"/>
          </p:cNvSpPr>
          <p:nvPr/>
        </p:nvSpPr>
        <p:spPr bwMode="gray">
          <a:xfrm rot="3419336">
            <a:off x="394924" y="3225751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500034" y="3214686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37" name="Line 266"/>
          <p:cNvSpPr>
            <a:spLocks noChangeShapeType="1"/>
          </p:cNvSpPr>
          <p:nvPr/>
        </p:nvSpPr>
        <p:spPr bwMode="gray">
          <a:xfrm>
            <a:off x="785786" y="5500702"/>
            <a:ext cx="7786742" cy="71438"/>
          </a:xfrm>
          <a:prstGeom prst="line">
            <a:avLst/>
          </a:prstGeom>
          <a:noFill/>
          <a:ln w="25400">
            <a:solidFill>
              <a:srgbClr val="C00000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38" name="Rectangle 267"/>
          <p:cNvSpPr>
            <a:spLocks noChangeArrowheads="1"/>
          </p:cNvSpPr>
          <p:nvPr/>
        </p:nvSpPr>
        <p:spPr bwMode="ltGray">
          <a:xfrm rot="3419336">
            <a:off x="466362" y="4940264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9" name="Text Box 268"/>
          <p:cNvSpPr txBox="1">
            <a:spLocks noChangeArrowheads="1"/>
          </p:cNvSpPr>
          <p:nvPr/>
        </p:nvSpPr>
        <p:spPr bwMode="gray">
          <a:xfrm>
            <a:off x="571472" y="492919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40" name="Text Box 269"/>
          <p:cNvSpPr txBox="1">
            <a:spLocks noChangeArrowheads="1"/>
          </p:cNvSpPr>
          <p:nvPr/>
        </p:nvSpPr>
        <p:spPr bwMode="gray">
          <a:xfrm>
            <a:off x="1214414" y="2357430"/>
            <a:ext cx="7358114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dirty="0" err="1" smtClean="0"/>
              <a:t>знаходження</a:t>
            </a:r>
            <a:r>
              <a:rPr lang="ru-RU" dirty="0" smtClean="0"/>
              <a:t> в </a:t>
            </a:r>
            <a:r>
              <a:rPr lang="ru-RU" dirty="0" err="1" smtClean="0"/>
              <a:t>місцях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масовим</a:t>
            </a:r>
            <a:r>
              <a:rPr lang="ru-RU" dirty="0" smtClean="0"/>
              <a:t> </a:t>
            </a:r>
            <a:r>
              <a:rPr lang="ru-RU" dirty="0" err="1" smtClean="0"/>
              <a:t>перебуванням</a:t>
            </a:r>
            <a:r>
              <a:rPr lang="ru-RU" dirty="0" smtClean="0"/>
              <a:t> людей (</a:t>
            </a:r>
            <a:r>
              <a:rPr lang="ru-RU" dirty="0" err="1" smtClean="0"/>
              <a:t>громадському</a:t>
            </a:r>
            <a:r>
              <a:rPr lang="ru-RU" dirty="0" smtClean="0"/>
              <a:t> </a:t>
            </a:r>
            <a:r>
              <a:rPr lang="ru-RU" dirty="0" err="1" smtClean="0"/>
              <a:t>транспорті</a:t>
            </a:r>
            <a:r>
              <a:rPr lang="ru-RU" dirty="0" smtClean="0"/>
              <a:t>) без </a:t>
            </a:r>
            <a:r>
              <a:rPr lang="ru-RU" dirty="0" err="1" smtClean="0"/>
              <a:t>нагляду</a:t>
            </a:r>
            <a:r>
              <a:rPr lang="ru-RU" dirty="0" smtClean="0"/>
              <a:t> </a:t>
            </a:r>
            <a:r>
              <a:rPr lang="ru-RU" dirty="0" err="1" smtClean="0"/>
              <a:t>валізи</a:t>
            </a:r>
            <a:r>
              <a:rPr lang="ru-RU" dirty="0" smtClean="0"/>
              <a:t>, </a:t>
            </a:r>
            <a:r>
              <a:rPr lang="ru-RU" dirty="0" err="1" smtClean="0"/>
              <a:t>пакунка</a:t>
            </a:r>
            <a:r>
              <a:rPr lang="ru-RU" dirty="0" smtClean="0"/>
              <a:t>, коробки </a:t>
            </a:r>
            <a:r>
              <a:rPr lang="ru-RU" dirty="0" err="1" smtClean="0"/>
              <a:t>тощо</a:t>
            </a:r>
            <a:r>
              <a:rPr lang="ru-RU" dirty="0" smtClean="0"/>
              <a:t>;    </a:t>
            </a:r>
            <a:endParaRPr lang="en-US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41" name="Text Box 270"/>
          <p:cNvSpPr txBox="1">
            <a:spLocks noChangeArrowheads="1"/>
          </p:cNvSpPr>
          <p:nvPr/>
        </p:nvSpPr>
        <p:spPr bwMode="gray">
          <a:xfrm>
            <a:off x="1071538" y="3356400"/>
            <a:ext cx="750099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rgbClr val="C00000"/>
                </a:solidFill>
                <a:latin typeface="Arial" charset="0"/>
              </a:rPr>
              <a:t> </a:t>
            </a:r>
            <a:endParaRPr lang="en-US" sz="240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42" name="Text Box 271"/>
          <p:cNvSpPr txBox="1">
            <a:spLocks noChangeArrowheads="1"/>
          </p:cNvSpPr>
          <p:nvPr/>
        </p:nvSpPr>
        <p:spPr bwMode="gray">
          <a:xfrm>
            <a:off x="1142976" y="3929066"/>
            <a:ext cx="742955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dirty="0" err="1" smtClean="0"/>
              <a:t>характерний</a:t>
            </a:r>
            <a:r>
              <a:rPr lang="ru-RU" dirty="0" smtClean="0"/>
              <a:t> запах (</a:t>
            </a:r>
            <a:r>
              <a:rPr lang="ru-RU" dirty="0" err="1" smtClean="0"/>
              <a:t>гасу</a:t>
            </a:r>
            <a:r>
              <a:rPr lang="ru-RU" dirty="0" smtClean="0"/>
              <a:t>, </a:t>
            </a:r>
            <a:r>
              <a:rPr lang="ru-RU" dirty="0" err="1" smtClean="0"/>
              <a:t>розчинника</a:t>
            </a:r>
            <a:r>
              <a:rPr lang="ru-RU" dirty="0" smtClean="0"/>
              <a:t>, </a:t>
            </a:r>
            <a:r>
              <a:rPr lang="ru-RU" dirty="0" err="1" smtClean="0"/>
              <a:t>пальномастильних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хімічних</a:t>
            </a:r>
            <a:r>
              <a:rPr lang="ru-RU" dirty="0" smtClean="0"/>
              <a:t> </a:t>
            </a:r>
            <a:r>
              <a:rPr lang="ru-RU" dirty="0" err="1" smtClean="0"/>
              <a:t>матеріалів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); 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3" name="Text Box 272"/>
          <p:cNvSpPr txBox="1">
            <a:spLocks noChangeArrowheads="1"/>
          </p:cNvSpPr>
          <p:nvPr/>
        </p:nvSpPr>
        <p:spPr bwMode="gray">
          <a:xfrm>
            <a:off x="1142976" y="5072074"/>
            <a:ext cx="742955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rgbClr val="C00000"/>
                </a:solidFill>
                <a:latin typeface="Arial" charset="0"/>
              </a:rPr>
              <a:t> </a:t>
            </a:r>
            <a:endParaRPr lang="en-US" sz="240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357290" y="1357299"/>
            <a:ext cx="7429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наявність</a:t>
            </a:r>
            <a:r>
              <a:rPr lang="ru-RU" dirty="0" smtClean="0"/>
              <a:t> на </a:t>
            </a:r>
            <a:r>
              <a:rPr lang="ru-RU" dirty="0" err="1" smtClean="0"/>
              <a:t>предметі</a:t>
            </a:r>
            <a:r>
              <a:rPr lang="ru-RU" dirty="0" smtClean="0"/>
              <a:t> </a:t>
            </a:r>
            <a:r>
              <a:rPr lang="ru-RU" dirty="0" err="1" smtClean="0"/>
              <a:t>розтяжок</a:t>
            </a:r>
            <a:r>
              <a:rPr lang="ru-RU" dirty="0" smtClean="0"/>
              <a:t>, </a:t>
            </a:r>
            <a:r>
              <a:rPr lang="ru-RU" dirty="0" err="1" smtClean="0"/>
              <a:t>дротів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тягнуться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предмета, </a:t>
            </a:r>
            <a:r>
              <a:rPr lang="ru-RU" dirty="0" err="1" smtClean="0"/>
              <a:t>мотузок</a:t>
            </a:r>
            <a:r>
              <a:rPr lang="ru-RU" dirty="0" smtClean="0"/>
              <a:t>, скотчу; </a:t>
            </a:r>
            <a:r>
              <a:rPr lang="ru-RU" dirty="0" err="1" smtClean="0"/>
              <a:t>наявність</a:t>
            </a:r>
            <a:r>
              <a:rPr lang="ru-RU" dirty="0" smtClean="0"/>
              <a:t> </a:t>
            </a:r>
            <a:r>
              <a:rPr lang="ru-RU" dirty="0" err="1" smtClean="0"/>
              <a:t>елементів</a:t>
            </a:r>
            <a:r>
              <a:rPr lang="ru-RU" dirty="0" smtClean="0"/>
              <a:t> (деталей), </a:t>
            </a:r>
            <a:r>
              <a:rPr lang="ru-RU" dirty="0" err="1" smtClean="0"/>
              <a:t>що</a:t>
            </a:r>
            <a:r>
              <a:rPr lang="ru-RU" dirty="0" smtClean="0"/>
              <a:t> не </a:t>
            </a:r>
            <a:r>
              <a:rPr lang="ru-RU" dirty="0" err="1" smtClean="0"/>
              <a:t>відповідають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прямому </a:t>
            </a:r>
            <a:r>
              <a:rPr lang="ru-RU" dirty="0" err="1" smtClean="0"/>
              <a:t>призначенню</a:t>
            </a:r>
            <a:r>
              <a:rPr lang="ru-RU" dirty="0" smtClean="0"/>
              <a:t>;</a:t>
            </a:r>
            <a:endParaRPr lang="uk-UA" dirty="0" smtClean="0"/>
          </a:p>
          <a:p>
            <a:endParaRPr lang="uk-UA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1071538" y="3143248"/>
            <a:ext cx="7715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наявність</a:t>
            </a:r>
            <a:r>
              <a:rPr lang="ru-RU" dirty="0" smtClean="0"/>
              <a:t> </a:t>
            </a:r>
            <a:r>
              <a:rPr lang="ru-RU" dirty="0" err="1" smtClean="0"/>
              <a:t>джерел</a:t>
            </a:r>
            <a:r>
              <a:rPr lang="ru-RU" dirty="0" smtClean="0"/>
              <a:t> </a:t>
            </a:r>
            <a:r>
              <a:rPr lang="ru-RU" dirty="0" err="1" smtClean="0"/>
              <a:t>живлення</a:t>
            </a:r>
            <a:r>
              <a:rPr lang="ru-RU" dirty="0" smtClean="0"/>
              <a:t> (батарейки, </a:t>
            </a:r>
            <a:r>
              <a:rPr lang="ru-RU" dirty="0" err="1" smtClean="0"/>
              <a:t>акумулятори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), </a:t>
            </a:r>
            <a:r>
              <a:rPr lang="ru-RU" dirty="0" err="1" smtClean="0"/>
              <a:t>антен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радіопристроєм</a:t>
            </a:r>
            <a:r>
              <a:rPr lang="ru-RU" dirty="0" smtClean="0"/>
              <a:t>, </a:t>
            </a:r>
            <a:r>
              <a:rPr lang="ru-RU" dirty="0" err="1" smtClean="0"/>
              <a:t>годинникового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електронного</a:t>
            </a:r>
            <a:r>
              <a:rPr lang="ru-RU" dirty="0" smtClean="0"/>
              <a:t> таймера; </a:t>
            </a:r>
            <a:endParaRPr lang="uk-UA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1142976" y="4786322"/>
            <a:ext cx="7286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наявність</a:t>
            </a:r>
            <a:r>
              <a:rPr lang="ru-RU" dirty="0" smtClean="0"/>
              <a:t> </a:t>
            </a:r>
            <a:r>
              <a:rPr lang="ru-RU" dirty="0" err="1" smtClean="0"/>
              <a:t>сторонніх</a:t>
            </a:r>
            <a:r>
              <a:rPr lang="ru-RU" dirty="0" smtClean="0"/>
              <a:t> </a:t>
            </a:r>
            <a:r>
              <a:rPr lang="ru-RU" dirty="0" err="1" smtClean="0"/>
              <a:t>підозрілих</a:t>
            </a:r>
            <a:r>
              <a:rPr lang="ru-RU" dirty="0" smtClean="0"/>
              <a:t> </a:t>
            </a:r>
            <a:r>
              <a:rPr lang="ru-RU" dirty="0" err="1" smtClean="0"/>
              <a:t>предметів</a:t>
            </a:r>
            <a:r>
              <a:rPr lang="ru-RU" dirty="0" smtClean="0"/>
              <a:t> у дверях, </a:t>
            </a:r>
            <a:r>
              <a:rPr lang="ru-RU" dirty="0" err="1" smtClean="0"/>
              <a:t>вікнах</a:t>
            </a:r>
            <a:r>
              <a:rPr lang="ru-RU" dirty="0" smtClean="0"/>
              <a:t>, </a:t>
            </a:r>
            <a:r>
              <a:rPr lang="ru-RU" dirty="0" err="1" smtClean="0"/>
              <a:t>дереві</a:t>
            </a:r>
            <a:r>
              <a:rPr lang="ru-RU" dirty="0" smtClean="0"/>
              <a:t>, </a:t>
            </a:r>
            <a:r>
              <a:rPr lang="ru-RU" dirty="0" err="1" smtClean="0"/>
              <a:t>закріплених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дроту, ниток, </a:t>
            </a:r>
            <a:r>
              <a:rPr lang="ru-RU" dirty="0" err="1" smtClean="0"/>
              <a:t>важелів</a:t>
            </a:r>
            <a:r>
              <a:rPr lang="ru-RU" dirty="0" smtClean="0"/>
              <a:t>, </a:t>
            </a:r>
            <a:r>
              <a:rPr lang="ru-RU" dirty="0" err="1" smtClean="0"/>
              <a:t>шнурів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 </a:t>
            </a:r>
            <a:endParaRPr lang="uk-UA" dirty="0"/>
          </a:p>
        </p:txBody>
      </p:sp>
      <p:sp>
        <p:nvSpPr>
          <p:cNvPr id="48" name="Rectangle 257"/>
          <p:cNvSpPr>
            <a:spLocks noChangeArrowheads="1"/>
          </p:cNvSpPr>
          <p:nvPr/>
        </p:nvSpPr>
        <p:spPr bwMode="gray">
          <a:xfrm rot="12780664" flipV="1">
            <a:off x="394923" y="5726082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9" name="Line 253"/>
          <p:cNvSpPr>
            <a:spLocks noChangeShapeType="1"/>
          </p:cNvSpPr>
          <p:nvPr/>
        </p:nvSpPr>
        <p:spPr bwMode="gray">
          <a:xfrm>
            <a:off x="928662" y="6215082"/>
            <a:ext cx="7786742" cy="71438"/>
          </a:xfrm>
          <a:prstGeom prst="line">
            <a:avLst/>
          </a:prstGeom>
          <a:noFill/>
          <a:ln w="25400">
            <a:solidFill>
              <a:srgbClr val="C00000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214414" y="5572140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наявність</a:t>
            </a:r>
            <a:r>
              <a:rPr lang="ru-RU" dirty="0" smtClean="0"/>
              <a:t> </a:t>
            </a:r>
            <a:r>
              <a:rPr lang="ru-RU" dirty="0" err="1" smtClean="0"/>
              <a:t>підозрілих</a:t>
            </a:r>
            <a:r>
              <a:rPr lang="ru-RU" dirty="0" smtClean="0"/>
              <a:t> </a:t>
            </a:r>
            <a:r>
              <a:rPr lang="ru-RU" dirty="0" err="1" smtClean="0"/>
              <a:t>звуків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лунають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предмета (</a:t>
            </a:r>
            <a:r>
              <a:rPr lang="ru-RU" dirty="0" err="1" smtClean="0"/>
              <a:t>цокання</a:t>
            </a:r>
            <a:r>
              <a:rPr lang="ru-RU" dirty="0" smtClean="0"/>
              <a:t> </a:t>
            </a:r>
            <a:r>
              <a:rPr lang="ru-RU" dirty="0" err="1" smtClean="0"/>
              <a:t>годинника</a:t>
            </a:r>
            <a:r>
              <a:rPr lang="ru-RU" dirty="0" smtClean="0"/>
              <a:t>, </a:t>
            </a:r>
            <a:r>
              <a:rPr lang="ru-RU" dirty="0" err="1" smtClean="0"/>
              <a:t>сигнали</a:t>
            </a:r>
            <a:r>
              <a:rPr lang="ru-RU" dirty="0" smtClean="0"/>
              <a:t> через </a:t>
            </a:r>
            <a:r>
              <a:rPr lang="ru-RU" dirty="0" err="1" smtClean="0"/>
              <a:t>певний</a:t>
            </a:r>
            <a:r>
              <a:rPr lang="ru-RU" dirty="0" smtClean="0"/>
              <a:t> </a:t>
            </a:r>
            <a:r>
              <a:rPr lang="ru-RU" dirty="0" err="1" smtClean="0"/>
              <a:t>проміжок</a:t>
            </a:r>
            <a:r>
              <a:rPr lang="ru-RU" dirty="0" smtClean="0"/>
              <a:t> часу); 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i="1" dirty="0" err="1" smtClean="0">
                <a:effectLst/>
                <a:latin typeface="Bookman Old Style" pitchFamily="18" charset="0"/>
              </a:rPr>
              <a:t>Дії</a:t>
            </a:r>
            <a:r>
              <a:rPr lang="ru-RU" b="1" i="1" dirty="0" smtClean="0">
                <a:effectLst/>
                <a:latin typeface="Bookman Old Style" pitchFamily="18" charset="0"/>
              </a:rPr>
              <a:t> у </a:t>
            </a:r>
            <a:r>
              <a:rPr lang="ru-RU" b="1" i="1" dirty="0" err="1" smtClean="0">
                <a:effectLst/>
                <a:latin typeface="Bookman Old Style" pitchFamily="18" charset="0"/>
              </a:rPr>
              <a:t>разі</a:t>
            </a:r>
            <a:r>
              <a:rPr lang="ru-RU" b="1" i="1" dirty="0" smtClean="0">
                <a:effectLst/>
                <a:latin typeface="Bookman Old Style" pitchFamily="18" charset="0"/>
              </a:rPr>
              <a:t> </a:t>
            </a:r>
            <a:r>
              <a:rPr lang="ru-RU" b="1" i="1" dirty="0" err="1" smtClean="0">
                <a:effectLst/>
                <a:latin typeface="Bookman Old Style" pitchFamily="18" charset="0"/>
              </a:rPr>
              <a:t>виявлення</a:t>
            </a:r>
            <a:r>
              <a:rPr lang="ru-RU" b="1" i="1" dirty="0" smtClean="0">
                <a:effectLst/>
                <a:latin typeface="Bookman Old Style" pitchFamily="18" charset="0"/>
              </a:rPr>
              <a:t> </a:t>
            </a:r>
            <a:r>
              <a:rPr lang="ru-RU" b="1" i="1" dirty="0" err="1" smtClean="0">
                <a:effectLst/>
                <a:latin typeface="Bookman Old Style" pitchFamily="18" charset="0"/>
              </a:rPr>
              <a:t>підозрілого</a:t>
            </a:r>
            <a:r>
              <a:rPr lang="ru-RU" b="1" i="1" dirty="0" smtClean="0">
                <a:effectLst/>
                <a:latin typeface="Bookman Old Style" pitchFamily="18" charset="0"/>
              </a:rPr>
              <a:t> предмета</a:t>
            </a:r>
            <a:endParaRPr lang="ru-RU" i="1" dirty="0">
              <a:effectLst/>
              <a:latin typeface="Bookman Old Style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23528" y="1484784"/>
            <a:ext cx="8424936" cy="4944612"/>
          </a:xfrm>
        </p:spPr>
        <p:txBody>
          <a:bodyPr>
            <a:normAutofit fontScale="70000" lnSpcReduction="20000"/>
          </a:bodyPr>
          <a:lstStyle/>
          <a:p>
            <a:r>
              <a:rPr lang="ru-RU" sz="2900" dirty="0" err="1" smtClean="0">
                <a:solidFill>
                  <a:schemeClr val="accent2">
                    <a:lumMod val="50000"/>
                  </a:schemeClr>
                </a:solidFill>
              </a:rPr>
              <a:t>негайно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900" dirty="0" err="1" smtClean="0">
                <a:solidFill>
                  <a:schemeClr val="accent2">
                    <a:lumMod val="50000"/>
                  </a:schemeClr>
                </a:solidFill>
              </a:rPr>
              <a:t>припинити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900" dirty="0" err="1" smtClean="0">
                <a:solidFill>
                  <a:schemeClr val="accent2">
                    <a:lumMod val="50000"/>
                  </a:schemeClr>
                </a:solidFill>
              </a:rPr>
              <a:t>всі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900" dirty="0" err="1" smtClean="0">
                <a:solidFill>
                  <a:schemeClr val="accent2">
                    <a:lumMod val="50000"/>
                  </a:schemeClr>
                </a:solidFill>
              </a:rPr>
              <a:t>роботи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sz="2900" dirty="0" err="1" smtClean="0">
                <a:solidFill>
                  <a:schemeClr val="accent2">
                    <a:lumMod val="50000"/>
                  </a:schemeClr>
                </a:solidFill>
              </a:rPr>
              <a:t>місці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ru-RU" sz="2900" dirty="0" err="1" smtClean="0">
                <a:solidFill>
                  <a:schemeClr val="accent2">
                    <a:lumMod val="50000"/>
                  </a:schemeClr>
                </a:solidFill>
              </a:rPr>
              <a:t>районі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) </a:t>
            </a:r>
            <a:r>
              <a:rPr lang="ru-RU" sz="2900" dirty="0" err="1" smtClean="0">
                <a:solidFill>
                  <a:schemeClr val="accent2">
                    <a:lumMod val="50000"/>
                  </a:schemeClr>
                </a:solidFill>
              </a:rPr>
              <a:t>виявлення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 предмета (</a:t>
            </a:r>
            <a:r>
              <a:rPr lang="ru-RU" sz="2900" dirty="0" err="1" smtClean="0">
                <a:solidFill>
                  <a:schemeClr val="accent2">
                    <a:lumMod val="50000"/>
                  </a:schemeClr>
                </a:solidFill>
              </a:rPr>
              <a:t>заглушити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900" dirty="0" err="1" smtClean="0">
                <a:solidFill>
                  <a:schemeClr val="accent2">
                    <a:lumMod val="50000"/>
                  </a:schemeClr>
                </a:solidFill>
              </a:rPr>
              <a:t>двигуни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900" dirty="0" err="1" smtClean="0">
                <a:solidFill>
                  <a:schemeClr val="accent2">
                    <a:lumMod val="50000"/>
                  </a:schemeClr>
                </a:solidFill>
              </a:rPr>
              <a:t>зупинити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900" dirty="0" err="1" smtClean="0">
                <a:solidFill>
                  <a:schemeClr val="accent2">
                    <a:lumMod val="50000"/>
                  </a:schemeClr>
                </a:solidFill>
              </a:rPr>
              <a:t>техніку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);</a:t>
            </a:r>
          </a:p>
          <a:p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по </a:t>
            </a:r>
            <a:r>
              <a:rPr lang="ru-RU" sz="2900" dirty="0" err="1" smtClean="0">
                <a:solidFill>
                  <a:schemeClr val="accent2">
                    <a:lumMod val="50000"/>
                  </a:schemeClr>
                </a:solidFill>
              </a:rPr>
              <a:t>можливості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sz="2900" b="1" dirty="0" smtClean="0">
                <a:solidFill>
                  <a:schemeClr val="accent2">
                    <a:lumMod val="50000"/>
                  </a:schemeClr>
                </a:solidFill>
              </a:rPr>
              <a:t>ПОПЕРЕДИТИ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 про </a:t>
            </a:r>
            <a:r>
              <a:rPr lang="ru-RU" sz="2900" dirty="0" err="1" smtClean="0">
                <a:solidFill>
                  <a:schemeClr val="accent2">
                    <a:lumMod val="50000"/>
                  </a:schemeClr>
                </a:solidFill>
              </a:rPr>
              <a:t>знахідку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900" dirty="0" err="1" smtClean="0">
                <a:solidFill>
                  <a:schemeClr val="accent2">
                    <a:lumMod val="50000"/>
                  </a:schemeClr>
                </a:solidFill>
              </a:rPr>
              <a:t>інших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900" dirty="0" err="1" smtClean="0">
                <a:solidFill>
                  <a:schemeClr val="accent2">
                    <a:lumMod val="50000"/>
                  </a:schemeClr>
                </a:solidFill>
              </a:rPr>
              <a:t>осіб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900" dirty="0" err="1" smtClean="0">
                <a:solidFill>
                  <a:schemeClr val="accent2">
                    <a:lumMod val="50000"/>
                  </a:schemeClr>
                </a:solidFill>
              </a:rPr>
              <a:t>які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900" dirty="0" err="1" smtClean="0">
                <a:solidFill>
                  <a:schemeClr val="accent2">
                    <a:lumMod val="50000"/>
                  </a:schemeClr>
                </a:solidFill>
              </a:rPr>
              <a:t>знаходяться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900" dirty="0" err="1" smtClean="0">
                <a:solidFill>
                  <a:schemeClr val="accent2">
                    <a:lumMod val="50000"/>
                  </a:schemeClr>
                </a:solidFill>
              </a:rPr>
              <a:t>поруч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r>
              <a:rPr lang="ru-RU" sz="2900" dirty="0" err="1" smtClean="0">
                <a:solidFill>
                  <a:schemeClr val="accent2">
                    <a:lumMod val="50000"/>
                  </a:schemeClr>
                </a:solidFill>
              </a:rPr>
              <a:t>швидко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sz="2900" b="1" dirty="0" smtClean="0">
                <a:solidFill>
                  <a:schemeClr val="accent2">
                    <a:lumMod val="50000"/>
                  </a:schemeClr>
                </a:solidFill>
              </a:rPr>
              <a:t>ВІДВЕСТИ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 на </a:t>
            </a:r>
            <a:r>
              <a:rPr lang="ru-RU" sz="2900" dirty="0" err="1" smtClean="0">
                <a:solidFill>
                  <a:schemeClr val="accent2">
                    <a:lumMod val="50000"/>
                  </a:schemeClr>
                </a:solidFill>
              </a:rPr>
              <a:t>максимальну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900" dirty="0" err="1" smtClean="0">
                <a:solidFill>
                  <a:schemeClr val="accent2">
                    <a:lumMod val="50000"/>
                  </a:schemeClr>
                </a:solidFill>
              </a:rPr>
              <a:t>безпечну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900" dirty="0" err="1" smtClean="0">
                <a:solidFill>
                  <a:schemeClr val="accent2">
                    <a:lumMod val="50000"/>
                  </a:schemeClr>
                </a:solidFill>
              </a:rPr>
              <a:t>відстань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 (не </a:t>
            </a:r>
            <a:r>
              <a:rPr lang="ru-RU" sz="2900" dirty="0" err="1" smtClean="0">
                <a:solidFill>
                  <a:schemeClr val="accent2">
                    <a:lumMod val="50000"/>
                  </a:schemeClr>
                </a:solidFill>
              </a:rPr>
              <a:t>менше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 100 </a:t>
            </a:r>
            <a:r>
              <a:rPr lang="ru-RU" sz="2900" dirty="0" err="1" smtClean="0">
                <a:solidFill>
                  <a:schemeClr val="accent2">
                    <a:lumMod val="50000"/>
                  </a:schemeClr>
                </a:solidFill>
              </a:rPr>
              <a:t>метрів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) </a:t>
            </a:r>
            <a:r>
              <a:rPr lang="ru-RU" sz="2900" dirty="0" err="1" smtClean="0">
                <a:solidFill>
                  <a:schemeClr val="accent2">
                    <a:lumMod val="50000"/>
                  </a:schemeClr>
                </a:solidFill>
              </a:rPr>
              <a:t>усіх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 людей, </a:t>
            </a:r>
            <a:r>
              <a:rPr lang="ru-RU" sz="2900" dirty="0" err="1" smtClean="0">
                <a:solidFill>
                  <a:schemeClr val="accent2">
                    <a:lumMod val="50000"/>
                  </a:schemeClr>
                </a:solidFill>
              </a:rPr>
              <a:t>які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900" dirty="0" err="1" smtClean="0">
                <a:solidFill>
                  <a:schemeClr val="accent2">
                    <a:lumMod val="50000"/>
                  </a:schemeClr>
                </a:solidFill>
              </a:rPr>
              <a:t>знаходяться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900" dirty="0" err="1" smtClean="0">
                <a:solidFill>
                  <a:schemeClr val="accent2">
                    <a:lumMod val="50000"/>
                  </a:schemeClr>
                </a:solidFill>
              </a:rPr>
              <a:t>поблизу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, при </a:t>
            </a:r>
            <a:r>
              <a:rPr lang="ru-RU" sz="2900" dirty="0" err="1" smtClean="0">
                <a:solidFill>
                  <a:schemeClr val="accent2">
                    <a:lumMod val="50000"/>
                  </a:schemeClr>
                </a:solidFill>
              </a:rPr>
              <a:t>цьому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900" dirty="0" err="1" smtClean="0">
                <a:solidFill>
                  <a:schemeClr val="accent2">
                    <a:lumMod val="50000"/>
                  </a:schemeClr>
                </a:solidFill>
              </a:rPr>
              <a:t>рухатись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 назад </a:t>
            </a:r>
            <a:r>
              <a:rPr lang="ru-RU" sz="2900" dirty="0" err="1" smtClean="0">
                <a:solidFill>
                  <a:schemeClr val="accent2">
                    <a:lumMod val="50000"/>
                  </a:schemeClr>
                </a:solidFill>
              </a:rPr>
              <a:t>необхідно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 по </a:t>
            </a:r>
            <a:r>
              <a:rPr lang="ru-RU" sz="2900" dirty="0" err="1" smtClean="0">
                <a:solidFill>
                  <a:schemeClr val="accent2">
                    <a:lumMod val="50000"/>
                  </a:schemeClr>
                </a:solidFill>
              </a:rPr>
              <a:t>своїх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900" dirty="0" err="1" smtClean="0">
                <a:solidFill>
                  <a:schemeClr val="accent2">
                    <a:lumMod val="50000"/>
                  </a:schemeClr>
                </a:solidFill>
              </a:rPr>
              <a:t>слідах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у </a:t>
            </a:r>
            <a:r>
              <a:rPr lang="ru-RU" sz="2900" dirty="0" err="1" smtClean="0">
                <a:solidFill>
                  <a:schemeClr val="accent2">
                    <a:lumMod val="50000"/>
                  </a:schemeClr>
                </a:solidFill>
              </a:rPr>
              <a:t>разі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900" dirty="0" err="1" smtClean="0">
                <a:solidFill>
                  <a:schemeClr val="accent2">
                    <a:lumMod val="50000"/>
                  </a:schemeClr>
                </a:solidFill>
              </a:rPr>
              <a:t>залишення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900" dirty="0" err="1" smtClean="0">
                <a:solidFill>
                  <a:schemeClr val="accent2">
                    <a:lumMod val="50000"/>
                  </a:schemeClr>
                </a:solidFill>
              </a:rPr>
              <a:t>підозрілого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 предмета </a:t>
            </a:r>
            <a:r>
              <a:rPr lang="ru-RU" sz="2900" dirty="0" err="1" smtClean="0">
                <a:solidFill>
                  <a:schemeClr val="accent2">
                    <a:lumMod val="50000"/>
                  </a:schemeClr>
                </a:solidFill>
              </a:rPr>
              <a:t>невідомою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 особою, </a:t>
            </a:r>
            <a:r>
              <a:rPr lang="ru-RU" sz="2900" dirty="0" err="1" smtClean="0">
                <a:solidFill>
                  <a:schemeClr val="accent2">
                    <a:lumMod val="50000"/>
                  </a:schemeClr>
                </a:solidFill>
              </a:rPr>
              <a:t>свідком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900" dirty="0" err="1" smtClean="0">
                <a:solidFill>
                  <a:schemeClr val="accent2">
                    <a:lumMod val="50000"/>
                  </a:schemeClr>
                </a:solidFill>
              </a:rPr>
              <a:t>чого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900" dirty="0" err="1" smtClean="0">
                <a:solidFill>
                  <a:schemeClr val="accent2">
                    <a:lumMod val="50000"/>
                  </a:schemeClr>
                </a:solidFill>
              </a:rPr>
              <a:t>ви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 стали, </a:t>
            </a:r>
            <a:r>
              <a:rPr lang="ru-RU" sz="2900" dirty="0" err="1" smtClean="0">
                <a:solidFill>
                  <a:schemeClr val="accent2">
                    <a:lumMod val="50000"/>
                  </a:schemeClr>
                </a:solidFill>
              </a:rPr>
              <a:t>необхідно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sz="2900" b="1" dirty="0" smtClean="0">
                <a:solidFill>
                  <a:schemeClr val="accent2">
                    <a:lumMod val="50000"/>
                  </a:schemeClr>
                </a:solidFill>
              </a:rPr>
              <a:t>ЗАПАМ’ЯТАТИ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sz="2900" dirty="0" err="1" smtClean="0">
                <a:solidFill>
                  <a:schemeClr val="accent2">
                    <a:lumMod val="50000"/>
                  </a:schemeClr>
                </a:solidFill>
              </a:rPr>
              <a:t>її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900" dirty="0" err="1" smtClean="0">
                <a:solidFill>
                  <a:schemeClr val="accent2">
                    <a:lumMod val="50000"/>
                  </a:schemeClr>
                </a:solidFill>
              </a:rPr>
              <a:t>зовнішність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900" dirty="0" err="1" smtClean="0">
                <a:solidFill>
                  <a:schemeClr val="accent2">
                    <a:lumMod val="50000"/>
                  </a:schemeClr>
                </a:solidFill>
              </a:rPr>
              <a:t>одяг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, автотранспорт та </a:t>
            </a:r>
            <a:r>
              <a:rPr lang="ru-RU" sz="2900" dirty="0" err="1" smtClean="0">
                <a:solidFill>
                  <a:schemeClr val="accent2">
                    <a:lumMod val="50000"/>
                  </a:schemeClr>
                </a:solidFill>
              </a:rPr>
              <a:t>його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900" dirty="0" err="1" smtClean="0">
                <a:solidFill>
                  <a:schemeClr val="accent2">
                    <a:lumMod val="50000"/>
                  </a:schemeClr>
                </a:solidFill>
              </a:rPr>
              <a:t>номерні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 знаки;</a:t>
            </a:r>
          </a:p>
          <a:p>
            <a:r>
              <a:rPr lang="ru-RU" sz="2900" b="1" dirty="0" smtClean="0">
                <a:solidFill>
                  <a:schemeClr val="accent2">
                    <a:lumMod val="50000"/>
                  </a:schemeClr>
                </a:solidFill>
              </a:rPr>
              <a:t>ПОЗНАЧИТИ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sz="2900" dirty="0" err="1" smtClean="0">
                <a:solidFill>
                  <a:schemeClr val="accent2">
                    <a:lumMod val="50000"/>
                  </a:schemeClr>
                </a:solidFill>
              </a:rPr>
              <a:t>місцезнаходження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 предмета, по </a:t>
            </a:r>
            <a:r>
              <a:rPr lang="ru-RU" sz="2900" dirty="0" err="1" smtClean="0">
                <a:solidFill>
                  <a:schemeClr val="accent2">
                    <a:lumMod val="50000"/>
                  </a:schemeClr>
                </a:solidFill>
              </a:rPr>
              <a:t>можливості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900" dirty="0" err="1" smtClean="0">
                <a:solidFill>
                  <a:schemeClr val="accent2">
                    <a:lumMod val="50000"/>
                  </a:schemeClr>
                </a:solidFill>
              </a:rPr>
              <a:t>огородити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900" dirty="0" err="1" smtClean="0">
                <a:solidFill>
                  <a:schemeClr val="accent2">
                    <a:lumMod val="50000"/>
                  </a:schemeClr>
                </a:solidFill>
              </a:rPr>
              <a:t>його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 (для </a:t>
            </a:r>
            <a:r>
              <a:rPr lang="ru-RU" sz="2900" dirty="0" err="1" smtClean="0">
                <a:solidFill>
                  <a:schemeClr val="accent2">
                    <a:lumMod val="50000"/>
                  </a:schemeClr>
                </a:solidFill>
              </a:rPr>
              <a:t>огорожі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900" dirty="0" err="1" smtClean="0">
                <a:solidFill>
                  <a:schemeClr val="accent2">
                    <a:lumMod val="50000"/>
                  </a:schemeClr>
                </a:solidFill>
              </a:rPr>
              <a:t>можна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900" dirty="0" err="1" smtClean="0">
                <a:solidFill>
                  <a:schemeClr val="accent2">
                    <a:lumMod val="50000"/>
                  </a:schemeClr>
                </a:solidFill>
              </a:rPr>
              <a:t>використовувати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900" dirty="0" err="1" smtClean="0">
                <a:solidFill>
                  <a:schemeClr val="accent2">
                    <a:lumMod val="50000"/>
                  </a:schemeClr>
                </a:solidFill>
              </a:rPr>
              <a:t>різні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900" dirty="0" err="1" smtClean="0">
                <a:solidFill>
                  <a:schemeClr val="accent2">
                    <a:lumMod val="50000"/>
                  </a:schemeClr>
                </a:solidFill>
              </a:rPr>
              <a:t>підручні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900" dirty="0" err="1" smtClean="0">
                <a:solidFill>
                  <a:schemeClr val="accent2">
                    <a:lumMod val="50000"/>
                  </a:schemeClr>
                </a:solidFill>
              </a:rPr>
              <a:t>матеріали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ru-RU" sz="2900" dirty="0" err="1" smtClean="0">
                <a:solidFill>
                  <a:schemeClr val="accent2">
                    <a:lumMod val="50000"/>
                  </a:schemeClr>
                </a:solidFill>
              </a:rPr>
              <a:t>дошки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900" dirty="0" err="1" smtClean="0">
                <a:solidFill>
                  <a:schemeClr val="accent2">
                    <a:lumMod val="50000"/>
                  </a:schemeClr>
                </a:solidFill>
              </a:rPr>
              <a:t>жердини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900" dirty="0" err="1" smtClean="0">
                <a:solidFill>
                  <a:schemeClr val="accent2">
                    <a:lumMod val="50000"/>
                  </a:schemeClr>
                </a:solidFill>
              </a:rPr>
              <a:t>гілки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900" dirty="0" err="1" smtClean="0">
                <a:solidFill>
                  <a:schemeClr val="accent2">
                    <a:lumMod val="50000"/>
                  </a:schemeClr>
                </a:solidFill>
              </a:rPr>
              <a:t>мотузки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, шматки </a:t>
            </a:r>
            <a:r>
              <a:rPr lang="ru-RU" sz="2900" dirty="0" err="1" smtClean="0">
                <a:solidFill>
                  <a:schemeClr val="accent2">
                    <a:lumMod val="50000"/>
                  </a:schemeClr>
                </a:solidFill>
              </a:rPr>
              <a:t>яскравої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900" dirty="0" err="1" smtClean="0">
                <a:solidFill>
                  <a:schemeClr val="accent2">
                    <a:lumMod val="50000"/>
                  </a:schemeClr>
                </a:solidFill>
              </a:rPr>
              <a:t>матерії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900" dirty="0" err="1" smtClean="0">
                <a:solidFill>
                  <a:schemeClr val="accent2">
                    <a:lumMod val="50000"/>
                  </a:schemeClr>
                </a:solidFill>
              </a:rPr>
              <a:t>тощо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);</a:t>
            </a:r>
          </a:p>
          <a:p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по </a:t>
            </a:r>
            <a:r>
              <a:rPr lang="ru-RU" sz="2900" dirty="0" err="1" smtClean="0">
                <a:solidFill>
                  <a:schemeClr val="accent2">
                    <a:lumMod val="50000"/>
                  </a:schemeClr>
                </a:solidFill>
              </a:rPr>
              <a:t>можливості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 у </a:t>
            </a:r>
            <a:r>
              <a:rPr lang="ru-RU" sz="2900" dirty="0" err="1" smtClean="0">
                <a:solidFill>
                  <a:schemeClr val="accent2">
                    <a:lumMod val="50000"/>
                  </a:schemeClr>
                </a:solidFill>
              </a:rPr>
              <a:t>разі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900" dirty="0" err="1" smtClean="0">
                <a:solidFill>
                  <a:schemeClr val="accent2">
                    <a:lumMod val="50000"/>
                  </a:schemeClr>
                </a:solidFill>
              </a:rPr>
              <a:t>наявності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900" dirty="0" err="1" smtClean="0">
                <a:solidFill>
                  <a:schemeClr val="accent2">
                    <a:lumMod val="50000"/>
                  </a:schemeClr>
                </a:solidFill>
              </a:rPr>
              <a:t>фотозасобів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900" dirty="0" err="1" smtClean="0">
                <a:solidFill>
                  <a:schemeClr val="accent2">
                    <a:lumMod val="50000"/>
                  </a:schemeClr>
                </a:solidFill>
              </a:rPr>
              <a:t>здійснити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900" dirty="0" err="1" smtClean="0">
                <a:solidFill>
                  <a:schemeClr val="accent2">
                    <a:lumMod val="50000"/>
                  </a:schemeClr>
                </a:solidFill>
              </a:rPr>
              <a:t>фотофіксацію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 предмета та </a:t>
            </a:r>
            <a:r>
              <a:rPr lang="ru-RU" sz="2900" dirty="0" err="1" smtClean="0">
                <a:solidFill>
                  <a:schemeClr val="accent2">
                    <a:lumMod val="50000"/>
                  </a:schemeClr>
                </a:solidFill>
              </a:rPr>
              <a:t>місце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900" dirty="0" err="1" smtClean="0">
                <a:solidFill>
                  <a:schemeClr val="accent2">
                    <a:lumMod val="50000"/>
                  </a:schemeClr>
                </a:solidFill>
              </a:rPr>
              <a:t>його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900" dirty="0" err="1" smtClean="0">
                <a:solidFill>
                  <a:schemeClr val="accent2">
                    <a:lumMod val="50000"/>
                  </a:schemeClr>
                </a:solidFill>
              </a:rPr>
              <a:t>розташування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r>
              <a:rPr lang="ru-RU" sz="2900" dirty="0" err="1" smtClean="0">
                <a:solidFill>
                  <a:schemeClr val="accent2">
                    <a:lumMod val="50000"/>
                  </a:schemeClr>
                </a:solidFill>
              </a:rPr>
              <a:t>зберігайте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900" dirty="0" err="1" smtClean="0">
                <a:solidFill>
                  <a:schemeClr val="accent2">
                    <a:lumMod val="50000"/>
                  </a:schemeClr>
                </a:solidFill>
              </a:rPr>
              <a:t>спокій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 та </a:t>
            </a:r>
            <a:r>
              <a:rPr lang="ru-RU" sz="2900" b="1" dirty="0" smtClean="0">
                <a:solidFill>
                  <a:schemeClr val="accent2">
                    <a:lumMod val="50000"/>
                  </a:schemeClr>
                </a:solidFill>
              </a:rPr>
              <a:t>НЕ ПАНІКУЙТЕ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, при </a:t>
            </a:r>
            <a:r>
              <a:rPr lang="ru-RU" sz="2900" dirty="0" err="1" smtClean="0">
                <a:solidFill>
                  <a:schemeClr val="accent2">
                    <a:lumMod val="50000"/>
                  </a:schemeClr>
                </a:solidFill>
              </a:rPr>
              <a:t>цьому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 надавайте </a:t>
            </a:r>
            <a:r>
              <a:rPr lang="ru-RU" sz="2900" dirty="0" err="1" smtClean="0">
                <a:solidFill>
                  <a:schemeClr val="accent2">
                    <a:lumMod val="50000"/>
                  </a:schemeClr>
                </a:solidFill>
              </a:rPr>
              <a:t>допомогу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900" dirty="0" err="1" smtClean="0">
                <a:solidFill>
                  <a:schemeClr val="accent2">
                    <a:lumMod val="50000"/>
                  </a:schemeClr>
                </a:solidFill>
              </a:rPr>
              <a:t>літнім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900" dirty="0" err="1" smtClean="0">
                <a:solidFill>
                  <a:schemeClr val="accent2">
                    <a:lumMod val="50000"/>
                  </a:schemeClr>
                </a:solidFill>
              </a:rPr>
              <a:t>важкохворим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 людям </a:t>
            </a:r>
            <a:r>
              <a:rPr lang="ru-RU" sz="2900" dirty="0" err="1" smtClean="0">
                <a:solidFill>
                  <a:schemeClr val="accent2">
                    <a:lumMod val="50000"/>
                  </a:schemeClr>
                </a:solidFill>
              </a:rPr>
              <a:t>і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900" dirty="0" err="1" smtClean="0">
                <a:solidFill>
                  <a:schemeClr val="accent2">
                    <a:lumMod val="50000"/>
                  </a:schemeClr>
                </a:solidFill>
              </a:rPr>
              <a:t>дітям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i="1" dirty="0" err="1" smtClean="0">
                <a:effectLst/>
                <a:latin typeface="Bookman Old Style" pitchFamily="18" charset="0"/>
              </a:rPr>
              <a:t>Дії</a:t>
            </a:r>
            <a:r>
              <a:rPr lang="ru-RU" b="1" i="1" dirty="0" smtClean="0">
                <a:effectLst/>
                <a:latin typeface="Bookman Old Style" pitchFamily="18" charset="0"/>
              </a:rPr>
              <a:t> у </a:t>
            </a:r>
            <a:r>
              <a:rPr lang="ru-RU" b="1" i="1" dirty="0" err="1" smtClean="0">
                <a:effectLst/>
                <a:latin typeface="Bookman Old Style" pitchFamily="18" charset="0"/>
              </a:rPr>
              <a:t>разі</a:t>
            </a:r>
            <a:r>
              <a:rPr lang="ru-RU" b="1" i="1" dirty="0" smtClean="0">
                <a:effectLst/>
                <a:latin typeface="Bookman Old Style" pitchFamily="18" charset="0"/>
              </a:rPr>
              <a:t> </a:t>
            </a:r>
            <a:r>
              <a:rPr lang="ru-RU" b="1" i="1" dirty="0" err="1" smtClean="0">
                <a:effectLst/>
                <a:latin typeface="Bookman Old Style" pitchFamily="18" charset="0"/>
              </a:rPr>
              <a:t>виявлення</a:t>
            </a:r>
            <a:r>
              <a:rPr lang="ru-RU" b="1" i="1" dirty="0" smtClean="0">
                <a:effectLst/>
                <a:latin typeface="Bookman Old Style" pitchFamily="18" charset="0"/>
              </a:rPr>
              <a:t> </a:t>
            </a:r>
            <a:r>
              <a:rPr lang="ru-RU" b="1" i="1" dirty="0" err="1" smtClean="0">
                <a:effectLst/>
                <a:latin typeface="Bookman Old Style" pitchFamily="18" charset="0"/>
              </a:rPr>
              <a:t>підозрілого</a:t>
            </a:r>
            <a:r>
              <a:rPr lang="ru-RU" b="1" i="1" dirty="0" smtClean="0">
                <a:effectLst/>
                <a:latin typeface="Bookman Old Style" pitchFamily="18" charset="0"/>
              </a:rPr>
              <a:t> предмета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84784"/>
            <a:ext cx="8424936" cy="4944612"/>
          </a:xfrm>
        </p:spPr>
        <p:txBody>
          <a:bodyPr>
            <a:normAutofit/>
          </a:bodyPr>
          <a:lstStyle/>
          <a:p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</a:rPr>
              <a:t>негайно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ПОВІДОМТЕ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</a:rPr>
              <a:t>оперативні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</a:rPr>
              <a:t>служби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</a:rPr>
              <a:t>надавши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</a:rPr>
              <a:t>інформацію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 про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</a:rPr>
              <a:t>характерні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</a:rPr>
              <a:t>ознаки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 предмета (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</a:rPr>
              <a:t>місце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</a:rPr>
              <a:t>його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</a:rPr>
              <a:t>розташування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, дату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</a:rPr>
              <a:t>і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 час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</a:rPr>
              <a:t>виявлення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 та особу, яка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</a:rPr>
              <a:t>його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</a:rPr>
              <a:t>виявила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), за телефонами:</a:t>
            </a:r>
          </a:p>
          <a:p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102 – У РАЗІ ВИЯВЛЕННЯ ПІДОЗРІЛОГО ОБ’ЄКТА;</a:t>
            </a:r>
            <a:endParaRPr lang="ru-RU" sz="18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101 – У РАЗІ ВИЯВЛЕННЯ БОЄПРИПАСІВ; </a:t>
            </a:r>
          </a:p>
          <a:p>
            <a:r>
              <a:rPr lang="ru-RU" sz="1900" dirty="0" smtClean="0">
                <a:solidFill>
                  <a:schemeClr val="accent2">
                    <a:lumMod val="50000"/>
                  </a:schemeClr>
                </a:solidFill>
              </a:rPr>
              <a:t>не допускайте до </a:t>
            </a:r>
            <a:r>
              <a:rPr lang="ru-RU" sz="1900" dirty="0" err="1" smtClean="0">
                <a:solidFill>
                  <a:schemeClr val="accent2">
                    <a:lumMod val="50000"/>
                  </a:schemeClr>
                </a:solidFill>
              </a:rPr>
              <a:t>небезпечної</a:t>
            </a:r>
            <a:r>
              <a:rPr lang="ru-RU" sz="1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900" dirty="0" err="1" smtClean="0">
                <a:solidFill>
                  <a:schemeClr val="accent2">
                    <a:lumMod val="50000"/>
                  </a:schemeClr>
                </a:solidFill>
              </a:rPr>
              <a:t>зони</a:t>
            </a:r>
            <a:r>
              <a:rPr lang="ru-RU" sz="1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900" dirty="0" err="1" smtClean="0">
                <a:solidFill>
                  <a:schemeClr val="accent2">
                    <a:lumMod val="50000"/>
                  </a:schemeClr>
                </a:solidFill>
              </a:rPr>
              <a:t>інших</a:t>
            </a:r>
            <a:r>
              <a:rPr lang="ru-RU" sz="1900" dirty="0" smtClean="0">
                <a:solidFill>
                  <a:schemeClr val="accent2">
                    <a:lumMod val="50000"/>
                  </a:schemeClr>
                </a:solidFill>
              </a:rPr>
              <a:t> людей та, </a:t>
            </a:r>
            <a:r>
              <a:rPr lang="ru-RU" sz="1900" dirty="0" err="1" smtClean="0">
                <a:solidFill>
                  <a:schemeClr val="accent2">
                    <a:lumMod val="50000"/>
                  </a:schemeClr>
                </a:solidFill>
              </a:rPr>
              <a:t>знаходячись</a:t>
            </a:r>
            <a:r>
              <a:rPr lang="ru-RU" sz="1900" dirty="0" smtClean="0">
                <a:solidFill>
                  <a:schemeClr val="accent2">
                    <a:lumMod val="50000"/>
                  </a:schemeClr>
                </a:solidFill>
              </a:rPr>
              <a:t> як </a:t>
            </a:r>
            <a:r>
              <a:rPr lang="ru-RU" sz="1900" dirty="0" err="1" smtClean="0">
                <a:solidFill>
                  <a:schemeClr val="accent2">
                    <a:lumMod val="50000"/>
                  </a:schemeClr>
                </a:solidFill>
              </a:rPr>
              <a:t>найдалі</a:t>
            </a:r>
            <a:r>
              <a:rPr lang="ru-RU" sz="1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900" dirty="0" err="1" smtClean="0">
                <a:solidFill>
                  <a:schemeClr val="accent2">
                    <a:lumMod val="50000"/>
                  </a:schemeClr>
                </a:solidFill>
              </a:rPr>
              <a:t>від</a:t>
            </a:r>
            <a:r>
              <a:rPr lang="ru-RU" sz="1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900" dirty="0" err="1" smtClean="0">
                <a:solidFill>
                  <a:schemeClr val="accent2">
                    <a:lumMod val="50000"/>
                  </a:schemeClr>
                </a:solidFill>
              </a:rPr>
              <a:t>місця</a:t>
            </a:r>
            <a:r>
              <a:rPr lang="ru-RU" sz="1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900" dirty="0" err="1" smtClean="0">
                <a:solidFill>
                  <a:schemeClr val="accent2">
                    <a:lumMod val="50000"/>
                  </a:schemeClr>
                </a:solidFill>
              </a:rPr>
              <a:t>виявлення</a:t>
            </a:r>
            <a:r>
              <a:rPr lang="ru-RU" sz="1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900" dirty="0" err="1" smtClean="0">
                <a:solidFill>
                  <a:schemeClr val="accent2">
                    <a:lumMod val="50000"/>
                  </a:schemeClr>
                </a:solidFill>
              </a:rPr>
              <a:t>або</a:t>
            </a:r>
            <a:r>
              <a:rPr lang="ru-RU" sz="1900" dirty="0" smtClean="0">
                <a:solidFill>
                  <a:schemeClr val="accent2">
                    <a:lumMod val="50000"/>
                  </a:schemeClr>
                </a:solidFill>
              </a:rPr>
              <a:t> за </a:t>
            </a:r>
            <a:r>
              <a:rPr lang="ru-RU" sz="1900" dirty="0" err="1" smtClean="0">
                <a:solidFill>
                  <a:schemeClr val="accent2">
                    <a:lumMod val="50000"/>
                  </a:schemeClr>
                </a:solidFill>
              </a:rPr>
              <a:t>будь-яким</a:t>
            </a:r>
            <a:r>
              <a:rPr lang="ru-RU" sz="1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900" dirty="0" err="1" smtClean="0">
                <a:solidFill>
                  <a:schemeClr val="accent2">
                    <a:lumMod val="50000"/>
                  </a:schemeClr>
                </a:solidFill>
              </a:rPr>
              <a:t>захисним</a:t>
            </a:r>
            <a:r>
              <a:rPr lang="ru-RU" sz="1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900" dirty="0" err="1" smtClean="0">
                <a:solidFill>
                  <a:schemeClr val="accent2">
                    <a:lumMod val="50000"/>
                  </a:schemeClr>
                </a:solidFill>
              </a:rPr>
              <a:t>укриттям</a:t>
            </a:r>
            <a:r>
              <a:rPr lang="ru-RU" sz="19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1900" dirty="0" err="1" smtClean="0">
                <a:solidFill>
                  <a:schemeClr val="accent2">
                    <a:lumMod val="50000"/>
                  </a:schemeClr>
                </a:solidFill>
              </a:rPr>
              <a:t>обов’язково</a:t>
            </a:r>
            <a:r>
              <a:rPr lang="ru-RU" sz="1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900" dirty="0" err="1" smtClean="0">
                <a:solidFill>
                  <a:schemeClr val="accent2">
                    <a:lumMod val="50000"/>
                  </a:schemeClr>
                </a:solidFill>
              </a:rPr>
              <a:t>дочекайтеся</a:t>
            </a:r>
            <a:r>
              <a:rPr lang="ru-RU" sz="1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900" dirty="0" err="1" smtClean="0">
                <a:solidFill>
                  <a:schemeClr val="accent2">
                    <a:lumMod val="50000"/>
                  </a:schemeClr>
                </a:solidFill>
              </a:rPr>
              <a:t>представників</a:t>
            </a:r>
            <a:r>
              <a:rPr lang="ru-RU" sz="1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900" dirty="0" err="1" smtClean="0">
                <a:solidFill>
                  <a:schemeClr val="accent2">
                    <a:lumMod val="50000"/>
                  </a:schemeClr>
                </a:solidFill>
              </a:rPr>
              <a:t>правоохоронних</a:t>
            </a:r>
            <a:r>
              <a:rPr lang="ru-RU" sz="1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900" dirty="0" err="1" smtClean="0">
                <a:solidFill>
                  <a:schemeClr val="accent2">
                    <a:lumMod val="50000"/>
                  </a:schemeClr>
                </a:solidFill>
              </a:rPr>
              <a:t>органів</a:t>
            </a:r>
            <a:r>
              <a:rPr lang="ru-RU" sz="1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900" dirty="0" err="1" smtClean="0">
                <a:solidFill>
                  <a:schemeClr val="accent2">
                    <a:lumMod val="50000"/>
                  </a:schemeClr>
                </a:solidFill>
              </a:rPr>
              <a:t>або</a:t>
            </a:r>
            <a:r>
              <a:rPr lang="ru-RU" sz="1900" dirty="0" smtClean="0">
                <a:solidFill>
                  <a:schemeClr val="accent2">
                    <a:lumMod val="50000"/>
                  </a:schemeClr>
                </a:solidFill>
              </a:rPr>
              <a:t> ДСНС </a:t>
            </a:r>
            <a:r>
              <a:rPr lang="ru-RU" sz="1900" dirty="0" err="1" smtClean="0">
                <a:solidFill>
                  <a:schemeClr val="accent2">
                    <a:lumMod val="50000"/>
                  </a:schemeClr>
                </a:solidFill>
              </a:rPr>
              <a:t>України</a:t>
            </a:r>
            <a:r>
              <a:rPr lang="ru-RU" sz="1900" dirty="0" smtClean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r>
              <a:rPr lang="ru-RU" sz="1900" dirty="0" smtClean="0">
                <a:solidFill>
                  <a:schemeClr val="accent2">
                    <a:lumMod val="50000"/>
                  </a:schemeClr>
                </a:solidFill>
              </a:rPr>
              <a:t>у </a:t>
            </a:r>
            <a:r>
              <a:rPr lang="ru-RU" sz="1900" dirty="0" err="1" smtClean="0">
                <a:solidFill>
                  <a:schemeClr val="accent2">
                    <a:lumMod val="50000"/>
                  </a:schemeClr>
                </a:solidFill>
              </a:rPr>
              <a:t>разі</a:t>
            </a:r>
            <a:r>
              <a:rPr lang="ru-RU" sz="1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900" dirty="0" err="1" smtClean="0">
                <a:solidFill>
                  <a:schemeClr val="accent2">
                    <a:lumMod val="50000"/>
                  </a:schemeClr>
                </a:solidFill>
              </a:rPr>
              <a:t>загрози</a:t>
            </a:r>
            <a:r>
              <a:rPr lang="ru-RU" sz="1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900" dirty="0" err="1" smtClean="0">
                <a:solidFill>
                  <a:schemeClr val="accent2">
                    <a:lumMod val="50000"/>
                  </a:schemeClr>
                </a:solidFill>
              </a:rPr>
              <a:t>виникнення</a:t>
            </a:r>
            <a:r>
              <a:rPr lang="ru-RU" sz="1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900" dirty="0" err="1" smtClean="0">
                <a:solidFill>
                  <a:schemeClr val="accent2">
                    <a:lumMod val="50000"/>
                  </a:schemeClr>
                </a:solidFill>
              </a:rPr>
              <a:t>вибуху</a:t>
            </a:r>
            <a:r>
              <a:rPr lang="ru-RU" sz="1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900" dirty="0" err="1" smtClean="0">
                <a:solidFill>
                  <a:schemeClr val="accent2">
                    <a:lumMod val="50000"/>
                  </a:schemeClr>
                </a:solidFill>
              </a:rPr>
              <a:t>негайно</a:t>
            </a:r>
            <a:r>
              <a:rPr lang="ru-RU" sz="1900" dirty="0" smtClean="0">
                <a:solidFill>
                  <a:schemeClr val="accent2">
                    <a:lumMod val="50000"/>
                  </a:schemeClr>
                </a:solidFill>
              </a:rPr>
              <a:t> лягайте на землю у </a:t>
            </a:r>
            <a:r>
              <a:rPr lang="ru-RU" sz="1900" dirty="0" err="1" smtClean="0">
                <a:solidFill>
                  <a:schemeClr val="accent2">
                    <a:lumMod val="50000"/>
                  </a:schemeClr>
                </a:solidFill>
              </a:rPr>
              <a:t>найближче</a:t>
            </a:r>
            <a:r>
              <a:rPr lang="ru-RU" sz="1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900" dirty="0" err="1" smtClean="0">
                <a:solidFill>
                  <a:schemeClr val="accent2">
                    <a:lumMod val="50000"/>
                  </a:schemeClr>
                </a:solidFill>
              </a:rPr>
              <a:t>заглиблене</a:t>
            </a:r>
            <a:r>
              <a:rPr lang="ru-RU" sz="1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900" dirty="0" err="1" smtClean="0">
                <a:solidFill>
                  <a:schemeClr val="accent2">
                    <a:lumMod val="50000"/>
                  </a:schemeClr>
                </a:solidFill>
              </a:rPr>
              <a:t>місце</a:t>
            </a:r>
            <a:r>
              <a:rPr lang="ru-RU" sz="1900" dirty="0" smtClean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ru-RU" sz="1900" dirty="0" err="1" smtClean="0">
                <a:solidFill>
                  <a:schemeClr val="accent2">
                    <a:lumMod val="50000"/>
                  </a:schemeClr>
                </a:solidFill>
              </a:rPr>
              <a:t>канави</a:t>
            </a:r>
            <a:r>
              <a:rPr lang="ru-RU" sz="19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1900" dirty="0" err="1" smtClean="0">
                <a:solidFill>
                  <a:schemeClr val="accent2">
                    <a:lumMod val="50000"/>
                  </a:schemeClr>
                </a:solidFill>
              </a:rPr>
              <a:t>ями</a:t>
            </a:r>
            <a:r>
              <a:rPr lang="ru-RU" sz="19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1900" dirty="0" err="1" smtClean="0">
                <a:solidFill>
                  <a:schemeClr val="accent2">
                    <a:lumMod val="50000"/>
                  </a:schemeClr>
                </a:solidFill>
              </a:rPr>
              <a:t>ритвини</a:t>
            </a:r>
            <a:r>
              <a:rPr lang="ru-RU" sz="1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900" dirty="0" err="1" smtClean="0">
                <a:solidFill>
                  <a:schemeClr val="accent2">
                    <a:lumMod val="50000"/>
                  </a:schemeClr>
                </a:solidFill>
              </a:rPr>
              <a:t>тощо</a:t>
            </a:r>
            <a:r>
              <a:rPr lang="ru-RU" sz="1900" dirty="0" smtClean="0">
                <a:solidFill>
                  <a:schemeClr val="accent2">
                    <a:lumMod val="50000"/>
                  </a:schemeClr>
                </a:solidFill>
              </a:rPr>
              <a:t>), ногами до </a:t>
            </a:r>
            <a:r>
              <a:rPr lang="ru-RU" sz="1900" dirty="0" err="1" smtClean="0">
                <a:solidFill>
                  <a:schemeClr val="accent2">
                    <a:lumMod val="50000"/>
                  </a:schemeClr>
                </a:solidFill>
              </a:rPr>
              <a:t>епіцентру</a:t>
            </a:r>
            <a:r>
              <a:rPr lang="ru-RU" sz="1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900" dirty="0" err="1" smtClean="0">
                <a:solidFill>
                  <a:schemeClr val="accent2">
                    <a:lumMod val="50000"/>
                  </a:schemeClr>
                </a:solidFill>
              </a:rPr>
              <a:t>вибуху</a:t>
            </a:r>
            <a:r>
              <a:rPr lang="ru-RU" sz="19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1900" dirty="0" err="1" smtClean="0">
                <a:solidFill>
                  <a:schemeClr val="accent2">
                    <a:lumMod val="50000"/>
                  </a:schemeClr>
                </a:solidFill>
              </a:rPr>
              <a:t>обличчям</a:t>
            </a:r>
            <a:r>
              <a:rPr lang="ru-RU" sz="1900" dirty="0" smtClean="0">
                <a:solidFill>
                  <a:schemeClr val="accent2">
                    <a:lumMod val="50000"/>
                  </a:schemeClr>
                </a:solidFill>
              </a:rPr>
              <a:t> вниз та </a:t>
            </a:r>
            <a:r>
              <a:rPr lang="ru-RU" sz="1900" dirty="0" err="1" smtClean="0">
                <a:solidFill>
                  <a:schemeClr val="accent2">
                    <a:lumMod val="50000"/>
                  </a:schemeClr>
                </a:solidFill>
              </a:rPr>
              <a:t>прикрийте</a:t>
            </a:r>
            <a:r>
              <a:rPr lang="ru-RU" sz="1900" dirty="0" smtClean="0">
                <a:solidFill>
                  <a:schemeClr val="accent2">
                    <a:lumMod val="50000"/>
                  </a:schemeClr>
                </a:solidFill>
              </a:rPr>
              <a:t> голову </a:t>
            </a:r>
            <a:r>
              <a:rPr lang="ru-RU" sz="1900" dirty="0" err="1" smtClean="0">
                <a:solidFill>
                  <a:schemeClr val="accent2">
                    <a:lumMod val="50000"/>
                  </a:schemeClr>
                </a:solidFill>
              </a:rPr>
              <a:t>якимись</a:t>
            </a:r>
            <a:r>
              <a:rPr lang="ru-RU" sz="1900" dirty="0" smtClean="0">
                <a:solidFill>
                  <a:schemeClr val="accent2">
                    <a:lumMod val="50000"/>
                  </a:schemeClr>
                </a:solidFill>
              </a:rPr>
              <a:t> речами </a:t>
            </a:r>
            <a:r>
              <a:rPr lang="ru-RU" sz="1900" dirty="0" err="1" smtClean="0">
                <a:solidFill>
                  <a:schemeClr val="accent2">
                    <a:lumMod val="50000"/>
                  </a:schemeClr>
                </a:solidFill>
              </a:rPr>
              <a:t>або</a:t>
            </a:r>
            <a:r>
              <a:rPr lang="ru-RU" sz="1900" dirty="0" smtClean="0">
                <a:solidFill>
                  <a:schemeClr val="accent2">
                    <a:lumMod val="50000"/>
                  </a:schemeClr>
                </a:solidFill>
              </a:rPr>
              <a:t> руками, при </a:t>
            </a:r>
            <a:r>
              <a:rPr lang="ru-RU" sz="1900" dirty="0" err="1" smtClean="0">
                <a:solidFill>
                  <a:schemeClr val="accent2">
                    <a:lumMod val="50000"/>
                  </a:schemeClr>
                </a:solidFill>
              </a:rPr>
              <a:t>цьому</a:t>
            </a:r>
            <a:r>
              <a:rPr lang="ru-RU" sz="1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900" dirty="0" err="1" smtClean="0">
                <a:solidFill>
                  <a:schemeClr val="accent2">
                    <a:lumMod val="50000"/>
                  </a:schemeClr>
                </a:solidFill>
              </a:rPr>
              <a:t>долонями</a:t>
            </a:r>
            <a:r>
              <a:rPr lang="ru-RU" sz="1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900" dirty="0" err="1" smtClean="0">
                <a:solidFill>
                  <a:schemeClr val="accent2">
                    <a:lumMod val="50000"/>
                  </a:schemeClr>
                </a:solidFill>
              </a:rPr>
              <a:t>щільно</a:t>
            </a:r>
            <a:r>
              <a:rPr lang="ru-RU" sz="1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900" dirty="0" err="1" smtClean="0">
                <a:solidFill>
                  <a:schemeClr val="accent2">
                    <a:lumMod val="50000"/>
                  </a:schemeClr>
                </a:solidFill>
              </a:rPr>
              <a:t>закриваючи</a:t>
            </a:r>
            <a:r>
              <a:rPr lang="ru-RU" sz="1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900" dirty="0" err="1" smtClean="0">
                <a:solidFill>
                  <a:schemeClr val="accent2">
                    <a:lumMod val="50000"/>
                  </a:schemeClr>
                </a:solidFill>
              </a:rPr>
              <a:t>вуха</a:t>
            </a:r>
            <a:r>
              <a:rPr lang="ru-RU" sz="1900" dirty="0" smtClean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sz="1900" dirty="0" err="1" smtClean="0">
                <a:solidFill>
                  <a:schemeClr val="accent2">
                    <a:lumMod val="50000"/>
                  </a:schemeClr>
                </a:solidFill>
              </a:rPr>
              <a:t>відкривши</a:t>
            </a:r>
            <a:r>
              <a:rPr lang="ru-RU" sz="1900" dirty="0" smtClean="0">
                <a:solidFill>
                  <a:schemeClr val="accent2">
                    <a:lumMod val="50000"/>
                  </a:schemeClr>
                </a:solidFill>
              </a:rPr>
              <a:t> рот для </a:t>
            </a:r>
            <a:r>
              <a:rPr lang="ru-RU" sz="1900" dirty="0" err="1" smtClean="0">
                <a:solidFill>
                  <a:schemeClr val="accent2">
                    <a:lumMod val="50000"/>
                  </a:schemeClr>
                </a:solidFill>
              </a:rPr>
              <a:t>урівноваження</a:t>
            </a:r>
            <a:r>
              <a:rPr lang="ru-RU" sz="1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900" dirty="0" err="1" smtClean="0">
                <a:solidFill>
                  <a:schemeClr val="accent2">
                    <a:lumMod val="50000"/>
                  </a:schemeClr>
                </a:solidFill>
              </a:rPr>
              <a:t>тиску</a:t>
            </a:r>
            <a:r>
              <a:rPr lang="ru-RU" sz="19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ru-RU" sz="1900" dirty="0" err="1" smtClean="0">
                <a:solidFill>
                  <a:schemeClr val="accent2">
                    <a:lumMod val="50000"/>
                  </a:schemeClr>
                </a:solidFill>
              </a:rPr>
              <a:t>Звуковий</a:t>
            </a:r>
            <a:r>
              <a:rPr lang="ru-RU" sz="1900" dirty="0" smtClean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ru-RU" sz="1900" dirty="0" err="1" smtClean="0">
                <a:solidFill>
                  <a:schemeClr val="accent2">
                    <a:lumMod val="50000"/>
                  </a:schemeClr>
                </a:solidFill>
              </a:rPr>
              <a:t>акустичний</a:t>
            </a:r>
            <a:r>
              <a:rPr lang="ru-RU" sz="1900" dirty="0" smtClean="0">
                <a:solidFill>
                  <a:schemeClr val="accent2">
                    <a:lumMod val="50000"/>
                  </a:schemeClr>
                </a:solidFill>
              </a:rPr>
              <a:t> удар) </a:t>
            </a:r>
            <a:r>
              <a:rPr lang="ru-RU" sz="1900" dirty="0" err="1" smtClean="0">
                <a:solidFill>
                  <a:schemeClr val="accent2">
                    <a:lumMod val="50000"/>
                  </a:schemeClr>
                </a:solidFill>
              </a:rPr>
              <a:t>може</a:t>
            </a:r>
            <a:r>
              <a:rPr lang="ru-RU" sz="1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900" dirty="0" err="1" smtClean="0">
                <a:solidFill>
                  <a:schemeClr val="accent2">
                    <a:lumMod val="50000"/>
                  </a:schemeClr>
                </a:solidFill>
              </a:rPr>
              <a:t>призвести</a:t>
            </a:r>
            <a:r>
              <a:rPr lang="ru-RU" sz="1900" dirty="0" smtClean="0">
                <a:solidFill>
                  <a:schemeClr val="accent2">
                    <a:lumMod val="50000"/>
                  </a:schemeClr>
                </a:solidFill>
              </a:rPr>
              <a:t> до </a:t>
            </a:r>
            <a:r>
              <a:rPr lang="ru-RU" sz="1900" dirty="0" err="1" smtClean="0">
                <a:solidFill>
                  <a:schemeClr val="accent2">
                    <a:lumMod val="50000"/>
                  </a:schemeClr>
                </a:solidFill>
              </a:rPr>
              <a:t>розривів</a:t>
            </a:r>
            <a:r>
              <a:rPr lang="ru-RU" sz="1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900" dirty="0" err="1" smtClean="0">
                <a:solidFill>
                  <a:schemeClr val="accent2">
                    <a:lumMod val="50000"/>
                  </a:schemeClr>
                </a:solidFill>
              </a:rPr>
              <a:t>судин</a:t>
            </a:r>
            <a:r>
              <a:rPr lang="ru-RU" sz="1900" dirty="0" smtClean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sz="1900" dirty="0" err="1" smtClean="0">
                <a:solidFill>
                  <a:schemeClr val="accent2">
                    <a:lumMod val="50000"/>
                  </a:schemeClr>
                </a:solidFill>
              </a:rPr>
              <a:t>барабанних</a:t>
            </a:r>
            <a:r>
              <a:rPr lang="ru-RU" sz="1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900" dirty="0" err="1" smtClean="0">
                <a:solidFill>
                  <a:schemeClr val="accent2">
                    <a:lumMod val="50000"/>
                  </a:schemeClr>
                </a:solidFill>
              </a:rPr>
              <a:t>перетинок</a:t>
            </a:r>
            <a:endParaRPr lang="ru-RU" sz="19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i="1" dirty="0" smtClean="0">
                <a:effectLst/>
                <a:latin typeface="Bookman Old Style" pitchFamily="18" charset="0"/>
              </a:rPr>
              <a:t>Категорично </a:t>
            </a:r>
            <a:r>
              <a:rPr lang="ru-RU" b="1" i="1" dirty="0" err="1" smtClean="0">
                <a:effectLst/>
                <a:latin typeface="Bookman Old Style" pitchFamily="18" charset="0"/>
              </a:rPr>
              <a:t>забороняється</a:t>
            </a:r>
            <a:r>
              <a:rPr lang="ru-RU" b="1" i="1" dirty="0" smtClean="0">
                <a:effectLst/>
                <a:latin typeface="Bookman Old Style" pitchFamily="18" charset="0"/>
              </a:rPr>
              <a:t>:</a:t>
            </a:r>
            <a:endParaRPr lang="uk-UA" i="1" dirty="0">
              <a:effectLst/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84784"/>
            <a:ext cx="8424936" cy="508748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брати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вибухонебезпечний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предмет у руки,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зберігати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його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нагрівати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ударяти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по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ньому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переносити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перекладати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перекочувати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його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місця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місце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намагатися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розібрати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використовувати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для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розведення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вогню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кидати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класти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вогонь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заносити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приміщення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закопувати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в землю;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кидати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криницю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або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річку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здавати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металобрухт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використовувати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для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виготовлення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саморобних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піротехнічних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засобів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– петард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чи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вибухових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пакетів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en-US" dirty="0" smtClean="0">
                <a:solidFill>
                  <a:srgbClr val="002060"/>
                </a:solidFill>
                <a:hlinkClick r:id="rId2"/>
              </a:rPr>
              <a:t>https://youtu.be/5RJpXYbSqnU</a:t>
            </a:r>
            <a:r>
              <a:rPr lang="uk-UA" dirty="0" smtClean="0">
                <a:solidFill>
                  <a:srgbClr val="002060"/>
                </a:solidFill>
              </a:rPr>
              <a:t> 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800" b="1" i="1" dirty="0" smtClean="0">
                <a:effectLst/>
                <a:latin typeface="Bookman Old Style" pitchFamily="18" charset="0"/>
              </a:rPr>
              <a:t>Правила </a:t>
            </a:r>
            <a:r>
              <a:rPr lang="ru-RU" sz="2800" b="1" i="1" dirty="0" err="1" smtClean="0">
                <a:effectLst/>
                <a:latin typeface="Bookman Old Style" pitchFamily="18" charset="0"/>
              </a:rPr>
              <a:t>поводження</a:t>
            </a:r>
            <a:r>
              <a:rPr lang="ru-RU" sz="2800" b="1" i="1" dirty="0" smtClean="0">
                <a:effectLst/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effectLst/>
                <a:latin typeface="Bookman Old Style" pitchFamily="18" charset="0"/>
              </a:rPr>
              <a:t>з</a:t>
            </a:r>
            <a:r>
              <a:rPr lang="ru-RU" sz="2800" b="1" i="1" dirty="0" smtClean="0">
                <a:effectLst/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effectLst/>
                <a:latin typeface="Bookman Old Style" pitchFamily="18" charset="0"/>
              </a:rPr>
              <a:t>вибухонебезпечними</a:t>
            </a:r>
            <a:r>
              <a:rPr lang="ru-RU" sz="2800" b="1" i="1" dirty="0" smtClean="0">
                <a:effectLst/>
                <a:latin typeface="Bookman Old Style" pitchFamily="18" charset="0"/>
              </a:rPr>
              <a:t> предметами (ролик)</a:t>
            </a:r>
            <a:endParaRPr lang="ru-RU" sz="2800" b="1" i="1" dirty="0">
              <a:effectLst/>
              <a:latin typeface="Bookman Old Style" pitchFamily="18" charset="0"/>
            </a:endParaRPr>
          </a:p>
        </p:txBody>
      </p:sp>
      <p:pic>
        <p:nvPicPr>
          <p:cNvPr id="4" name="videoplayback (12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71604" y="1509968"/>
            <a:ext cx="5929353" cy="43385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30213" y="46038"/>
            <a:ext cx="8713787" cy="1184275"/>
          </a:xfrm>
        </p:spPr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4" name="videoplayback (11).mp4">
            <a:hlinkClick r:id="" action="ppaction://media"/>
          </p:cNvPr>
          <p:cNvPicPr>
            <a:picLocks noGrp="1" noRot="1" noChangeAspect="1"/>
          </p:cNvPicPr>
          <p:nvPr>
            <p:ph idx="4294967295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28596" y="1357298"/>
            <a:ext cx="8215338" cy="48577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5855"/>
            <a:ext cx="8712968" cy="152575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1800" b="1" i="1" dirty="0" smtClean="0">
                <a:effectLst/>
                <a:latin typeface="Bookman Old Style" pitchFamily="18" charset="0"/>
              </a:rPr>
              <a:t>2 </a:t>
            </a:r>
            <a:r>
              <a:rPr lang="ru-RU" sz="1800" b="1" i="1" dirty="0" err="1" smtClean="0">
                <a:effectLst/>
                <a:latin typeface="Bookman Old Style" pitchFamily="18" charset="0"/>
              </a:rPr>
              <a:t>квітня</a:t>
            </a:r>
            <a:r>
              <a:rPr lang="ru-RU" sz="1800" b="1" i="1" dirty="0" smtClean="0">
                <a:effectLst/>
                <a:latin typeface="Bookman Old Style" pitchFamily="18" charset="0"/>
              </a:rPr>
              <a:t> </a:t>
            </a:r>
            <a:r>
              <a:rPr lang="ru-RU" sz="1800" b="1" i="1" dirty="0" err="1" smtClean="0">
                <a:effectLst/>
                <a:latin typeface="Bookman Old Style" pitchFamily="18" charset="0"/>
              </a:rPr>
              <a:t>рятувальниками</a:t>
            </a:r>
            <a:r>
              <a:rPr lang="ru-RU" sz="1800" b="1" i="1" dirty="0" smtClean="0">
                <a:effectLst/>
                <a:latin typeface="Bookman Old Style" pitchFamily="18" charset="0"/>
              </a:rPr>
              <a:t> </a:t>
            </a:r>
            <a:r>
              <a:rPr lang="ru-RU" sz="1800" b="1" i="1" dirty="0" err="1" smtClean="0">
                <a:effectLst/>
                <a:latin typeface="Bookman Old Style" pitchFamily="18" charset="0"/>
              </a:rPr>
              <a:t>Київщини</a:t>
            </a:r>
            <a:r>
              <a:rPr lang="ru-RU" sz="1800" b="1" i="1" dirty="0" smtClean="0">
                <a:effectLst/>
                <a:latin typeface="Bookman Old Style" pitchFamily="18" charset="0"/>
              </a:rPr>
              <a:t> </a:t>
            </a:r>
            <a:r>
              <a:rPr lang="ru-RU" sz="1800" b="1" i="1" dirty="0" err="1" smtClean="0">
                <a:effectLst/>
                <a:latin typeface="Bookman Old Style" pitchFamily="18" charset="0"/>
              </a:rPr>
              <a:t>було</a:t>
            </a:r>
            <a:r>
              <a:rPr lang="ru-RU" sz="1800" b="1" i="1" dirty="0" smtClean="0">
                <a:effectLst/>
                <a:latin typeface="Bookman Old Style" pitchFamily="18" charset="0"/>
              </a:rPr>
              <a:t> </a:t>
            </a:r>
            <a:r>
              <a:rPr lang="ru-RU" sz="1800" b="1" i="1" dirty="0" err="1" smtClean="0">
                <a:effectLst/>
                <a:latin typeface="Bookman Old Style" pitchFamily="18" charset="0"/>
              </a:rPr>
              <a:t>обстежено</a:t>
            </a:r>
            <a:r>
              <a:rPr lang="ru-RU" sz="1800" b="1" i="1" dirty="0" smtClean="0">
                <a:effectLst/>
                <a:latin typeface="Bookman Old Style" pitchFamily="18" charset="0"/>
              </a:rPr>
              <a:t> </a:t>
            </a:r>
            <a:r>
              <a:rPr lang="ru-RU" sz="1800" b="1" i="1" dirty="0" err="1" smtClean="0">
                <a:effectLst/>
                <a:latin typeface="Bookman Old Style" pitchFamily="18" charset="0"/>
              </a:rPr>
              <a:t>територію</a:t>
            </a:r>
            <a:r>
              <a:rPr lang="ru-RU" sz="1800" b="1" i="1" dirty="0" smtClean="0">
                <a:effectLst/>
                <a:latin typeface="Bookman Old Style" pitchFamily="18" charset="0"/>
              </a:rPr>
              <a:t> у </a:t>
            </a:r>
            <a:r>
              <a:rPr lang="ru-RU" sz="1800" b="1" i="1" dirty="0" err="1" smtClean="0">
                <a:effectLst/>
                <a:latin typeface="Bookman Old Style" pitchFamily="18" charset="0"/>
              </a:rPr>
              <a:t>зоні</a:t>
            </a:r>
            <a:r>
              <a:rPr lang="ru-RU" sz="1800" b="1" i="1" dirty="0" smtClean="0">
                <a:effectLst/>
                <a:latin typeface="Bookman Old Style" pitchFamily="18" charset="0"/>
              </a:rPr>
              <a:t> </a:t>
            </a:r>
            <a:r>
              <a:rPr lang="ru-RU" sz="1800" b="1" i="1" dirty="0" err="1" smtClean="0">
                <a:effectLst/>
                <a:latin typeface="Bookman Old Style" pitchFamily="18" charset="0"/>
              </a:rPr>
              <a:t>ведення</a:t>
            </a:r>
            <a:r>
              <a:rPr lang="ru-RU" sz="1800" b="1" i="1" dirty="0" smtClean="0">
                <a:effectLst/>
                <a:latin typeface="Bookman Old Style" pitchFamily="18" charset="0"/>
              </a:rPr>
              <a:t> </a:t>
            </a:r>
            <a:r>
              <a:rPr lang="ru-RU" sz="1800" b="1" i="1" dirty="0" err="1" smtClean="0">
                <a:effectLst/>
                <a:latin typeface="Bookman Old Style" pitchFamily="18" charset="0"/>
              </a:rPr>
              <a:t>бойових</a:t>
            </a:r>
            <a:r>
              <a:rPr lang="ru-RU" sz="1800" b="1" i="1" dirty="0" smtClean="0">
                <a:effectLst/>
                <a:latin typeface="Bookman Old Style" pitchFamily="18" charset="0"/>
              </a:rPr>
              <a:t> </a:t>
            </a:r>
            <a:r>
              <a:rPr lang="ru-RU" sz="1800" b="1" i="1" dirty="0" err="1" smtClean="0">
                <a:effectLst/>
                <a:latin typeface="Bookman Old Style" pitchFamily="18" charset="0"/>
              </a:rPr>
              <a:t>дій</a:t>
            </a:r>
            <a:r>
              <a:rPr lang="ru-RU" sz="1800" b="1" i="1" dirty="0" smtClean="0">
                <a:effectLst/>
                <a:latin typeface="Bookman Old Style" pitchFamily="18" charset="0"/>
              </a:rPr>
              <a:t> в </a:t>
            </a:r>
            <a:r>
              <a:rPr lang="ru-RU" sz="1800" b="1" i="1" dirty="0" err="1" smtClean="0">
                <a:effectLst/>
                <a:latin typeface="Bookman Old Style" pitchFamily="18" charset="0"/>
              </a:rPr>
              <a:t>місті</a:t>
            </a:r>
            <a:r>
              <a:rPr lang="ru-RU" sz="1800" b="1" i="1" dirty="0" smtClean="0">
                <a:effectLst/>
                <a:latin typeface="Bookman Old Style" pitchFamily="18" charset="0"/>
              </a:rPr>
              <a:t> </a:t>
            </a:r>
            <a:r>
              <a:rPr lang="ru-RU" sz="1800" b="1" i="1" dirty="0" err="1" smtClean="0">
                <a:effectLst/>
                <a:latin typeface="Bookman Old Style" pitchFamily="18" charset="0"/>
              </a:rPr>
              <a:t>Ірпінь</a:t>
            </a:r>
            <a:r>
              <a:rPr lang="ru-RU" sz="1800" b="1" i="1" dirty="0" smtClean="0">
                <a:effectLst/>
                <a:latin typeface="Bookman Old Style" pitchFamily="18" charset="0"/>
              </a:rPr>
              <a:t> </a:t>
            </a:r>
            <a:r>
              <a:rPr lang="ru-RU" sz="1800" b="1" i="1" dirty="0" err="1" smtClean="0">
                <a:effectLst/>
                <a:latin typeface="Bookman Old Style" pitchFamily="18" charset="0"/>
              </a:rPr>
              <a:t>Бучанського</a:t>
            </a:r>
            <a:r>
              <a:rPr lang="ru-RU" sz="1800" b="1" i="1" dirty="0" smtClean="0">
                <a:effectLst/>
                <a:latin typeface="Bookman Old Style" pitchFamily="18" charset="0"/>
              </a:rPr>
              <a:t> району. В </a:t>
            </a:r>
            <a:r>
              <a:rPr lang="ru-RU" sz="1800" b="1" i="1" dirty="0" err="1" smtClean="0">
                <a:effectLst/>
                <a:latin typeface="Bookman Old Style" pitchFamily="18" charset="0"/>
              </a:rPr>
              <a:t>ході</a:t>
            </a:r>
            <a:r>
              <a:rPr lang="ru-RU" sz="1800" b="1" i="1" dirty="0" smtClean="0">
                <a:effectLst/>
                <a:latin typeface="Bookman Old Style" pitchFamily="18" charset="0"/>
              </a:rPr>
              <a:t> </a:t>
            </a:r>
            <a:r>
              <a:rPr lang="ru-RU" sz="1800" b="1" i="1" dirty="0" err="1" smtClean="0">
                <a:effectLst/>
                <a:latin typeface="Bookman Old Style" pitchFamily="18" charset="0"/>
              </a:rPr>
              <a:t>перевірки</a:t>
            </a:r>
            <a:r>
              <a:rPr lang="ru-RU" sz="1800" b="1" i="1" dirty="0" smtClean="0">
                <a:effectLst/>
                <a:latin typeface="Bookman Old Style" pitchFamily="18" charset="0"/>
              </a:rPr>
              <a:t> </a:t>
            </a:r>
            <a:r>
              <a:rPr lang="ru-RU" sz="1800" b="1" i="1" dirty="0" err="1" smtClean="0">
                <a:effectLst/>
                <a:latin typeface="Bookman Old Style" pitchFamily="18" charset="0"/>
              </a:rPr>
              <a:t>було</a:t>
            </a:r>
            <a:r>
              <a:rPr lang="ru-RU" sz="1800" b="1" i="1" dirty="0" smtClean="0">
                <a:effectLst/>
                <a:latin typeface="Bookman Old Style" pitchFamily="18" charset="0"/>
              </a:rPr>
              <a:t> </a:t>
            </a:r>
            <a:r>
              <a:rPr lang="ru-RU" sz="1800" b="1" i="1" dirty="0" err="1" smtClean="0">
                <a:effectLst/>
                <a:latin typeface="Bookman Old Style" pitchFamily="18" charset="0"/>
              </a:rPr>
              <a:t>вилучено</a:t>
            </a:r>
            <a:r>
              <a:rPr lang="ru-RU" sz="1800" b="1" i="1" dirty="0" smtClean="0">
                <a:effectLst/>
                <a:latin typeface="Bookman Old Style" pitchFamily="18" charset="0"/>
              </a:rPr>
              <a:t> 643 </a:t>
            </a:r>
            <a:r>
              <a:rPr lang="ru-RU" sz="1800" b="1" i="1" dirty="0" err="1" smtClean="0">
                <a:effectLst/>
                <a:latin typeface="Bookman Old Style" pitchFamily="18" charset="0"/>
              </a:rPr>
              <a:t>одиниць</a:t>
            </a:r>
            <a:r>
              <a:rPr lang="ru-RU" sz="1800" b="1" i="1" dirty="0" smtClean="0">
                <a:effectLst/>
                <a:latin typeface="Bookman Old Style" pitchFamily="18" charset="0"/>
              </a:rPr>
              <a:t> </a:t>
            </a:r>
            <a:r>
              <a:rPr lang="ru-RU" sz="1800" b="1" i="1" dirty="0" err="1" smtClean="0">
                <a:effectLst/>
                <a:latin typeface="Bookman Old Style" pitchFamily="18" charset="0"/>
              </a:rPr>
              <a:t>вибухонебезпечних</a:t>
            </a:r>
            <a:r>
              <a:rPr lang="ru-RU" sz="1800" b="1" i="1" dirty="0" smtClean="0">
                <a:effectLst/>
                <a:latin typeface="Bookman Old Style" pitchFamily="18" charset="0"/>
              </a:rPr>
              <a:t> </a:t>
            </a:r>
            <a:r>
              <a:rPr lang="ru-RU" sz="1800" b="1" i="1" dirty="0" err="1" smtClean="0">
                <a:effectLst/>
                <a:latin typeface="Bookman Old Style" pitchFamily="18" charset="0"/>
              </a:rPr>
              <a:t>предметів</a:t>
            </a:r>
            <a:r>
              <a:rPr lang="ru-RU" sz="1800" b="1" i="1" dirty="0" smtClean="0">
                <a:effectLst/>
                <a:latin typeface="Bookman Old Style" pitchFamily="18" charset="0"/>
              </a:rPr>
              <a:t>. </a:t>
            </a:r>
            <a:r>
              <a:rPr lang="ru-RU" sz="1800" b="1" i="1" dirty="0" err="1" smtClean="0">
                <a:effectLst/>
                <a:latin typeface="Bookman Old Style" pitchFamily="18" charset="0"/>
              </a:rPr>
              <a:t>Роботи</a:t>
            </a:r>
            <a:r>
              <a:rPr lang="ru-RU" sz="1800" b="1" i="1" dirty="0" smtClean="0">
                <a:effectLst/>
                <a:latin typeface="Bookman Old Style" pitchFamily="18" charset="0"/>
              </a:rPr>
              <a:t> по </a:t>
            </a:r>
            <a:r>
              <a:rPr lang="ru-RU" sz="1800" b="1" i="1" dirty="0" err="1" smtClean="0">
                <a:effectLst/>
                <a:latin typeface="Bookman Old Style" pitchFamily="18" charset="0"/>
              </a:rPr>
              <a:t>розчищенню</a:t>
            </a:r>
            <a:r>
              <a:rPr lang="ru-RU" sz="1800" b="1" i="1" dirty="0" smtClean="0">
                <a:effectLst/>
                <a:latin typeface="Bookman Old Style" pitchFamily="18" charset="0"/>
              </a:rPr>
              <a:t> </a:t>
            </a:r>
            <a:r>
              <a:rPr lang="ru-RU" sz="1800" b="1" i="1" dirty="0" err="1" smtClean="0">
                <a:effectLst/>
                <a:latin typeface="Bookman Old Style" pitchFamily="18" charset="0"/>
              </a:rPr>
              <a:t>території</a:t>
            </a:r>
            <a:r>
              <a:rPr lang="ru-RU" sz="1800" b="1" i="1" dirty="0" smtClean="0">
                <a:effectLst/>
                <a:latin typeface="Bookman Old Style" pitchFamily="18" charset="0"/>
              </a:rPr>
              <a:t> </a:t>
            </a:r>
            <a:r>
              <a:rPr lang="ru-RU" sz="1800" b="1" i="1" dirty="0" err="1" smtClean="0">
                <a:effectLst/>
                <a:latin typeface="Bookman Old Style" pitchFamily="18" charset="0"/>
              </a:rPr>
              <a:t>області</a:t>
            </a:r>
            <a:r>
              <a:rPr lang="ru-RU" sz="1800" b="1" i="1" dirty="0" smtClean="0">
                <a:effectLst/>
                <a:latin typeface="Bookman Old Style" pitchFamily="18" charset="0"/>
              </a:rPr>
              <a:t> </a:t>
            </a:r>
            <a:r>
              <a:rPr lang="ru-RU" sz="1800" b="1" i="1" dirty="0" err="1" smtClean="0">
                <a:effectLst/>
                <a:latin typeface="Bookman Old Style" pitchFamily="18" charset="0"/>
              </a:rPr>
              <a:t>тривають</a:t>
            </a:r>
            <a:r>
              <a:rPr lang="ru-RU" sz="1800" b="1" i="1" dirty="0" smtClean="0">
                <a:effectLst/>
                <a:latin typeface="Bookman Old Style" pitchFamily="18" charset="0"/>
              </a:rPr>
              <a:t>" </a:t>
            </a:r>
            <a:r>
              <a:rPr lang="uk-UA" sz="1800" b="1" i="1" dirty="0" smtClean="0">
                <a:effectLst/>
                <a:latin typeface="Bookman Old Style" pitchFamily="18" charset="0"/>
              </a:rPr>
              <a:t> </a:t>
            </a:r>
            <a:endParaRPr lang="uk-UA" sz="1800" b="1" i="1" dirty="0">
              <a:effectLst/>
              <a:latin typeface="Bookman Old Style" pitchFamily="18" charset="0"/>
            </a:endParaRPr>
          </a:p>
        </p:txBody>
      </p:sp>
      <p:pic>
        <p:nvPicPr>
          <p:cNvPr id="31746" name="Picture 2" descr="C:\Users\PC\Pictures\780x5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4552935" cy="3035290"/>
          </a:xfrm>
          <a:prstGeom prst="rect">
            <a:avLst/>
          </a:prstGeom>
          <a:noFill/>
        </p:spPr>
      </p:pic>
      <p:sp>
        <p:nvSpPr>
          <p:cNvPr id="31748" name="AutoShape 4" descr="ДСНС вилучили понад 600 одиниць вибухонебезпечних предметів у Ірпені 0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750" name="AutoShape 6" descr="ДСНС вилучили понад 600 одиниць вибухонебезпечних предметів у Ірпені 0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1751" name="Picture 7" descr="C:\Users\PC\Pictures\780x3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4479129"/>
            <a:ext cx="5286380" cy="2378871"/>
          </a:xfrm>
          <a:prstGeom prst="rect">
            <a:avLst/>
          </a:prstGeom>
          <a:noFill/>
        </p:spPr>
      </p:pic>
      <p:pic>
        <p:nvPicPr>
          <p:cNvPr id="31752" name="Picture 8" descr="C:\Users\PC\Pictures\780x520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714488"/>
            <a:ext cx="4143372" cy="276224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5720" y="214290"/>
            <a:ext cx="8424863" cy="621510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ru-RU" b="1" i="1" dirty="0" err="1" smtClean="0">
                <a:latin typeface="Bookman Old Style" pitchFamily="18" charset="0"/>
              </a:rPr>
              <a:t>Необхідно</a:t>
            </a:r>
            <a:r>
              <a:rPr lang="ru-RU" b="1" i="1" dirty="0" smtClean="0">
                <a:latin typeface="Bookman Old Style" pitchFamily="18" charset="0"/>
              </a:rPr>
              <a:t> </a:t>
            </a:r>
            <a:r>
              <a:rPr lang="ru-RU" b="1" i="1" dirty="0" err="1" smtClean="0">
                <a:latin typeface="Bookman Old Style" pitchFamily="18" charset="0"/>
              </a:rPr>
              <a:t>пам’ятати</a:t>
            </a:r>
            <a:r>
              <a:rPr lang="ru-RU" b="1" i="1" dirty="0" smtClean="0">
                <a:latin typeface="Bookman Old Style" pitchFamily="18" charset="0"/>
              </a:rPr>
              <a:t>, </a:t>
            </a:r>
            <a:r>
              <a:rPr lang="ru-RU" b="1" i="1" dirty="0" err="1" smtClean="0">
                <a:latin typeface="Bookman Old Style" pitchFamily="18" charset="0"/>
              </a:rPr>
              <a:t>що</a:t>
            </a:r>
            <a:r>
              <a:rPr lang="ru-RU" b="1" i="1" dirty="0" smtClean="0">
                <a:latin typeface="Bookman Old Style" pitchFamily="18" charset="0"/>
              </a:rPr>
              <a:t> </a:t>
            </a:r>
            <a:r>
              <a:rPr lang="ru-RU" b="1" i="1" dirty="0" err="1" smtClean="0">
                <a:latin typeface="Bookman Old Style" pitchFamily="18" charset="0"/>
              </a:rPr>
              <a:t>необережне</a:t>
            </a:r>
            <a:r>
              <a:rPr lang="ru-RU" b="1" i="1" dirty="0" smtClean="0">
                <a:latin typeface="Bookman Old Style" pitchFamily="18" charset="0"/>
              </a:rPr>
              <a:t> </a:t>
            </a:r>
            <a:r>
              <a:rPr lang="ru-RU" b="1" i="1" dirty="0" err="1" smtClean="0">
                <a:latin typeface="Bookman Old Style" pitchFamily="18" charset="0"/>
              </a:rPr>
              <a:t>поводження</a:t>
            </a:r>
            <a:r>
              <a:rPr lang="ru-RU" b="1" i="1" dirty="0" smtClean="0">
                <a:latin typeface="Bookman Old Style" pitchFamily="18" charset="0"/>
              </a:rPr>
              <a:t> </a:t>
            </a:r>
            <a:r>
              <a:rPr lang="ru-RU" b="1" i="1" dirty="0" err="1" smtClean="0">
                <a:latin typeface="Bookman Old Style" pitchFamily="18" charset="0"/>
              </a:rPr>
              <a:t>із</a:t>
            </a:r>
            <a:r>
              <a:rPr lang="ru-RU" b="1" i="1" dirty="0" smtClean="0">
                <a:latin typeface="Bookman Old Style" pitchFamily="18" charset="0"/>
              </a:rPr>
              <a:t> </a:t>
            </a:r>
            <a:r>
              <a:rPr lang="ru-RU" b="1" i="1" dirty="0" err="1" smtClean="0">
                <a:latin typeface="Bookman Old Style" pitchFamily="18" charset="0"/>
              </a:rPr>
              <a:t>цими</a:t>
            </a:r>
            <a:r>
              <a:rPr lang="ru-RU" b="1" i="1" dirty="0" smtClean="0">
                <a:latin typeface="Bookman Old Style" pitchFamily="18" charset="0"/>
              </a:rPr>
              <a:t> предметами (</a:t>
            </a:r>
            <a:r>
              <a:rPr lang="ru-RU" b="1" i="1" dirty="0" err="1" smtClean="0">
                <a:latin typeface="Bookman Old Style" pitchFamily="18" charset="0"/>
              </a:rPr>
              <a:t>спроби</a:t>
            </a:r>
            <a:r>
              <a:rPr lang="ru-RU" b="1" i="1" dirty="0" smtClean="0">
                <a:latin typeface="Bookman Old Style" pitchFamily="18" charset="0"/>
              </a:rPr>
              <a:t> </a:t>
            </a:r>
            <a:r>
              <a:rPr lang="ru-RU" b="1" i="1" dirty="0" err="1" smtClean="0">
                <a:latin typeface="Bookman Old Style" pitchFamily="18" charset="0"/>
              </a:rPr>
              <a:t>розібрати</a:t>
            </a:r>
            <a:r>
              <a:rPr lang="ru-RU" b="1" i="1" dirty="0" smtClean="0">
                <a:latin typeface="Bookman Old Style" pitchFamily="18" charset="0"/>
              </a:rPr>
              <a:t>, </a:t>
            </a:r>
            <a:r>
              <a:rPr lang="ru-RU" b="1" i="1" dirty="0" err="1" smtClean="0">
                <a:latin typeface="Bookman Old Style" pitchFamily="18" charset="0"/>
              </a:rPr>
              <a:t>механічний</a:t>
            </a:r>
            <a:r>
              <a:rPr lang="ru-RU" b="1" i="1" dirty="0" smtClean="0">
                <a:latin typeface="Bookman Old Style" pitchFamily="18" charset="0"/>
              </a:rPr>
              <a:t> </a:t>
            </a:r>
            <a:r>
              <a:rPr lang="ru-RU" b="1" i="1" dirty="0" err="1" smtClean="0">
                <a:latin typeface="Bookman Old Style" pitchFamily="18" charset="0"/>
              </a:rPr>
              <a:t>вплив</a:t>
            </a:r>
            <a:r>
              <a:rPr lang="ru-RU" b="1" i="1" dirty="0" smtClean="0">
                <a:latin typeface="Bookman Old Style" pitchFamily="18" charset="0"/>
              </a:rPr>
              <a:t>, </a:t>
            </a:r>
            <a:r>
              <a:rPr lang="ru-RU" b="1" i="1" dirty="0" err="1" smtClean="0">
                <a:latin typeface="Bookman Old Style" pitchFamily="18" charset="0"/>
              </a:rPr>
              <a:t>перенесення</a:t>
            </a:r>
            <a:r>
              <a:rPr lang="ru-RU" b="1" i="1" dirty="0" smtClean="0">
                <a:latin typeface="Bookman Old Style" pitchFamily="18" charset="0"/>
              </a:rPr>
              <a:t> </a:t>
            </a:r>
            <a:r>
              <a:rPr lang="ru-RU" b="1" i="1" dirty="0" err="1" smtClean="0">
                <a:latin typeface="Bookman Old Style" pitchFamily="18" charset="0"/>
              </a:rPr>
              <a:t>тощо</a:t>
            </a:r>
            <a:r>
              <a:rPr lang="ru-RU" b="1" i="1" dirty="0" smtClean="0">
                <a:latin typeface="Bookman Old Style" pitchFamily="18" charset="0"/>
              </a:rPr>
              <a:t>) </a:t>
            </a:r>
            <a:r>
              <a:rPr lang="ru-RU" b="1" i="1" dirty="0" err="1" smtClean="0">
                <a:latin typeface="Bookman Old Style" pitchFamily="18" charset="0"/>
              </a:rPr>
              <a:t>може</a:t>
            </a:r>
            <a:r>
              <a:rPr lang="ru-RU" b="1" i="1" dirty="0" smtClean="0">
                <a:latin typeface="Bookman Old Style" pitchFamily="18" charset="0"/>
              </a:rPr>
              <a:t> </a:t>
            </a:r>
            <a:r>
              <a:rPr lang="ru-RU" b="1" i="1" dirty="0" err="1" smtClean="0">
                <a:latin typeface="Bookman Old Style" pitchFamily="18" charset="0"/>
              </a:rPr>
              <a:t>призвести</a:t>
            </a:r>
            <a:r>
              <a:rPr lang="ru-RU" b="1" i="1" dirty="0" smtClean="0">
                <a:latin typeface="Bookman Old Style" pitchFamily="18" charset="0"/>
              </a:rPr>
              <a:t> як до </a:t>
            </a:r>
            <a:r>
              <a:rPr lang="ru-RU" b="1" i="1" dirty="0" err="1" smtClean="0">
                <a:latin typeface="Bookman Old Style" pitchFamily="18" charset="0"/>
              </a:rPr>
              <a:t>значної</a:t>
            </a:r>
            <a:r>
              <a:rPr lang="ru-RU" b="1" i="1" dirty="0" smtClean="0">
                <a:latin typeface="Bookman Old Style" pitchFamily="18" charset="0"/>
              </a:rPr>
              <a:t> </a:t>
            </a:r>
            <a:r>
              <a:rPr lang="ru-RU" b="1" i="1" dirty="0" err="1" smtClean="0">
                <a:latin typeface="Bookman Old Style" pitchFamily="18" charset="0"/>
              </a:rPr>
              <a:t>шкоди</a:t>
            </a:r>
            <a:r>
              <a:rPr lang="ru-RU" b="1" i="1" dirty="0" smtClean="0">
                <a:latin typeface="Bookman Old Style" pitchFamily="18" charset="0"/>
              </a:rPr>
              <a:t> </a:t>
            </a:r>
            <a:r>
              <a:rPr lang="ru-RU" b="1" i="1" dirty="0" err="1" smtClean="0">
                <a:latin typeface="Bookman Old Style" pitchFamily="18" charset="0"/>
              </a:rPr>
              <a:t>здоров’ю</a:t>
            </a:r>
            <a:r>
              <a:rPr lang="ru-RU" b="1" i="1" dirty="0" smtClean="0">
                <a:latin typeface="Bookman Old Style" pitchFamily="18" charset="0"/>
              </a:rPr>
              <a:t> так </a:t>
            </a:r>
            <a:r>
              <a:rPr lang="ru-RU" b="1" i="1" dirty="0" err="1" smtClean="0">
                <a:latin typeface="Bookman Old Style" pitchFamily="18" charset="0"/>
              </a:rPr>
              <a:t>і</a:t>
            </a:r>
            <a:r>
              <a:rPr lang="ru-RU" b="1" i="1" dirty="0" smtClean="0">
                <a:latin typeface="Bookman Old Style" pitchFamily="18" charset="0"/>
              </a:rPr>
              <a:t> до </a:t>
            </a:r>
            <a:r>
              <a:rPr lang="ru-RU" b="1" i="1" dirty="0" err="1" smtClean="0">
                <a:latin typeface="Bookman Old Style" pitchFamily="18" charset="0"/>
              </a:rPr>
              <a:t>загибелі</a:t>
            </a:r>
            <a:r>
              <a:rPr lang="ru-RU" b="1" i="1" dirty="0" smtClean="0">
                <a:latin typeface="Bookman Old Style" pitchFamily="18" charset="0"/>
              </a:rPr>
              <a:t> </a:t>
            </a:r>
            <a:r>
              <a:rPr lang="ru-RU" b="1" i="1" dirty="0" err="1" smtClean="0">
                <a:latin typeface="Bookman Old Style" pitchFamily="18" charset="0"/>
              </a:rPr>
              <a:t>людини</a:t>
            </a:r>
            <a:r>
              <a:rPr lang="ru-RU" b="1" i="1" dirty="0" smtClean="0">
                <a:latin typeface="Bookman Old Style" pitchFamily="18" charset="0"/>
              </a:rPr>
              <a:t> </a:t>
            </a:r>
            <a:r>
              <a:rPr lang="ru-RU" b="1" i="1" dirty="0" err="1" smtClean="0">
                <a:latin typeface="Bookman Old Style" pitchFamily="18" charset="0"/>
              </a:rPr>
              <a:t>чи</a:t>
            </a:r>
            <a:r>
              <a:rPr lang="ru-RU" b="1" i="1" dirty="0" smtClean="0">
                <a:latin typeface="Bookman Old Style" pitchFamily="18" charset="0"/>
              </a:rPr>
              <a:t> </a:t>
            </a:r>
            <a:r>
              <a:rPr lang="ru-RU" b="1" i="1" dirty="0" err="1" smtClean="0">
                <a:latin typeface="Bookman Old Style" pitchFamily="18" charset="0"/>
              </a:rPr>
              <a:t>групи</a:t>
            </a:r>
            <a:r>
              <a:rPr lang="ru-RU" b="1" i="1" dirty="0" smtClean="0">
                <a:latin typeface="Bookman Old Style" pitchFamily="18" charset="0"/>
              </a:rPr>
              <a:t> людей </a:t>
            </a:r>
            <a:r>
              <a:rPr lang="ru-RU" b="1" i="1" dirty="0" err="1" smtClean="0">
                <a:latin typeface="Bookman Old Style" pitchFamily="18" charset="0"/>
              </a:rPr>
              <a:t>внаслідок</a:t>
            </a:r>
            <a:r>
              <a:rPr lang="ru-RU" b="1" i="1" dirty="0" smtClean="0">
                <a:latin typeface="Bookman Old Style" pitchFamily="18" charset="0"/>
              </a:rPr>
              <a:t> не </a:t>
            </a:r>
            <a:r>
              <a:rPr lang="ru-RU" b="1" i="1" dirty="0" err="1" smtClean="0">
                <a:latin typeface="Bookman Old Style" pitchFamily="18" charset="0"/>
              </a:rPr>
              <a:t>лише</a:t>
            </a:r>
            <a:r>
              <a:rPr lang="ru-RU" b="1" i="1" dirty="0" smtClean="0">
                <a:latin typeface="Bookman Old Style" pitchFamily="18" charset="0"/>
              </a:rPr>
              <a:t> </a:t>
            </a:r>
            <a:r>
              <a:rPr lang="ru-RU" b="1" i="1" dirty="0" err="1" smtClean="0">
                <a:latin typeface="Bookman Old Style" pitchFamily="18" charset="0"/>
              </a:rPr>
              <a:t>ураження</a:t>
            </a:r>
            <a:r>
              <a:rPr lang="ru-RU" b="1" i="1" dirty="0" smtClean="0">
                <a:latin typeface="Bookman Old Style" pitchFamily="18" charset="0"/>
              </a:rPr>
              <a:t> </a:t>
            </a:r>
            <a:r>
              <a:rPr lang="ru-RU" b="1" i="1" dirty="0" err="1" smtClean="0">
                <a:latin typeface="Bookman Old Style" pitchFamily="18" charset="0"/>
              </a:rPr>
              <a:t>уламками</a:t>
            </a:r>
            <a:r>
              <a:rPr lang="ru-RU" b="1" i="1" dirty="0" smtClean="0">
                <a:latin typeface="Bookman Old Style" pitchFamily="18" charset="0"/>
              </a:rPr>
              <a:t> корпусу </a:t>
            </a:r>
            <a:r>
              <a:rPr lang="ru-RU" b="1" i="1" dirty="0" err="1" smtClean="0">
                <a:latin typeface="Bookman Old Style" pitchFamily="18" charset="0"/>
              </a:rPr>
              <a:t>чи</a:t>
            </a:r>
            <a:r>
              <a:rPr lang="ru-RU" b="1" i="1" dirty="0" smtClean="0">
                <a:latin typeface="Bookman Old Style" pitchFamily="18" charset="0"/>
              </a:rPr>
              <a:t> </a:t>
            </a:r>
            <a:r>
              <a:rPr lang="ru-RU" b="1" i="1" dirty="0" err="1" smtClean="0">
                <a:latin typeface="Bookman Old Style" pitchFamily="18" charset="0"/>
              </a:rPr>
              <a:t>готовими</a:t>
            </a:r>
            <a:r>
              <a:rPr lang="ru-RU" b="1" i="1" dirty="0" smtClean="0">
                <a:latin typeface="Bookman Old Style" pitchFamily="18" charset="0"/>
              </a:rPr>
              <a:t> </a:t>
            </a:r>
            <a:r>
              <a:rPr lang="ru-RU" b="1" i="1" dirty="0" err="1" smtClean="0">
                <a:latin typeface="Bookman Old Style" pitchFamily="18" charset="0"/>
              </a:rPr>
              <a:t>вражаючими</a:t>
            </a:r>
            <a:r>
              <a:rPr lang="ru-RU" b="1" i="1" dirty="0" smtClean="0">
                <a:latin typeface="Bookman Old Style" pitchFamily="18" charset="0"/>
              </a:rPr>
              <a:t> </a:t>
            </a:r>
            <a:r>
              <a:rPr lang="ru-RU" b="1" i="1" dirty="0" err="1" smtClean="0">
                <a:latin typeface="Bookman Old Style" pitchFamily="18" charset="0"/>
              </a:rPr>
              <a:t>елементами</a:t>
            </a:r>
            <a:r>
              <a:rPr lang="ru-RU" b="1" i="1" dirty="0" smtClean="0">
                <a:latin typeface="Bookman Old Style" pitchFamily="18" charset="0"/>
              </a:rPr>
              <a:t> а </a:t>
            </a:r>
            <a:r>
              <a:rPr lang="ru-RU" b="1" i="1" dirty="0" err="1" smtClean="0">
                <a:latin typeface="Bookman Old Style" pitchFamily="18" charset="0"/>
              </a:rPr>
              <a:t>і</a:t>
            </a:r>
            <a:r>
              <a:rPr lang="ru-RU" b="1" i="1" dirty="0" smtClean="0">
                <a:latin typeface="Bookman Old Style" pitchFamily="18" charset="0"/>
              </a:rPr>
              <a:t> ударною </a:t>
            </a:r>
            <a:r>
              <a:rPr lang="ru-RU" b="1" i="1" dirty="0" err="1" smtClean="0">
                <a:latin typeface="Bookman Old Style" pitchFamily="18" charset="0"/>
              </a:rPr>
              <a:t>хвилею</a:t>
            </a:r>
            <a:r>
              <a:rPr lang="ru-RU" b="1" i="1" dirty="0" smtClean="0">
                <a:latin typeface="Bookman Old Style" pitchFamily="18" charset="0"/>
              </a:rPr>
              <a:t> </a:t>
            </a:r>
            <a:r>
              <a:rPr lang="ru-RU" b="1" i="1" dirty="0" err="1" smtClean="0">
                <a:latin typeface="Bookman Old Style" pitchFamily="18" charset="0"/>
              </a:rPr>
              <a:t>від</a:t>
            </a:r>
            <a:r>
              <a:rPr lang="ru-RU" b="1" i="1" dirty="0" smtClean="0">
                <a:latin typeface="Bookman Old Style" pitchFamily="18" charset="0"/>
              </a:rPr>
              <a:t> </a:t>
            </a:r>
            <a:r>
              <a:rPr lang="ru-RU" b="1" i="1" dirty="0" err="1" smtClean="0">
                <a:latin typeface="Bookman Old Style" pitchFamily="18" charset="0"/>
              </a:rPr>
              <a:t>вибуху</a:t>
            </a:r>
            <a:r>
              <a:rPr lang="ru-RU" b="1" i="1" dirty="0" smtClean="0">
                <a:latin typeface="Bookman Old Style" pitchFamily="18" charset="0"/>
              </a:rPr>
              <a:t> </a:t>
            </a:r>
            <a:r>
              <a:rPr lang="ru-RU" b="1" i="1" dirty="0" err="1" smtClean="0">
                <a:latin typeface="Bookman Old Style" pitchFamily="18" charset="0"/>
              </a:rPr>
              <a:t>чи</a:t>
            </a:r>
            <a:r>
              <a:rPr lang="ru-RU" b="1" i="1" dirty="0" smtClean="0">
                <a:latin typeface="Bookman Old Style" pitchFamily="18" charset="0"/>
              </a:rPr>
              <a:t> </a:t>
            </a:r>
            <a:r>
              <a:rPr lang="ru-RU" b="1" i="1" dirty="0" err="1" smtClean="0">
                <a:latin typeface="Bookman Old Style" pitchFamily="18" charset="0"/>
              </a:rPr>
              <a:t>уламками</a:t>
            </a:r>
            <a:r>
              <a:rPr lang="ru-RU" b="1" i="1" dirty="0" smtClean="0">
                <a:latin typeface="Bookman Old Style" pitchFamily="18" charset="0"/>
              </a:rPr>
              <a:t> </a:t>
            </a:r>
            <a:r>
              <a:rPr lang="ru-RU" b="1" i="1" dirty="0" err="1" smtClean="0">
                <a:latin typeface="Bookman Old Style" pitchFamily="18" charset="0"/>
              </a:rPr>
              <a:t>предметів</a:t>
            </a:r>
            <a:r>
              <a:rPr lang="ru-RU" b="1" i="1" dirty="0" smtClean="0">
                <a:latin typeface="Bookman Old Style" pitchFamily="18" charset="0"/>
              </a:rPr>
              <a:t> .</a:t>
            </a:r>
          </a:p>
          <a:p>
            <a:endParaRPr lang="ru-RU" b="1" i="1" dirty="0" smtClean="0">
              <a:latin typeface="Bookman Old Style" pitchFamily="18" charset="0"/>
            </a:endParaRPr>
          </a:p>
          <a:p>
            <a:r>
              <a:rPr lang="ru-RU" b="1" i="1" dirty="0" smtClean="0">
                <a:latin typeface="Bookman Old Style" pitchFamily="18" charset="0"/>
              </a:rPr>
              <a:t>Основною </a:t>
            </a:r>
            <a:r>
              <a:rPr lang="ru-RU" b="1" i="1" dirty="0" err="1" smtClean="0">
                <a:latin typeface="Bookman Old Style" pitchFamily="18" charset="0"/>
              </a:rPr>
              <a:t>порадою</a:t>
            </a:r>
            <a:r>
              <a:rPr lang="ru-RU" b="1" i="1" dirty="0" smtClean="0">
                <a:latin typeface="Bookman Old Style" pitchFamily="18" charset="0"/>
              </a:rPr>
              <a:t> при </a:t>
            </a:r>
            <a:r>
              <a:rPr lang="ru-RU" b="1" i="1" dirty="0" err="1" smtClean="0">
                <a:latin typeface="Bookman Old Style" pitchFamily="18" charset="0"/>
              </a:rPr>
              <a:t>виявленні</a:t>
            </a:r>
            <a:r>
              <a:rPr lang="ru-RU" b="1" i="1" dirty="0" smtClean="0">
                <a:latin typeface="Bookman Old Style" pitchFamily="18" charset="0"/>
              </a:rPr>
              <a:t> </a:t>
            </a:r>
            <a:r>
              <a:rPr lang="ru-RU" b="1" i="1" dirty="0" err="1" smtClean="0">
                <a:latin typeface="Bookman Old Style" pitchFamily="18" charset="0"/>
              </a:rPr>
              <a:t>будь-яких</a:t>
            </a:r>
            <a:r>
              <a:rPr lang="ru-RU" b="1" i="1" dirty="0" smtClean="0">
                <a:latin typeface="Bookman Old Style" pitchFamily="18" charset="0"/>
              </a:rPr>
              <a:t> </a:t>
            </a:r>
            <a:r>
              <a:rPr lang="ru-RU" b="1" i="1" dirty="0" err="1" smtClean="0">
                <a:latin typeface="Bookman Old Style" pitchFamily="18" charset="0"/>
              </a:rPr>
              <a:t>боєприпасів</a:t>
            </a:r>
            <a:r>
              <a:rPr lang="ru-RU" b="1" i="1" dirty="0" smtClean="0">
                <a:latin typeface="Bookman Old Style" pitchFamily="18" charset="0"/>
              </a:rPr>
              <a:t>, </a:t>
            </a:r>
            <a:r>
              <a:rPr lang="ru-RU" b="1" i="1" dirty="0" err="1" smtClean="0">
                <a:latin typeface="Bookman Old Style" pitchFamily="18" charset="0"/>
              </a:rPr>
              <a:t>вибухових</a:t>
            </a:r>
            <a:r>
              <a:rPr lang="ru-RU" b="1" i="1" dirty="0" smtClean="0">
                <a:latin typeface="Bookman Old Style" pitchFamily="18" charset="0"/>
              </a:rPr>
              <a:t> </a:t>
            </a:r>
            <a:r>
              <a:rPr lang="ru-RU" b="1" i="1" dirty="0" err="1" smtClean="0">
                <a:latin typeface="Bookman Old Style" pitchFamily="18" charset="0"/>
              </a:rPr>
              <a:t>матеріалів</a:t>
            </a:r>
            <a:r>
              <a:rPr lang="ru-RU" b="1" i="1" dirty="0" smtClean="0">
                <a:latin typeface="Bookman Old Style" pitchFamily="18" charset="0"/>
              </a:rPr>
              <a:t> </a:t>
            </a:r>
            <a:r>
              <a:rPr lang="ru-RU" b="1" i="1" dirty="0" err="1" smtClean="0">
                <a:latin typeface="Bookman Old Style" pitchFamily="18" charset="0"/>
              </a:rPr>
              <a:t>або</a:t>
            </a:r>
            <a:r>
              <a:rPr lang="ru-RU" b="1" i="1" dirty="0" smtClean="0">
                <a:latin typeface="Bookman Old Style" pitchFamily="18" charset="0"/>
              </a:rPr>
              <a:t> </a:t>
            </a:r>
            <a:r>
              <a:rPr lang="ru-RU" b="1" i="1" dirty="0" err="1" smtClean="0">
                <a:latin typeface="Bookman Old Style" pitchFamily="18" charset="0"/>
              </a:rPr>
              <a:t>предметів</a:t>
            </a:r>
            <a:r>
              <a:rPr lang="ru-RU" b="1" i="1" dirty="0" smtClean="0">
                <a:latin typeface="Bookman Old Style" pitchFamily="18" charset="0"/>
              </a:rPr>
              <a:t> схожих на них – </a:t>
            </a:r>
            <a:r>
              <a:rPr lang="ru-RU" b="1" i="1" dirty="0" err="1" smtClean="0">
                <a:latin typeface="Bookman Old Style" pitchFamily="18" charset="0"/>
              </a:rPr>
              <a:t>огородити</a:t>
            </a:r>
            <a:r>
              <a:rPr lang="ru-RU" b="1" i="1" dirty="0" smtClean="0">
                <a:latin typeface="Bookman Old Style" pitchFamily="18" charset="0"/>
              </a:rPr>
              <a:t> </a:t>
            </a:r>
            <a:r>
              <a:rPr lang="ru-RU" b="1" i="1" dirty="0" err="1" smtClean="0">
                <a:latin typeface="Bookman Old Style" pitchFamily="18" charset="0"/>
              </a:rPr>
              <a:t>місце</a:t>
            </a:r>
            <a:r>
              <a:rPr lang="ru-RU" b="1" i="1" dirty="0" smtClean="0">
                <a:latin typeface="Bookman Old Style" pitchFamily="18" charset="0"/>
              </a:rPr>
              <a:t> </a:t>
            </a:r>
            <a:r>
              <a:rPr lang="ru-RU" b="1" i="1" dirty="0" err="1" smtClean="0">
                <a:latin typeface="Bookman Old Style" pitchFamily="18" charset="0"/>
              </a:rPr>
              <a:t>знахідки</a:t>
            </a:r>
            <a:r>
              <a:rPr lang="ru-RU" b="1" i="1" dirty="0" smtClean="0">
                <a:latin typeface="Bookman Old Style" pitchFamily="18" charset="0"/>
              </a:rPr>
              <a:t> та </a:t>
            </a:r>
            <a:r>
              <a:rPr lang="ru-RU" b="1" i="1" dirty="0" err="1" smtClean="0">
                <a:latin typeface="Bookman Old Style" pitchFamily="18" charset="0"/>
              </a:rPr>
              <a:t>викликати</a:t>
            </a:r>
            <a:r>
              <a:rPr lang="ru-RU" b="1" i="1" dirty="0" smtClean="0">
                <a:latin typeface="Bookman Old Style" pitchFamily="18" charset="0"/>
              </a:rPr>
              <a:t> </a:t>
            </a:r>
            <a:r>
              <a:rPr lang="ru-RU" b="1" i="1" dirty="0" err="1" smtClean="0">
                <a:latin typeface="Bookman Old Style" pitchFamily="18" charset="0"/>
              </a:rPr>
              <a:t>спеціалістів</a:t>
            </a:r>
            <a:r>
              <a:rPr lang="ru-RU" b="1" i="1" dirty="0" smtClean="0">
                <a:latin typeface="Bookman Old Style" pitchFamily="18" charset="0"/>
              </a:rPr>
              <a:t> ДСНС </a:t>
            </a:r>
            <a:r>
              <a:rPr lang="ru-RU" b="1" i="1" dirty="0" err="1" smtClean="0">
                <a:latin typeface="Bookman Old Style" pitchFamily="18" charset="0"/>
              </a:rPr>
              <a:t>чи</a:t>
            </a:r>
            <a:r>
              <a:rPr lang="ru-RU" b="1" i="1" dirty="0" smtClean="0">
                <a:latin typeface="Bookman Old Style" pitchFamily="18" charset="0"/>
              </a:rPr>
              <a:t> </a:t>
            </a:r>
            <a:r>
              <a:rPr lang="ru-RU" b="1" i="1" dirty="0" err="1" smtClean="0">
                <a:latin typeface="Bookman Old Style" pitchFamily="18" charset="0"/>
              </a:rPr>
              <a:t>представників</a:t>
            </a:r>
            <a:r>
              <a:rPr lang="ru-RU" b="1" i="1" dirty="0" smtClean="0">
                <a:latin typeface="Bookman Old Style" pitchFamily="18" charset="0"/>
              </a:rPr>
              <a:t> </a:t>
            </a:r>
            <a:r>
              <a:rPr lang="ru-RU" b="1" i="1" dirty="0" err="1" smtClean="0">
                <a:latin typeface="Bookman Old Style" pitchFamily="18" charset="0"/>
              </a:rPr>
              <a:t>правоохоронних</a:t>
            </a:r>
            <a:r>
              <a:rPr lang="ru-RU" b="1" i="1" dirty="0" smtClean="0">
                <a:latin typeface="Bookman Old Style" pitchFamily="18" charset="0"/>
              </a:rPr>
              <a:t> </a:t>
            </a:r>
            <a:r>
              <a:rPr lang="ru-RU" b="1" i="1" dirty="0" err="1" smtClean="0">
                <a:latin typeface="Bookman Old Style" pitchFamily="18" charset="0"/>
              </a:rPr>
              <a:t>органів</a:t>
            </a:r>
            <a:r>
              <a:rPr lang="ru-RU" b="1" i="1" dirty="0" smtClean="0">
                <a:latin typeface="Bookman Old Style" pitchFamily="18" charset="0"/>
              </a:rPr>
              <a:t>. Не </a:t>
            </a:r>
            <a:r>
              <a:rPr lang="ru-RU" b="1" i="1" dirty="0" err="1" smtClean="0">
                <a:latin typeface="Bookman Old Style" pitchFamily="18" charset="0"/>
              </a:rPr>
              <a:t>проводити</a:t>
            </a:r>
            <a:r>
              <a:rPr lang="ru-RU" b="1" i="1" dirty="0" smtClean="0">
                <a:latin typeface="Bookman Old Style" pitchFamily="18" charset="0"/>
              </a:rPr>
              <a:t> </a:t>
            </a:r>
            <a:r>
              <a:rPr lang="ru-RU" b="1" i="1" dirty="0" err="1" smtClean="0">
                <a:latin typeface="Bookman Old Style" pitchFamily="18" charset="0"/>
              </a:rPr>
              <a:t>з</a:t>
            </a:r>
            <a:r>
              <a:rPr lang="ru-RU" b="1" i="1" dirty="0" smtClean="0">
                <a:latin typeface="Bookman Old Style" pitchFamily="18" charset="0"/>
              </a:rPr>
              <a:t> </a:t>
            </a:r>
            <a:r>
              <a:rPr lang="ru-RU" b="1" i="1" dirty="0" err="1" smtClean="0">
                <a:latin typeface="Bookman Old Style" pitchFamily="18" charset="0"/>
              </a:rPr>
              <a:t>боєприпасами</a:t>
            </a:r>
            <a:r>
              <a:rPr lang="ru-RU" b="1" i="1" dirty="0" smtClean="0">
                <a:latin typeface="Bookman Old Style" pitchFamily="18" charset="0"/>
              </a:rPr>
              <a:t>, </a:t>
            </a:r>
            <a:r>
              <a:rPr lang="ru-RU" b="1" i="1" dirty="0" err="1" smtClean="0">
                <a:latin typeface="Bookman Old Style" pitchFamily="18" charset="0"/>
              </a:rPr>
              <a:t>вибуховими</a:t>
            </a:r>
            <a:r>
              <a:rPr lang="ru-RU" b="1" i="1" dirty="0" smtClean="0">
                <a:latin typeface="Bookman Old Style" pitchFamily="18" charset="0"/>
              </a:rPr>
              <a:t> </a:t>
            </a:r>
            <a:r>
              <a:rPr lang="ru-RU" b="1" i="1" dirty="0" err="1" smtClean="0">
                <a:latin typeface="Bookman Old Style" pitchFamily="18" charset="0"/>
              </a:rPr>
              <a:t>речовинами</a:t>
            </a:r>
            <a:r>
              <a:rPr lang="ru-RU" b="1" i="1" dirty="0" smtClean="0">
                <a:latin typeface="Bookman Old Style" pitchFamily="18" charset="0"/>
              </a:rPr>
              <a:t> </a:t>
            </a:r>
            <a:r>
              <a:rPr lang="ru-RU" b="1" i="1" dirty="0" err="1" smtClean="0">
                <a:latin typeface="Bookman Old Style" pitchFamily="18" charset="0"/>
              </a:rPr>
              <a:t>чи</a:t>
            </a:r>
            <a:r>
              <a:rPr lang="ru-RU" b="1" i="1" dirty="0" smtClean="0">
                <a:latin typeface="Bookman Old Style" pitchFamily="18" charset="0"/>
              </a:rPr>
              <a:t> </a:t>
            </a:r>
            <a:r>
              <a:rPr lang="ru-RU" b="1" i="1" dirty="0" err="1" smtClean="0">
                <a:latin typeface="Bookman Old Style" pitchFamily="18" charset="0"/>
              </a:rPr>
              <a:t>засобами</a:t>
            </a:r>
            <a:r>
              <a:rPr lang="ru-RU" b="1" i="1" dirty="0" smtClean="0">
                <a:latin typeface="Bookman Old Style" pitchFamily="18" charset="0"/>
              </a:rPr>
              <a:t> </a:t>
            </a:r>
            <a:r>
              <a:rPr lang="ru-RU" b="1" i="1" dirty="0" err="1" smtClean="0">
                <a:latin typeface="Bookman Old Style" pitchFamily="18" charset="0"/>
              </a:rPr>
              <a:t>ініціювання</a:t>
            </a:r>
            <a:r>
              <a:rPr lang="ru-RU" b="1" i="1" dirty="0" smtClean="0">
                <a:latin typeface="Bookman Old Style" pitchFamily="18" charset="0"/>
              </a:rPr>
              <a:t> </a:t>
            </a:r>
            <a:r>
              <a:rPr lang="ru-RU" b="1" i="1" dirty="0" err="1" smtClean="0">
                <a:latin typeface="Bookman Old Style" pitchFamily="18" charset="0"/>
              </a:rPr>
              <a:t>жодних</a:t>
            </a:r>
            <a:r>
              <a:rPr lang="ru-RU" b="1" i="1" dirty="0" smtClean="0">
                <a:latin typeface="Bookman Old Style" pitchFamily="18" charset="0"/>
              </a:rPr>
              <a:t> </a:t>
            </a:r>
            <a:r>
              <a:rPr lang="ru-RU" b="1" i="1" dirty="0" err="1" smtClean="0">
                <a:latin typeface="Bookman Old Style" pitchFamily="18" charset="0"/>
              </a:rPr>
              <a:t>дій</a:t>
            </a:r>
            <a:r>
              <a:rPr lang="ru-RU" b="1" i="1" dirty="0" smtClean="0">
                <a:latin typeface="Bookman Old Style" pitchFamily="18" charset="0"/>
              </a:rPr>
              <a:t>.</a:t>
            </a:r>
            <a:endParaRPr lang="uk-UA" b="1" i="1" dirty="0">
              <a:latin typeface="Bookman Old Styl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64399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err="1" smtClean="0">
                <a:latin typeface="Bookman Old Style" pitchFamily="18" charset="0"/>
              </a:rPr>
              <a:t>Події</a:t>
            </a:r>
            <a:r>
              <a:rPr lang="ru-RU" sz="2800" b="1" i="1" dirty="0" smtClean="0">
                <a:latin typeface="Bookman Old Style" pitchFamily="18" charset="0"/>
              </a:rPr>
              <a:t> , </a:t>
            </a:r>
            <a:r>
              <a:rPr lang="ru-RU" sz="2800" b="1" i="1" dirty="0" err="1" smtClean="0">
                <a:latin typeface="Bookman Old Style" pitchFamily="18" charset="0"/>
              </a:rPr>
              <a:t>які</a:t>
            </a:r>
            <a:r>
              <a:rPr lang="ru-RU" sz="2800" b="1" i="1" dirty="0" smtClean="0"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latin typeface="Bookman Old Style" pitchFamily="18" charset="0"/>
              </a:rPr>
              <a:t>відбуваються</a:t>
            </a:r>
            <a:r>
              <a:rPr lang="ru-RU" sz="2800" b="1" i="1" dirty="0" smtClean="0">
                <a:latin typeface="Bookman Old Style" pitchFamily="18" charset="0"/>
              </a:rPr>
              <a:t> зараз у </a:t>
            </a:r>
            <a:r>
              <a:rPr lang="ru-RU" sz="2800" b="1" i="1" dirty="0" err="1" smtClean="0">
                <a:latin typeface="Bookman Old Style" pitchFamily="18" charset="0"/>
              </a:rPr>
              <a:t>нашій</a:t>
            </a:r>
            <a:r>
              <a:rPr lang="ru-RU" sz="2800" b="1" i="1" dirty="0" smtClean="0"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latin typeface="Bookman Old Style" pitchFamily="18" charset="0"/>
              </a:rPr>
              <a:t>країні</a:t>
            </a:r>
            <a:r>
              <a:rPr lang="ru-RU" sz="2800" b="1" i="1" dirty="0" smtClean="0">
                <a:latin typeface="Bookman Old Style" pitchFamily="18" charset="0"/>
              </a:rPr>
              <a:t>, </a:t>
            </a:r>
            <a:r>
              <a:rPr lang="ru-RU" sz="2800" b="1" i="1" dirty="0" err="1" smtClean="0">
                <a:latin typeface="Bookman Old Style" pitchFamily="18" charset="0"/>
              </a:rPr>
              <a:t>яскраво</a:t>
            </a:r>
            <a:r>
              <a:rPr lang="ru-RU" sz="2800" b="1" i="1" dirty="0" smtClean="0">
                <a:latin typeface="Bookman Old Style" pitchFamily="18" charset="0"/>
              </a:rPr>
              <a:t>  </a:t>
            </a:r>
            <a:r>
              <a:rPr lang="ru-RU" sz="2800" b="1" i="1" dirty="0" err="1" smtClean="0">
                <a:latin typeface="Bookman Old Style" pitchFamily="18" charset="0"/>
              </a:rPr>
              <a:t>демонструють</a:t>
            </a:r>
            <a:r>
              <a:rPr lang="ru-RU" sz="2800" b="1" i="1" dirty="0" smtClean="0">
                <a:latin typeface="Bookman Old Style" pitchFamily="18" charset="0"/>
              </a:rPr>
              <a:t> нам </a:t>
            </a:r>
            <a:r>
              <a:rPr lang="ru-RU" sz="2800" b="1" i="1" dirty="0" err="1" smtClean="0">
                <a:latin typeface="Bookman Old Style" pitchFamily="18" charset="0"/>
              </a:rPr>
              <a:t>необхідність</a:t>
            </a:r>
            <a:r>
              <a:rPr lang="ru-RU" sz="2800" b="1" i="1" dirty="0" smtClean="0"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latin typeface="Bookman Old Style" pitchFamily="18" charset="0"/>
              </a:rPr>
              <a:t>наявності</a:t>
            </a:r>
            <a:r>
              <a:rPr lang="ru-RU" sz="2800" b="1" i="1" dirty="0" smtClean="0">
                <a:latin typeface="Bookman Old Style" pitchFamily="18" charset="0"/>
              </a:rPr>
              <a:t> у </a:t>
            </a:r>
            <a:r>
              <a:rPr lang="ru-RU" sz="2800" b="1" i="1" dirty="0" err="1" smtClean="0">
                <a:latin typeface="Bookman Old Style" pitchFamily="18" charset="0"/>
              </a:rPr>
              <a:t>цивільного</a:t>
            </a:r>
            <a:r>
              <a:rPr lang="ru-RU" sz="2800" b="1" i="1" dirty="0" smtClean="0"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latin typeface="Bookman Old Style" pitchFamily="18" charset="0"/>
              </a:rPr>
              <a:t>населення</a:t>
            </a:r>
            <a:r>
              <a:rPr lang="ru-RU" sz="2800" b="1" i="1" dirty="0" smtClean="0"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latin typeface="Bookman Old Style" pitchFamily="18" charset="0"/>
              </a:rPr>
              <a:t>певних</a:t>
            </a:r>
            <a:r>
              <a:rPr lang="ru-RU" sz="2800" b="1" i="1" dirty="0" smtClean="0"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latin typeface="Bookman Old Style" pitchFamily="18" charset="0"/>
              </a:rPr>
              <a:t>знань</a:t>
            </a:r>
            <a:r>
              <a:rPr lang="ru-RU" sz="2800" b="1" i="1" dirty="0" smtClean="0">
                <a:latin typeface="Bookman Old Style" pitchFamily="18" charset="0"/>
              </a:rPr>
              <a:t> про </a:t>
            </a:r>
            <a:r>
              <a:rPr lang="ru-RU" sz="2800" b="1" i="1" dirty="0" err="1" smtClean="0">
                <a:latin typeface="Bookman Old Style" pitchFamily="18" charset="0"/>
              </a:rPr>
              <a:t>вибухонебезпечні</a:t>
            </a:r>
            <a:r>
              <a:rPr lang="ru-RU" sz="2800" b="1" i="1" dirty="0" smtClean="0"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latin typeface="Bookman Old Style" pitchFamily="18" charset="0"/>
              </a:rPr>
              <a:t>предмети</a:t>
            </a:r>
            <a:r>
              <a:rPr lang="ru-RU" sz="2800" b="1" i="1" dirty="0" smtClean="0">
                <a:latin typeface="Bookman Old Style" pitchFamily="18" charset="0"/>
              </a:rPr>
              <a:t>, </a:t>
            </a:r>
            <a:r>
              <a:rPr lang="ru-RU" sz="2800" b="1" i="1" dirty="0" err="1" smtClean="0">
                <a:latin typeface="Bookman Old Style" pitchFamily="18" charset="0"/>
              </a:rPr>
              <a:t>їх</a:t>
            </a:r>
            <a:r>
              <a:rPr lang="ru-RU" sz="2800" b="1" i="1" dirty="0" smtClean="0"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latin typeface="Bookman Old Style" pitchFamily="18" charset="0"/>
              </a:rPr>
              <a:t>основні</a:t>
            </a:r>
            <a:r>
              <a:rPr lang="ru-RU" sz="2800" b="1" i="1" dirty="0" smtClean="0"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latin typeface="Bookman Old Style" pitchFamily="18" charset="0"/>
              </a:rPr>
              <a:t>види</a:t>
            </a:r>
            <a:r>
              <a:rPr lang="ru-RU" sz="2800" b="1" i="1" dirty="0" smtClean="0">
                <a:latin typeface="Bookman Old Style" pitchFamily="18" charset="0"/>
              </a:rPr>
              <a:t>, </a:t>
            </a:r>
            <a:r>
              <a:rPr lang="ru-RU" sz="2800" b="1" i="1" dirty="0" err="1" smtClean="0">
                <a:latin typeface="Bookman Old Style" pitchFamily="18" charset="0"/>
              </a:rPr>
              <a:t>властивості</a:t>
            </a:r>
            <a:r>
              <a:rPr lang="ru-RU" sz="2800" b="1" i="1" dirty="0" smtClean="0"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latin typeface="Bookman Old Style" pitchFamily="18" charset="0"/>
              </a:rPr>
              <a:t>і</a:t>
            </a:r>
            <a:r>
              <a:rPr lang="ru-RU" sz="2800" b="1" i="1" dirty="0" smtClean="0"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latin typeface="Bookman Old Style" pitchFamily="18" charset="0"/>
              </a:rPr>
              <a:t>потенційну</a:t>
            </a:r>
            <a:r>
              <a:rPr lang="ru-RU" sz="2800" b="1" i="1" dirty="0" smtClean="0"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latin typeface="Bookman Old Style" pitchFamily="18" charset="0"/>
              </a:rPr>
              <a:t>небезпеку</a:t>
            </a:r>
            <a:r>
              <a:rPr lang="ru-RU" sz="2800" b="1" i="1" dirty="0" smtClean="0">
                <a:latin typeface="Bookman Old Style" pitchFamily="18" charset="0"/>
              </a:rPr>
              <a:t>. </a:t>
            </a:r>
            <a:r>
              <a:rPr lang="ru-RU" sz="2800" b="1" i="1" dirty="0" err="1" smtClean="0">
                <a:latin typeface="Bookman Old Style" pitchFamily="18" charset="0"/>
              </a:rPr>
              <a:t>Будь-які</a:t>
            </a:r>
            <a:r>
              <a:rPr lang="ru-RU" sz="2800" b="1" i="1" dirty="0" smtClean="0"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latin typeface="Bookman Old Style" pitchFamily="18" charset="0"/>
              </a:rPr>
              <a:t>надзвичайні</a:t>
            </a:r>
            <a:r>
              <a:rPr lang="ru-RU" sz="2800" b="1" i="1" dirty="0" smtClean="0"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latin typeface="Bookman Old Style" pitchFamily="18" charset="0"/>
              </a:rPr>
              <a:t>ситуації</a:t>
            </a:r>
            <a:r>
              <a:rPr lang="ru-RU" sz="2800" b="1" i="1" dirty="0" smtClean="0">
                <a:latin typeface="Bookman Old Style" pitchFamily="18" charset="0"/>
              </a:rPr>
              <a:t>, а в першу </a:t>
            </a:r>
            <a:r>
              <a:rPr lang="ru-RU" sz="2800" b="1" i="1" dirty="0" err="1" smtClean="0">
                <a:latin typeface="Bookman Old Style" pitchFamily="18" charset="0"/>
              </a:rPr>
              <a:t>чергу</a:t>
            </a:r>
            <a:r>
              <a:rPr lang="ru-RU" sz="2800" b="1" i="1" dirty="0" smtClean="0"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latin typeface="Bookman Old Style" pitchFamily="18" charset="0"/>
              </a:rPr>
              <a:t>військового</a:t>
            </a:r>
            <a:r>
              <a:rPr lang="ru-RU" sz="2800" b="1" i="1" dirty="0" smtClean="0">
                <a:latin typeface="Bookman Old Style" pitchFamily="18" charset="0"/>
              </a:rPr>
              <a:t> характеру, </a:t>
            </a:r>
            <a:r>
              <a:rPr lang="ru-RU" sz="2800" b="1" i="1" dirty="0" err="1" smtClean="0">
                <a:latin typeface="Bookman Old Style" pitchFamily="18" charset="0"/>
              </a:rPr>
              <a:t>призводять</a:t>
            </a:r>
            <a:r>
              <a:rPr lang="ru-RU" sz="2800" b="1" i="1" dirty="0" smtClean="0">
                <a:latin typeface="Bookman Old Style" pitchFamily="18" charset="0"/>
              </a:rPr>
              <a:t> до </a:t>
            </a:r>
            <a:r>
              <a:rPr lang="ru-RU" sz="2800" b="1" i="1" dirty="0" err="1" smtClean="0">
                <a:latin typeface="Bookman Old Style" pitchFamily="18" charset="0"/>
              </a:rPr>
              <a:t>зменшення</a:t>
            </a:r>
            <a:r>
              <a:rPr lang="ru-RU" sz="2800" b="1" i="1" dirty="0" smtClean="0"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latin typeface="Bookman Old Style" pitchFamily="18" charset="0"/>
              </a:rPr>
              <a:t>рівня</a:t>
            </a:r>
            <a:r>
              <a:rPr lang="ru-RU" sz="2800" b="1" i="1" dirty="0" smtClean="0"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latin typeface="Bookman Old Style" pitchFamily="18" charset="0"/>
              </a:rPr>
              <a:t>захищеності</a:t>
            </a:r>
            <a:r>
              <a:rPr lang="ru-RU" sz="2800" b="1" i="1" dirty="0" smtClean="0"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latin typeface="Bookman Old Style" pitchFamily="18" charset="0"/>
              </a:rPr>
              <a:t>цивільного</a:t>
            </a:r>
            <a:r>
              <a:rPr lang="ru-RU" sz="2800" b="1" i="1" dirty="0" smtClean="0"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latin typeface="Bookman Old Style" pitchFamily="18" charset="0"/>
              </a:rPr>
              <a:t>населення</a:t>
            </a:r>
            <a:r>
              <a:rPr lang="ru-RU" sz="2800" b="1" i="1" dirty="0" smtClean="0"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latin typeface="Bookman Old Style" pitchFamily="18" charset="0"/>
              </a:rPr>
              <a:t>і</a:t>
            </a:r>
            <a:r>
              <a:rPr lang="ru-RU" sz="2800" b="1" i="1" dirty="0" smtClean="0">
                <a:latin typeface="Bookman Old Style" pitchFamily="18" charset="0"/>
              </a:rPr>
              <a:t> росту </a:t>
            </a:r>
            <a:r>
              <a:rPr lang="ru-RU" sz="2800" b="1" i="1" dirty="0" err="1" smtClean="0">
                <a:latin typeface="Bookman Old Style" pitchFamily="18" charset="0"/>
              </a:rPr>
              <a:t>рівня</a:t>
            </a:r>
            <a:r>
              <a:rPr lang="ru-RU" sz="2800" b="1" i="1" dirty="0" smtClean="0"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latin typeface="Bookman Old Style" pitchFamily="18" charset="0"/>
              </a:rPr>
              <a:t>загроз</a:t>
            </a:r>
            <a:r>
              <a:rPr lang="ru-RU" sz="2800" b="1" i="1" dirty="0" smtClean="0"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latin typeface="Bookman Old Style" pitchFamily="18" charset="0"/>
              </a:rPr>
              <a:t>їхньому</a:t>
            </a:r>
            <a:r>
              <a:rPr lang="ru-RU" sz="2800" b="1" i="1" dirty="0" smtClean="0"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latin typeface="Bookman Old Style" pitchFamily="18" charset="0"/>
              </a:rPr>
              <a:t>життю</a:t>
            </a:r>
            <a:r>
              <a:rPr lang="ru-RU" sz="2800" b="1" i="1" dirty="0" smtClean="0"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latin typeface="Bookman Old Style" pitchFamily="18" charset="0"/>
              </a:rPr>
              <a:t>і</a:t>
            </a:r>
            <a:r>
              <a:rPr lang="ru-RU" sz="2800" b="1" i="1" dirty="0" smtClean="0"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latin typeface="Bookman Old Style" pitchFamily="18" charset="0"/>
              </a:rPr>
              <a:t>здоров’ю</a:t>
            </a:r>
            <a:r>
              <a:rPr lang="ru-RU" sz="2800" b="1" i="1" dirty="0" smtClean="0">
                <a:latin typeface="Bookman Old Style" pitchFamily="18" charset="0"/>
              </a:rPr>
              <a:t>. </a:t>
            </a:r>
            <a:endParaRPr lang="uk-UA" sz="2800" b="1" i="1" dirty="0">
              <a:latin typeface="Bookman Old Styl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Безпечні канікули — Стаївська гімназія імені Осипа Лещу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0725" y="357166"/>
            <a:ext cx="9146775" cy="607223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AutoShape 4" descr="Телефони екстрених служб - Мої файли - Каталог файлів - Дошкільний  навчальний заклад Ромаш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9702" name="Picture 6" descr="Телефони екстрених служб - Мої файли - Каталог файлів - Дошкільний  навчальний заклад Ромаш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3569"/>
            <a:ext cx="8137436" cy="626582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14290"/>
            <a:ext cx="857256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err="1" smtClean="0">
                <a:latin typeface="Bookman Old Style" pitchFamily="18" charset="0"/>
              </a:rPr>
              <a:t>Сьогодні</a:t>
            </a:r>
            <a:r>
              <a:rPr lang="ru-RU" sz="2800" b="1" i="1" dirty="0" smtClean="0"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latin typeface="Bookman Old Style" pitchFamily="18" charset="0"/>
              </a:rPr>
              <a:t>терористичні</a:t>
            </a:r>
            <a:r>
              <a:rPr lang="ru-RU" sz="2800" b="1" i="1" dirty="0" smtClean="0"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latin typeface="Bookman Old Style" pitchFamily="18" charset="0"/>
              </a:rPr>
              <a:t>акти</a:t>
            </a:r>
            <a:r>
              <a:rPr lang="ru-RU" sz="2800" b="1" i="1" dirty="0" smtClean="0"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latin typeface="Bookman Old Style" pitchFamily="18" charset="0"/>
              </a:rPr>
              <a:t>здійснюються</a:t>
            </a:r>
            <a:r>
              <a:rPr lang="ru-RU" sz="2800" b="1" i="1" dirty="0" smtClean="0"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latin typeface="Bookman Old Style" pitchFamily="18" charset="0"/>
              </a:rPr>
              <a:t>з</a:t>
            </a:r>
            <a:r>
              <a:rPr lang="ru-RU" sz="2800" b="1" i="1" dirty="0" smtClean="0"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latin typeface="Bookman Old Style" pitchFamily="18" charset="0"/>
              </a:rPr>
              <a:t>використанням</a:t>
            </a:r>
            <a:r>
              <a:rPr lang="ru-RU" sz="2800" b="1" i="1" dirty="0" smtClean="0"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latin typeface="Bookman Old Style" pitchFamily="18" charset="0"/>
              </a:rPr>
              <a:t>вибухових</a:t>
            </a:r>
            <a:r>
              <a:rPr lang="ru-RU" sz="2800" b="1" i="1" dirty="0" smtClean="0"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latin typeface="Bookman Old Style" pitchFamily="18" charset="0"/>
              </a:rPr>
              <a:t>пристроїв</a:t>
            </a:r>
            <a:r>
              <a:rPr lang="ru-RU" sz="2800" b="1" i="1" dirty="0" smtClean="0"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latin typeface="Bookman Old Style" pitchFamily="18" charset="0"/>
              </a:rPr>
              <a:t>і</a:t>
            </a:r>
            <a:r>
              <a:rPr lang="ru-RU" sz="2800" b="1" i="1" dirty="0" smtClean="0"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latin typeface="Bookman Old Style" pitchFamily="18" charset="0"/>
              </a:rPr>
              <a:t>предметів</a:t>
            </a:r>
            <a:r>
              <a:rPr lang="ru-RU" sz="2800" b="1" i="1" dirty="0" smtClean="0">
                <a:latin typeface="Bookman Old Style" pitchFamily="18" charset="0"/>
              </a:rPr>
              <a:t>, часто </a:t>
            </a:r>
            <a:r>
              <a:rPr lang="ru-RU" sz="2800" b="1" i="1" dirty="0" err="1" smtClean="0">
                <a:latin typeface="Bookman Old Style" pitchFamily="18" charset="0"/>
              </a:rPr>
              <a:t>замаскованих</a:t>
            </a:r>
            <a:r>
              <a:rPr lang="ru-RU" sz="2800" b="1" i="1" dirty="0" smtClean="0"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latin typeface="Bookman Old Style" pitchFamily="18" charset="0"/>
              </a:rPr>
              <a:t>під</a:t>
            </a:r>
            <a:r>
              <a:rPr lang="ru-RU" sz="2800" b="1" i="1" dirty="0" smtClean="0">
                <a:latin typeface="Bookman Old Style" pitchFamily="18" charset="0"/>
              </a:rPr>
              <a:t> авторучки, </a:t>
            </a:r>
            <a:r>
              <a:rPr lang="ru-RU" sz="2800" b="1" i="1" dirty="0" err="1" smtClean="0">
                <a:latin typeface="Bookman Old Style" pitchFamily="18" charset="0"/>
              </a:rPr>
              <a:t>мобільні</a:t>
            </a:r>
            <a:r>
              <a:rPr lang="ru-RU" sz="2800" b="1" i="1" dirty="0" smtClean="0"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latin typeface="Bookman Old Style" pitchFamily="18" charset="0"/>
              </a:rPr>
              <a:t>телефони</a:t>
            </a:r>
            <a:r>
              <a:rPr lang="ru-RU" sz="2800" b="1" i="1" dirty="0" smtClean="0">
                <a:latin typeface="Bookman Old Style" pitchFamily="18" charset="0"/>
              </a:rPr>
              <a:t>, </a:t>
            </a:r>
            <a:r>
              <a:rPr lang="ru-RU" sz="2800" b="1" i="1" dirty="0" err="1" smtClean="0">
                <a:latin typeface="Bookman Old Style" pitchFamily="18" charset="0"/>
              </a:rPr>
              <a:t>гаманці</a:t>
            </a:r>
            <a:r>
              <a:rPr lang="ru-RU" sz="2800" b="1" i="1" dirty="0" smtClean="0">
                <a:latin typeface="Bookman Old Style" pitchFamily="18" charset="0"/>
              </a:rPr>
              <a:t>, </a:t>
            </a:r>
            <a:r>
              <a:rPr lang="ru-RU" sz="2800" b="1" i="1" dirty="0" err="1" smtClean="0">
                <a:latin typeface="Bookman Old Style" pitchFamily="18" charset="0"/>
              </a:rPr>
              <a:t>мінімагнітофони</a:t>
            </a:r>
            <a:r>
              <a:rPr lang="ru-RU" sz="2800" b="1" i="1" dirty="0" smtClean="0">
                <a:latin typeface="Bookman Old Style" pitchFamily="18" charset="0"/>
              </a:rPr>
              <a:t>, </a:t>
            </a:r>
            <a:r>
              <a:rPr lang="ru-RU" sz="2800" b="1" i="1" dirty="0" err="1" smtClean="0">
                <a:latin typeface="Bookman Old Style" pitchFamily="18" charset="0"/>
              </a:rPr>
              <a:t>дитячі</a:t>
            </a:r>
            <a:r>
              <a:rPr lang="ru-RU" sz="2800" b="1" i="1" dirty="0" smtClean="0"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latin typeface="Bookman Old Style" pitchFamily="18" charset="0"/>
              </a:rPr>
              <a:t>іграшки</a:t>
            </a:r>
            <a:r>
              <a:rPr lang="ru-RU" sz="2800" b="1" i="1" dirty="0" smtClean="0">
                <a:latin typeface="Bookman Old Style" pitchFamily="18" charset="0"/>
              </a:rPr>
              <a:t>, </a:t>
            </a:r>
            <a:r>
              <a:rPr lang="ru-RU" sz="2800" b="1" i="1" dirty="0" err="1" smtClean="0">
                <a:latin typeface="Bookman Old Style" pitchFamily="18" charset="0"/>
              </a:rPr>
              <a:t>поміщених</a:t>
            </a:r>
            <a:r>
              <a:rPr lang="ru-RU" sz="2800" b="1" i="1" dirty="0" smtClean="0">
                <a:latin typeface="Bookman Old Style" pitchFamily="18" charset="0"/>
              </a:rPr>
              <a:t> у </a:t>
            </a:r>
            <a:r>
              <a:rPr lang="ru-RU" sz="2800" b="1" i="1" dirty="0" err="1" smtClean="0">
                <a:latin typeface="Bookman Old Style" pitchFamily="18" charset="0"/>
              </a:rPr>
              <a:t>звичайні</a:t>
            </a:r>
            <a:r>
              <a:rPr lang="ru-RU" sz="2800" b="1" i="1" dirty="0" smtClean="0"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latin typeface="Bookman Old Style" pitchFamily="18" charset="0"/>
              </a:rPr>
              <a:t>портфелі</a:t>
            </a:r>
            <a:r>
              <a:rPr lang="ru-RU" sz="2800" b="1" i="1" dirty="0" smtClean="0">
                <a:latin typeface="Bookman Old Style" pitchFamily="18" charset="0"/>
              </a:rPr>
              <a:t>, сумки, банки, </a:t>
            </a:r>
            <a:r>
              <a:rPr lang="ru-RU" sz="2800" b="1" i="1" dirty="0" err="1" smtClean="0">
                <a:latin typeface="Bookman Old Style" pitchFamily="18" charset="0"/>
              </a:rPr>
              <a:t>пакунки</a:t>
            </a:r>
            <a:r>
              <a:rPr lang="ru-RU" sz="2800" b="1" i="1" dirty="0" smtClean="0"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latin typeface="Bookman Old Style" pitchFamily="18" charset="0"/>
              </a:rPr>
              <a:t>і</a:t>
            </a:r>
            <a:r>
              <a:rPr lang="ru-RU" sz="2800" b="1" i="1" dirty="0" smtClean="0"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latin typeface="Bookman Old Style" pitchFamily="18" charset="0"/>
              </a:rPr>
              <a:t>залишених</a:t>
            </a:r>
            <a:r>
              <a:rPr lang="ru-RU" sz="2800" b="1" i="1" dirty="0" smtClean="0">
                <a:latin typeface="Bookman Old Style" pitchFamily="18" charset="0"/>
              </a:rPr>
              <a:t> у </a:t>
            </a:r>
            <a:r>
              <a:rPr lang="ru-RU" sz="2800" b="1" i="1" dirty="0" err="1" smtClean="0">
                <a:latin typeface="Bookman Old Style" pitchFamily="18" charset="0"/>
              </a:rPr>
              <a:t>багатолюдних</a:t>
            </a:r>
            <a:r>
              <a:rPr lang="ru-RU" sz="2800" b="1" i="1" dirty="0" smtClean="0"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latin typeface="Bookman Old Style" pitchFamily="18" charset="0"/>
              </a:rPr>
              <a:t>місцях</a:t>
            </a:r>
            <a:r>
              <a:rPr lang="ru-RU" sz="2800" b="1" i="1" dirty="0" smtClean="0">
                <a:latin typeface="Bookman Old Style" pitchFamily="18" charset="0"/>
              </a:rPr>
              <a:t>.</a:t>
            </a:r>
          </a:p>
          <a:p>
            <a:r>
              <a:rPr lang="ru-RU" sz="2800" b="1" i="1" dirty="0" err="1" smtClean="0">
                <a:latin typeface="Bookman Old Style" pitchFamily="18" charset="0"/>
              </a:rPr>
              <a:t>Поводження</a:t>
            </a:r>
            <a:r>
              <a:rPr lang="ru-RU" sz="2800" b="1" i="1" dirty="0" smtClean="0"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latin typeface="Bookman Old Style" pitchFamily="18" charset="0"/>
              </a:rPr>
              <a:t>з</a:t>
            </a:r>
            <a:r>
              <a:rPr lang="ru-RU" sz="2800" b="1" i="1" dirty="0" smtClean="0"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latin typeface="Bookman Old Style" pitchFamily="18" charset="0"/>
              </a:rPr>
              <a:t>вибухонебезпечними</a:t>
            </a:r>
            <a:r>
              <a:rPr lang="ru-RU" sz="2800" b="1" i="1" dirty="0" smtClean="0">
                <a:latin typeface="Bookman Old Style" pitchFamily="18" charset="0"/>
              </a:rPr>
              <a:t> предметами </a:t>
            </a:r>
            <a:r>
              <a:rPr lang="ru-RU" sz="2800" b="1" i="1" dirty="0" err="1" smtClean="0">
                <a:latin typeface="Bookman Old Style" pitchFamily="18" charset="0"/>
              </a:rPr>
              <a:t>вимагає</a:t>
            </a:r>
            <a:r>
              <a:rPr lang="ru-RU" sz="2800" b="1" i="1" dirty="0" smtClean="0"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latin typeface="Bookman Old Style" pitchFamily="18" charset="0"/>
              </a:rPr>
              <a:t>граничної</a:t>
            </a:r>
            <a:r>
              <a:rPr lang="ru-RU" sz="2800" b="1" i="1" dirty="0" smtClean="0"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latin typeface="Bookman Old Style" pitchFamily="18" charset="0"/>
              </a:rPr>
              <a:t>уваги</a:t>
            </a:r>
            <a:r>
              <a:rPr lang="ru-RU" sz="2800" b="1" i="1" dirty="0" smtClean="0"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latin typeface="Bookman Old Style" pitchFamily="18" charset="0"/>
              </a:rPr>
              <a:t>і</a:t>
            </a:r>
            <a:r>
              <a:rPr lang="ru-RU" sz="2800" b="1" i="1" dirty="0" smtClean="0"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latin typeface="Bookman Old Style" pitchFamily="18" charset="0"/>
              </a:rPr>
              <a:t>обережності</a:t>
            </a:r>
            <a:r>
              <a:rPr lang="ru-RU" sz="2800" b="1" i="1" dirty="0" smtClean="0">
                <a:latin typeface="Bookman Old Style" pitchFamily="18" charset="0"/>
              </a:rPr>
              <a:t>.</a:t>
            </a:r>
          </a:p>
          <a:p>
            <a:endParaRPr lang="ru-RU" sz="2800" b="1" i="1" dirty="0" smtClean="0">
              <a:latin typeface="Bookman Old Style" pitchFamily="18" charset="0"/>
            </a:endParaRPr>
          </a:p>
          <a:p>
            <a:r>
              <a:rPr lang="ru-RU" sz="2800" b="1" i="1" dirty="0" smtClean="0">
                <a:solidFill>
                  <a:srgbClr val="C00000"/>
                </a:solidFill>
                <a:latin typeface="Bookman Old Style" pitchFamily="18" charset="0"/>
              </a:rPr>
              <a:t>ВІД ТВОЇХ ПРАВИЛЬНИХ ДІЙ ЗАЛЕЖИТЬ ЖИТТЯ ТА ЗДОРОВ’Я ТВОЄ І ОТОЧУЮЧИХ!</a:t>
            </a:r>
            <a:endParaRPr lang="ru-RU" sz="28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равила поведінки з вибухо небезпечними предметами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i="1" dirty="0" smtClean="0">
                <a:effectLst/>
                <a:latin typeface="Bookman Old Style" pitchFamily="18" charset="0"/>
              </a:rPr>
              <a:t>2. </a:t>
            </a:r>
            <a:r>
              <a:rPr lang="ru-RU" b="1" i="1" dirty="0" err="1" smtClean="0">
                <a:effectLst/>
                <a:latin typeface="Bookman Old Style" pitchFamily="18" charset="0"/>
              </a:rPr>
              <a:t>Види</a:t>
            </a:r>
            <a:r>
              <a:rPr lang="ru-RU" b="1" i="1" dirty="0" smtClean="0">
                <a:effectLst/>
                <a:latin typeface="Bookman Old Style" pitchFamily="18" charset="0"/>
              </a:rPr>
              <a:t> </a:t>
            </a:r>
            <a:r>
              <a:rPr lang="ru-RU" b="1" i="1" dirty="0" err="1" smtClean="0">
                <a:effectLst/>
                <a:latin typeface="Bookman Old Style" pitchFamily="18" charset="0"/>
              </a:rPr>
              <a:t>вибухових</a:t>
            </a:r>
            <a:r>
              <a:rPr lang="ru-RU" b="1" i="1" dirty="0" smtClean="0">
                <a:effectLst/>
                <a:latin typeface="Bookman Old Style" pitchFamily="18" charset="0"/>
              </a:rPr>
              <a:t> </a:t>
            </a:r>
            <a:r>
              <a:rPr lang="ru-RU" b="1" i="1" dirty="0" err="1" smtClean="0">
                <a:effectLst/>
                <a:latin typeface="Bookman Old Style" pitchFamily="18" charset="0"/>
              </a:rPr>
              <a:t>пристроїв</a:t>
            </a:r>
            <a:r>
              <a:rPr lang="ru-RU" b="1" i="1" dirty="0" smtClean="0">
                <a:effectLst/>
                <a:latin typeface="Bookman Old Style" pitchFamily="18" charset="0"/>
              </a:rPr>
              <a:t>  </a:t>
            </a:r>
            <a:endParaRPr lang="ru-RU" b="1" i="1" dirty="0">
              <a:effectLst/>
              <a:latin typeface="Bookman Old Style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484784"/>
            <a:ext cx="8424936" cy="51589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800" dirty="0" smtClean="0"/>
              <a:t>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1)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</a:rPr>
              <a:t>Бойові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</a:rPr>
              <a:t>патрони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pPr>
              <a:buNone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2)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</a:rPr>
              <a:t>Детонатори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 та запали; </a:t>
            </a:r>
          </a:p>
          <a:p>
            <a:pPr>
              <a:buNone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3)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</a:rPr>
              <a:t>Ручні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</a:rPr>
              <a:t>гранати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; </a:t>
            </a:r>
          </a:p>
          <a:p>
            <a:pPr>
              <a:buNone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4)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</a:rPr>
              <a:t>Протипіхотні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</a:rPr>
              <a:t>міни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; </a:t>
            </a:r>
          </a:p>
          <a:p>
            <a:pPr>
              <a:buNone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5)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</a:rPr>
              <a:t>Протитанкові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</a:rPr>
              <a:t>міни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; </a:t>
            </a:r>
          </a:p>
          <a:p>
            <a:pPr>
              <a:buNone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6)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</a:rPr>
              <a:t>Мінометні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</a:rPr>
              <a:t>міни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; </a:t>
            </a:r>
          </a:p>
          <a:p>
            <a:pPr>
              <a:buNone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7)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</a:rPr>
              <a:t>Касетні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</a:rPr>
              <a:t>боєприпаси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; </a:t>
            </a:r>
          </a:p>
          <a:p>
            <a:pPr>
              <a:buNone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8)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</a:rPr>
              <a:t>Артилерійські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</a:rPr>
              <a:t>боєприпаси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; </a:t>
            </a:r>
          </a:p>
          <a:p>
            <a:pPr>
              <a:buNone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9)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</a:rPr>
              <a:t>Авіаційні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 бомби; 1</a:t>
            </a:r>
          </a:p>
          <a:p>
            <a:pPr>
              <a:buNone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10)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</a:rPr>
              <a:t>Саморобні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</a:rPr>
              <a:t>вибухові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</a:rPr>
              <a:t>пристрої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</a:rPr>
              <a:t>саморобним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</a:rPr>
              <a:t>вибуховим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</a:rPr>
              <a:t>пристроєм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</a:rPr>
              <a:t>може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 бути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</a:rPr>
              <a:t>будь-який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 предмет,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</a:rPr>
              <a:t>залишений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 без догляду у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</a:rPr>
              <a:t>місцях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</a:rPr>
              <a:t>скупчення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 людей). </a:t>
            </a:r>
            <a:endParaRPr lang="en-US" sz="18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Презентація &quot;Алгоритм дій під час виявлення вибухонебезпечного предмета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Презентація &quot;Алгоритм дій під час виявлення вибухонебезпечного предмета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ПРАВИЛА ПОВЕДІНКИ ПРИ ЗНАХОДЖЕННІ ВИБУХОНЕБЕЗПЕЧНИХ ПРЕДМЕТІ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628" name="AutoShape 4" descr="ПРАВИЛА ПОВЕДІНКИ ПРИ ЗНАХОДЖЕННІ ВИБУХОНЕБЕЗПЕЧНИХ ПРЕДМЕТІ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6629" name="Picture 5" descr="C:\Users\PC\Pictures\VN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443" y="571480"/>
            <a:ext cx="9184886" cy="571504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600" b="1" i="1" dirty="0" smtClean="0">
                <a:latin typeface="Bookman Old Style" pitchFamily="18" charset="0"/>
              </a:rPr>
              <a:t> </a:t>
            </a:r>
            <a:r>
              <a:rPr lang="ru-RU" sz="3600" b="1" i="1" dirty="0" err="1" smtClean="0">
                <a:latin typeface="Bookman Old Style" pitchFamily="18" charset="0"/>
              </a:rPr>
              <a:t>Замасковані</a:t>
            </a:r>
            <a:r>
              <a:rPr lang="ru-RU" sz="3600" b="1" i="1" dirty="0" smtClean="0">
                <a:latin typeface="Bookman Old Style" pitchFamily="18" charset="0"/>
              </a:rPr>
              <a:t> </a:t>
            </a:r>
            <a:r>
              <a:rPr lang="ru-RU" sz="3600" b="1" i="1" dirty="0" err="1" smtClean="0">
                <a:latin typeface="Bookman Old Style" pitchFamily="18" charset="0"/>
              </a:rPr>
              <a:t>вибухові</a:t>
            </a:r>
            <a:r>
              <a:rPr lang="ru-RU" sz="3600" b="1" i="1" dirty="0" smtClean="0">
                <a:latin typeface="Bookman Old Style" pitchFamily="18" charset="0"/>
              </a:rPr>
              <a:t> </a:t>
            </a:r>
            <a:r>
              <a:rPr lang="ru-RU" sz="3600" b="1" i="1" dirty="0" err="1" smtClean="0">
                <a:latin typeface="Bookman Old Style" pitchFamily="18" charset="0"/>
              </a:rPr>
              <a:t>пристрої</a:t>
            </a:r>
            <a:endParaRPr lang="uk-UA" sz="3600" b="1" i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i="1" dirty="0" smtClean="0">
                <a:latin typeface="Bookman Old Style" pitchFamily="18" charset="0"/>
              </a:rPr>
              <a:t>За </a:t>
            </a:r>
            <a:r>
              <a:rPr lang="ru-RU" b="1" i="1" dirty="0" err="1" smtClean="0">
                <a:latin typeface="Bookman Old Style" pitchFamily="18" charset="0"/>
              </a:rPr>
              <a:t>останніми</a:t>
            </a:r>
            <a:r>
              <a:rPr lang="ru-RU" b="1" i="1" dirty="0" smtClean="0">
                <a:latin typeface="Bookman Old Style" pitchFamily="18" charset="0"/>
              </a:rPr>
              <a:t> </a:t>
            </a:r>
            <a:r>
              <a:rPr lang="ru-RU" b="1" i="1" dirty="0" err="1" smtClean="0">
                <a:latin typeface="Bookman Old Style" pitchFamily="18" charset="0"/>
              </a:rPr>
              <a:t>повідомленнями</a:t>
            </a:r>
            <a:r>
              <a:rPr lang="ru-RU" b="1" i="1" dirty="0" smtClean="0">
                <a:latin typeface="Bookman Old Style" pitchFamily="18" charset="0"/>
              </a:rPr>
              <a:t>, </a:t>
            </a:r>
            <a:r>
              <a:rPr lang="ru-RU" b="1" i="1" dirty="0" err="1" smtClean="0">
                <a:latin typeface="Bookman Old Style" pitchFamily="18" charset="0"/>
              </a:rPr>
              <a:t>терористи</a:t>
            </a:r>
            <a:r>
              <a:rPr lang="ru-RU" b="1" i="1" dirty="0" smtClean="0">
                <a:latin typeface="Bookman Old Style" pitchFamily="18" charset="0"/>
              </a:rPr>
              <a:t> часто </a:t>
            </a:r>
            <a:r>
              <a:rPr lang="ru-RU" b="1" i="1" dirty="0" err="1" smtClean="0">
                <a:latin typeface="Bookman Old Style" pitchFamily="18" charset="0"/>
              </a:rPr>
              <a:t>маскують</a:t>
            </a:r>
            <a:r>
              <a:rPr lang="ru-RU" b="1" i="1" dirty="0" smtClean="0">
                <a:latin typeface="Bookman Old Style" pitchFamily="18" charset="0"/>
              </a:rPr>
              <a:t> </a:t>
            </a:r>
            <a:r>
              <a:rPr lang="ru-RU" b="1" i="1" dirty="0" err="1" smtClean="0">
                <a:latin typeface="Bookman Old Style" pitchFamily="18" charset="0"/>
              </a:rPr>
              <a:t>вибухові</a:t>
            </a:r>
            <a:r>
              <a:rPr lang="ru-RU" b="1" i="1" dirty="0" smtClean="0">
                <a:latin typeface="Bookman Old Style" pitchFamily="18" charset="0"/>
              </a:rPr>
              <a:t> </a:t>
            </a:r>
            <a:r>
              <a:rPr lang="ru-RU" b="1" i="1" dirty="0" err="1" smtClean="0">
                <a:latin typeface="Bookman Old Style" pitchFamily="18" charset="0"/>
              </a:rPr>
              <a:t>пристрої</a:t>
            </a:r>
            <a:r>
              <a:rPr lang="ru-RU" b="1" i="1" dirty="0" smtClean="0">
                <a:latin typeface="Bookman Old Style" pitchFamily="18" charset="0"/>
              </a:rPr>
              <a:t> </a:t>
            </a:r>
            <a:r>
              <a:rPr lang="ru-RU" b="1" i="1" dirty="0" err="1" smtClean="0">
                <a:latin typeface="Bookman Old Style" pitchFamily="18" charset="0"/>
              </a:rPr>
              <a:t>під</a:t>
            </a:r>
            <a:r>
              <a:rPr lang="ru-RU" b="1" i="1" dirty="0" smtClean="0">
                <a:latin typeface="Bookman Old Style" pitchFamily="18" charset="0"/>
              </a:rPr>
              <a:t> </a:t>
            </a:r>
            <a:r>
              <a:rPr lang="ru-RU" b="1" i="1" dirty="0" err="1" smtClean="0">
                <a:latin typeface="Bookman Old Style" pitchFamily="18" charset="0"/>
              </a:rPr>
              <a:t>предмети</a:t>
            </a:r>
            <a:r>
              <a:rPr lang="ru-RU" b="1" i="1" dirty="0" smtClean="0">
                <a:latin typeface="Bookman Old Style" pitchFamily="18" charset="0"/>
              </a:rPr>
              <a:t> </a:t>
            </a:r>
            <a:r>
              <a:rPr lang="ru-RU" b="1" i="1" dirty="0" err="1" smtClean="0">
                <a:latin typeface="Bookman Old Style" pitchFamily="18" charset="0"/>
              </a:rPr>
              <a:t>побуту</a:t>
            </a:r>
            <a:r>
              <a:rPr lang="ru-RU" b="1" i="1" dirty="0" smtClean="0">
                <a:latin typeface="Bookman Old Style" pitchFamily="18" charset="0"/>
              </a:rPr>
              <a:t> (</a:t>
            </a:r>
            <a:r>
              <a:rPr lang="ru-RU" b="1" i="1" dirty="0" err="1" smtClean="0">
                <a:latin typeface="Bookman Old Style" pitchFamily="18" charset="0"/>
              </a:rPr>
              <a:t>іграшки</a:t>
            </a:r>
            <a:r>
              <a:rPr lang="ru-RU" b="1" i="1" dirty="0" smtClean="0">
                <a:latin typeface="Bookman Old Style" pitchFamily="18" charset="0"/>
              </a:rPr>
              <a:t>, </a:t>
            </a:r>
            <a:r>
              <a:rPr lang="ru-RU" b="1" i="1" dirty="0" err="1" smtClean="0">
                <a:latin typeface="Bookman Old Style" pitchFamily="18" charset="0"/>
              </a:rPr>
              <a:t>електропобутові</a:t>
            </a:r>
            <a:r>
              <a:rPr lang="ru-RU" b="1" i="1" dirty="0" smtClean="0">
                <a:latin typeface="Bookman Old Style" pitchFamily="18" charset="0"/>
              </a:rPr>
              <a:t> </a:t>
            </a:r>
            <a:r>
              <a:rPr lang="ru-RU" b="1" i="1" dirty="0" err="1" smtClean="0">
                <a:latin typeface="Bookman Old Style" pitchFamily="18" charset="0"/>
              </a:rPr>
              <a:t>пристрої</a:t>
            </a:r>
            <a:r>
              <a:rPr lang="ru-RU" b="1" i="1" dirty="0" smtClean="0">
                <a:latin typeface="Bookman Old Style" pitchFamily="18" charset="0"/>
              </a:rPr>
              <a:t>, </a:t>
            </a:r>
            <a:r>
              <a:rPr lang="ru-RU" b="1" i="1" dirty="0" err="1" smtClean="0">
                <a:latin typeface="Bookman Old Style" pitchFamily="18" charset="0"/>
              </a:rPr>
              <a:t>речі</a:t>
            </a:r>
            <a:r>
              <a:rPr lang="ru-RU" b="1" i="1" dirty="0" smtClean="0">
                <a:latin typeface="Bookman Old Style" pitchFamily="18" charset="0"/>
              </a:rPr>
              <a:t> </a:t>
            </a:r>
            <a:r>
              <a:rPr lang="ru-RU" b="1" i="1" dirty="0" err="1" smtClean="0">
                <a:latin typeface="Bookman Old Style" pitchFamily="18" charset="0"/>
              </a:rPr>
              <a:t>загального</a:t>
            </a:r>
            <a:r>
              <a:rPr lang="ru-RU" b="1" i="1" dirty="0" smtClean="0">
                <a:latin typeface="Bookman Old Style" pitchFamily="18" charset="0"/>
              </a:rPr>
              <a:t> </a:t>
            </a:r>
            <a:r>
              <a:rPr lang="ru-RU" b="1" i="1" dirty="0" err="1" smtClean="0">
                <a:latin typeface="Bookman Old Style" pitchFamily="18" charset="0"/>
              </a:rPr>
              <a:t>вжитку</a:t>
            </a:r>
            <a:r>
              <a:rPr lang="ru-RU" b="1" i="1" dirty="0" smtClean="0">
                <a:latin typeface="Bookman Old Style" pitchFamily="18" charset="0"/>
              </a:rPr>
              <a:t> </a:t>
            </a:r>
            <a:r>
              <a:rPr lang="ru-RU" b="1" i="1" dirty="0" err="1" smtClean="0">
                <a:latin typeface="Bookman Old Style" pitchFamily="18" charset="0"/>
              </a:rPr>
              <a:t>тощо</a:t>
            </a:r>
            <a:r>
              <a:rPr lang="ru-RU" b="1" i="1" dirty="0" smtClean="0">
                <a:latin typeface="Bookman Old Style" pitchFamily="18" charset="0"/>
              </a:rPr>
              <a:t>).  </a:t>
            </a:r>
            <a:br>
              <a:rPr lang="ru-RU" b="1" i="1" dirty="0" smtClean="0">
                <a:latin typeface="Bookman Old Style" pitchFamily="18" charset="0"/>
              </a:rPr>
            </a:br>
            <a:r>
              <a:rPr lang="ru-RU" b="1" i="1" dirty="0" err="1" smtClean="0">
                <a:latin typeface="Bookman Old Style" pitchFamily="18" charset="0"/>
              </a:rPr>
              <a:t>Використання</a:t>
            </a:r>
            <a:r>
              <a:rPr lang="ru-RU" b="1" i="1" dirty="0" smtClean="0">
                <a:latin typeface="Bookman Old Style" pitchFamily="18" charset="0"/>
              </a:rPr>
              <a:t> таких </a:t>
            </a:r>
            <a:r>
              <a:rPr lang="ru-RU" b="1" i="1" dirty="0" err="1" smtClean="0">
                <a:latin typeface="Bookman Old Style" pitchFamily="18" charset="0"/>
              </a:rPr>
              <a:t>вибухових</a:t>
            </a:r>
            <a:r>
              <a:rPr lang="ru-RU" b="1" i="1" dirty="0" smtClean="0">
                <a:latin typeface="Bookman Old Style" pitchFamily="18" charset="0"/>
              </a:rPr>
              <a:t> </a:t>
            </a:r>
            <a:r>
              <a:rPr lang="ru-RU" b="1" i="1" dirty="0" err="1" smtClean="0">
                <a:latin typeface="Bookman Old Style" pitchFamily="18" charset="0"/>
              </a:rPr>
              <a:t>пристроїв</a:t>
            </a:r>
            <a:r>
              <a:rPr lang="ru-RU" b="1" i="1" dirty="0" smtClean="0">
                <a:latin typeface="Bookman Old Style" pitchFamily="18" charset="0"/>
              </a:rPr>
              <a:t>, в першу </a:t>
            </a:r>
            <a:r>
              <a:rPr lang="ru-RU" b="1" i="1" dirty="0" err="1" smtClean="0">
                <a:latin typeface="Bookman Old Style" pitchFamily="18" charset="0"/>
              </a:rPr>
              <a:t>чергу</a:t>
            </a:r>
            <a:r>
              <a:rPr lang="ru-RU" b="1" i="1" dirty="0" smtClean="0">
                <a:latin typeface="Bookman Old Style" pitchFamily="18" charset="0"/>
              </a:rPr>
              <a:t> </a:t>
            </a:r>
            <a:r>
              <a:rPr lang="ru-RU" b="1" i="1" dirty="0" err="1" smtClean="0">
                <a:latin typeface="Bookman Old Style" pitchFamily="18" charset="0"/>
              </a:rPr>
              <a:t>спрямовано</a:t>
            </a:r>
            <a:r>
              <a:rPr lang="ru-RU" b="1" i="1" dirty="0" smtClean="0">
                <a:latin typeface="Bookman Old Style" pitchFamily="18" charset="0"/>
              </a:rPr>
              <a:t> не </a:t>
            </a:r>
            <a:r>
              <a:rPr lang="ru-RU" b="1" i="1" dirty="0" err="1" smtClean="0">
                <a:latin typeface="Bookman Old Style" pitchFamily="18" charset="0"/>
              </a:rPr>
              <a:t>проти</a:t>
            </a:r>
            <a:r>
              <a:rPr lang="ru-RU" b="1" i="1" dirty="0" smtClean="0">
                <a:latin typeface="Bookman Old Style" pitchFamily="18" charset="0"/>
              </a:rPr>
              <a:t> </a:t>
            </a:r>
            <a:r>
              <a:rPr lang="ru-RU" b="1" i="1" dirty="0" err="1" smtClean="0">
                <a:latin typeface="Bookman Old Style" pitchFamily="18" charset="0"/>
              </a:rPr>
              <a:t>бійців</a:t>
            </a:r>
            <a:r>
              <a:rPr lang="ru-RU" b="1" i="1" dirty="0" smtClean="0">
                <a:latin typeface="Bookman Old Style" pitchFamily="18" charset="0"/>
              </a:rPr>
              <a:t> ЗСУ </a:t>
            </a:r>
            <a:r>
              <a:rPr lang="ru-RU" b="1" i="1" dirty="0" err="1" smtClean="0">
                <a:latin typeface="Bookman Old Style" pitchFamily="18" charset="0"/>
              </a:rPr>
              <a:t>чи</a:t>
            </a:r>
            <a:r>
              <a:rPr lang="ru-RU" b="1" i="1" dirty="0" smtClean="0">
                <a:latin typeface="Bookman Old Style" pitchFamily="18" charset="0"/>
              </a:rPr>
              <a:t> НГУ, а </a:t>
            </a:r>
            <a:r>
              <a:rPr lang="ru-RU" b="1" i="1" dirty="0" err="1" smtClean="0">
                <a:latin typeface="Bookman Old Style" pitchFamily="18" charset="0"/>
              </a:rPr>
              <a:t>проти</a:t>
            </a:r>
            <a:r>
              <a:rPr lang="ru-RU" b="1" i="1" dirty="0" smtClean="0">
                <a:latin typeface="Bookman Old Style" pitchFamily="18" charset="0"/>
              </a:rPr>
              <a:t> </a:t>
            </a:r>
            <a:r>
              <a:rPr lang="ru-RU" b="1" i="1" dirty="0" err="1" smtClean="0">
                <a:latin typeface="Bookman Old Style" pitchFamily="18" charset="0"/>
              </a:rPr>
              <a:t>місцевого</a:t>
            </a:r>
            <a:r>
              <a:rPr lang="ru-RU" b="1" i="1" dirty="0" smtClean="0">
                <a:latin typeface="Bookman Old Style" pitchFamily="18" charset="0"/>
              </a:rPr>
              <a:t> </a:t>
            </a:r>
            <a:r>
              <a:rPr lang="ru-RU" b="1" i="1" dirty="0" err="1" smtClean="0">
                <a:latin typeface="Bookman Old Style" pitchFamily="18" charset="0"/>
              </a:rPr>
              <a:t>цивільного</a:t>
            </a:r>
            <a:r>
              <a:rPr lang="ru-RU" b="1" i="1" dirty="0" smtClean="0">
                <a:latin typeface="Bookman Old Style" pitchFamily="18" charset="0"/>
              </a:rPr>
              <a:t> </a:t>
            </a:r>
            <a:r>
              <a:rPr lang="ru-RU" b="1" i="1" dirty="0" err="1" smtClean="0">
                <a:latin typeface="Bookman Old Style" pitchFamily="18" charset="0"/>
              </a:rPr>
              <a:t>населення</a:t>
            </a:r>
            <a:r>
              <a:rPr lang="ru-RU" b="1" i="1" dirty="0" smtClean="0">
                <a:latin typeface="Bookman Old Style" pitchFamily="18" charset="0"/>
              </a:rPr>
              <a:t>, в тому </a:t>
            </a:r>
            <a:r>
              <a:rPr lang="ru-RU" b="1" i="1" dirty="0" err="1" smtClean="0">
                <a:latin typeface="Bookman Old Style" pitchFamily="18" charset="0"/>
              </a:rPr>
              <a:t>числі</a:t>
            </a:r>
            <a:r>
              <a:rPr lang="ru-RU" b="1" i="1" dirty="0" smtClean="0">
                <a:latin typeface="Bookman Old Style" pitchFamily="18" charset="0"/>
              </a:rPr>
              <a:t> </a:t>
            </a:r>
            <a:r>
              <a:rPr lang="ru-RU" b="1" i="1" dirty="0" err="1" smtClean="0">
                <a:latin typeface="Bookman Old Style" pitchFamily="18" charset="0"/>
              </a:rPr>
              <a:t>дітей</a:t>
            </a:r>
            <a:r>
              <a:rPr lang="ru-RU" b="1" i="1" dirty="0" smtClean="0">
                <a:latin typeface="Bookman Old Style" pitchFamily="18" charset="0"/>
              </a:rPr>
              <a:t>.  </a:t>
            </a:r>
            <a:endParaRPr lang="uk-UA" b="1" i="1" dirty="0">
              <a:latin typeface="Bookman Old Styl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9ee63361a1f27352efa25fe8918bca431f4fd"/>
</p:tagLst>
</file>

<file path=ppt/theme/theme1.xml><?xml version="1.0" encoding="utf-8"?>
<a:theme xmlns:a="http://schemas.openxmlformats.org/drawingml/2006/main" name="Тема Office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1777</TotalTime>
  <Words>593</Words>
  <Application>Microsoft Office PowerPoint</Application>
  <PresentationFormat>Экран (4:3)</PresentationFormat>
  <Paragraphs>73</Paragraphs>
  <Slides>21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Виховна година   «Порядок дій та правила поведінки у разі виявлення вибухонебезпечних предметів»  </vt:lpstr>
      <vt:lpstr>Слайд 2</vt:lpstr>
      <vt:lpstr>Слайд 3</vt:lpstr>
      <vt:lpstr>Слайд 4</vt:lpstr>
      <vt:lpstr>2. Види вибухових пристроїв  </vt:lpstr>
      <vt:lpstr>Слайд 6</vt:lpstr>
      <vt:lpstr>Слайд 7</vt:lpstr>
      <vt:lpstr>Слайд 8</vt:lpstr>
      <vt:lpstr> Замасковані вибухові пристрої</vt:lpstr>
      <vt:lpstr>Слайд 10</vt:lpstr>
      <vt:lpstr>Слайд 11</vt:lpstr>
      <vt:lpstr>1. Основні характерні ознаки, що вказують на можливу належність підозрілого предмета до вибухового пристрою</vt:lpstr>
      <vt:lpstr>Дії у разі виявлення підозрілого предмета</vt:lpstr>
      <vt:lpstr>Дії у разі виявлення підозрілого предмета</vt:lpstr>
      <vt:lpstr>Категорично забороняється:</vt:lpstr>
      <vt:lpstr>Правила поводження з вибухонебезпечними предметами (ролик)</vt:lpstr>
      <vt:lpstr> </vt:lpstr>
      <vt:lpstr>2 квітня рятувальниками Київщини було обстежено територію у зоні ведення бойових дій в місті Ірпінь Бучанського району. В ході перевірки було вилучено 643 одиниць вибухонебезпечних предметів. Роботи по розчищенню території області тривають"  </vt:lpstr>
      <vt:lpstr>Слайд 19</vt:lpstr>
      <vt:lpstr>Слайд 20</vt:lpstr>
      <vt:lpstr>Слайд 21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Силуэты трех солдат</dc:title>
  <dc:creator>obstinate</dc:creator>
  <dc:description>Шаблон презентации с сайта https://presentation-creation.ru/</dc:description>
  <cp:lastModifiedBy>Пользователь Windows</cp:lastModifiedBy>
  <cp:revision>626</cp:revision>
  <dcterms:created xsi:type="dcterms:W3CDTF">2018-02-25T09:09:03Z</dcterms:created>
  <dcterms:modified xsi:type="dcterms:W3CDTF">2022-05-13T06:44:23Z</dcterms:modified>
</cp:coreProperties>
</file>