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sldIdLst>
    <p:sldId id="286" r:id="rId2"/>
    <p:sldId id="295" r:id="rId3"/>
    <p:sldId id="287" r:id="rId4"/>
    <p:sldId id="294" r:id="rId5"/>
    <p:sldId id="288" r:id="rId6"/>
    <p:sldId id="289" r:id="rId7"/>
    <p:sldId id="293" r:id="rId8"/>
    <p:sldId id="290" r:id="rId9"/>
    <p:sldId id="29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701F-8591-459A-B0F9-846B6B186992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269E-82A6-45E2-9BC8-E55C63D71551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4290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701F-8591-459A-B0F9-846B6B186992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269E-82A6-45E2-9BC8-E55C63D71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98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701F-8591-459A-B0F9-846B6B186992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269E-82A6-45E2-9BC8-E55C63D71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1846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701F-8591-459A-B0F9-846B6B186992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269E-82A6-45E2-9BC8-E55C63D7155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8127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701F-8591-459A-B0F9-846B6B186992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269E-82A6-45E2-9BC8-E55C63D71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1718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701F-8591-459A-B0F9-846B6B186992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269E-82A6-45E2-9BC8-E55C63D7155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41522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701F-8591-459A-B0F9-846B6B186992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269E-82A6-45E2-9BC8-E55C63D71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0344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701F-8591-459A-B0F9-846B6B186992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269E-82A6-45E2-9BC8-E55C63D71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2248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701F-8591-459A-B0F9-846B6B186992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269E-82A6-45E2-9BC8-E55C63D71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860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701F-8591-459A-B0F9-846B6B186992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269E-82A6-45E2-9BC8-E55C63D71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22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701F-8591-459A-B0F9-846B6B186992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269E-82A6-45E2-9BC8-E55C63D71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100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701F-8591-459A-B0F9-846B6B186992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269E-82A6-45E2-9BC8-E55C63D71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571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701F-8591-459A-B0F9-846B6B186992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269E-82A6-45E2-9BC8-E55C63D71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954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701F-8591-459A-B0F9-846B6B186992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269E-82A6-45E2-9BC8-E55C63D71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338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701F-8591-459A-B0F9-846B6B186992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269E-82A6-45E2-9BC8-E55C63D71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018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701F-8591-459A-B0F9-846B6B186992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269E-82A6-45E2-9BC8-E55C63D71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74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701F-8591-459A-B0F9-846B6B186992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269E-82A6-45E2-9BC8-E55C63D71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28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DE2701F-8591-459A-B0F9-846B6B186992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78A269E-82A6-45E2-9BC8-E55C63D71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4166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  <p:sldLayoutId id="2147483752" r:id="rId16"/>
    <p:sldLayoutId id="21474837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934736" cy="364374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7055" y="1262496"/>
            <a:ext cx="4101377" cy="5258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982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7747" y="270163"/>
            <a:ext cx="8428326" cy="6321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629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4725" b="23958"/>
          <a:stretch/>
        </p:blipFill>
        <p:spPr>
          <a:xfrm>
            <a:off x="1843514" y="138544"/>
            <a:ext cx="6372232" cy="6421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009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342723"/>
            <a:ext cx="9605720" cy="5379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063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5237" y="131618"/>
            <a:ext cx="7398327" cy="6557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030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5142" r="17054" b="10754"/>
          <a:stretch/>
        </p:blipFill>
        <p:spPr>
          <a:xfrm>
            <a:off x="401781" y="374072"/>
            <a:ext cx="8454519" cy="6068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150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7848" y="292877"/>
            <a:ext cx="9735312" cy="6315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621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438" y="113433"/>
            <a:ext cx="5202952" cy="6744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650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2837" y="514038"/>
            <a:ext cx="6913417" cy="5536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575412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361</TotalTime>
  <Words>0</Words>
  <Application>Microsoft Office PowerPoint</Application>
  <PresentationFormat>Широкоэкранный</PresentationFormat>
  <Paragraphs>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Century Gothic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36</cp:revision>
  <dcterms:created xsi:type="dcterms:W3CDTF">2022-05-08T19:23:00Z</dcterms:created>
  <dcterms:modified xsi:type="dcterms:W3CDTF">2022-05-13T10:45:22Z</dcterms:modified>
</cp:coreProperties>
</file>