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0" r:id="rId4"/>
    <p:sldId id="258" r:id="rId5"/>
    <p:sldId id="291" r:id="rId6"/>
    <p:sldId id="292" r:id="rId7"/>
    <p:sldId id="259" r:id="rId8"/>
    <p:sldId id="260" r:id="rId9"/>
    <p:sldId id="294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95" r:id="rId28"/>
    <p:sldId id="278" r:id="rId29"/>
    <p:sldId id="279" r:id="rId30"/>
    <p:sldId id="281" r:id="rId31"/>
    <p:sldId id="296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0000FF"/>
    <a:srgbClr val="0099FF"/>
    <a:srgbClr val="33CCCC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93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BD6A3F-E7C0-B282-0B5C-01FBF9AEC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6B48C50-2A03-5A07-FF7A-86376F699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DD8166-EC7A-BAA8-87DE-EC5D59725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D02A5-CEFF-4CDD-AED1-0D0F3BA856B7}" type="datetimeFigureOut">
              <a:rPr lang="uk-UA" smtClean="0"/>
              <a:t>16.05.2022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882C28-304C-85DF-3FCB-C477CA362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79F618-3E2B-5ED7-F168-06E92E781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EDE1-331C-473A-920C-6C08B291A27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9252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26994B-0068-C238-CA8E-CC8543ACA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BF086FD-CC81-A202-D61A-8C082F4DA3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00DBA8B-31ED-C925-B588-F1D44F64C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D02A5-CEFF-4CDD-AED1-0D0F3BA856B7}" type="datetimeFigureOut">
              <a:rPr lang="uk-UA" smtClean="0"/>
              <a:t>16.05.2022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CB5945E-F9D1-5882-D4F3-62A9D876B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394620D-9C1B-AE08-79DD-307734123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EDE1-331C-473A-920C-6C08B291A27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6120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59E8DD5-16D9-1C59-FC0B-44D9578476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2256D2D-518B-776A-5755-AD64BA1392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6C39F59-9711-FF10-2156-36925D532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D02A5-CEFF-4CDD-AED1-0D0F3BA856B7}" type="datetimeFigureOut">
              <a:rPr lang="uk-UA" smtClean="0"/>
              <a:t>16.05.2022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F5A40C0-D0BD-F7AC-6F5F-F84CD4EB7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59C645-0C19-1269-4E0F-00EA99D6D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EDE1-331C-473A-920C-6C08B291A27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7236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713F3-6CF3-7E49-F397-60F530A5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B85DF40-854E-9957-EF0C-89F3BE7E1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E19BFFB-0297-2C01-B66E-531551323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D02A5-CEFF-4CDD-AED1-0D0F3BA856B7}" type="datetimeFigureOut">
              <a:rPr lang="uk-UA" smtClean="0"/>
              <a:t>16.05.2022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FF7D145-7E4F-B9C9-BBB7-8F2F4B600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C73305-44E8-CD34-9CE7-538EC9A9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EDE1-331C-473A-920C-6C08B291A27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0780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10FA2F-FFA5-C85E-473D-136161D75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7F92CF-4525-AAEE-FF76-4B7785AC4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668C064-0051-CBFF-725F-2EDBB36D1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D02A5-CEFF-4CDD-AED1-0D0F3BA856B7}" type="datetimeFigureOut">
              <a:rPr lang="uk-UA" smtClean="0"/>
              <a:t>16.05.2022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06DBD3B-D429-E6B9-6F1E-0B78870DB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2E512A9-811B-D13B-F6CA-927500D48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EDE1-331C-473A-920C-6C08B291A27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7084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A0F0D-DE09-AD62-92E6-63970D3DA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0904DDB-05A8-EB97-AA66-C9E9E0BFE3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6ECA707-62F5-CB7B-7F2E-8E1ED2534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0AC3862-4E52-D9A3-0ED7-2891777D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D02A5-CEFF-4CDD-AED1-0D0F3BA856B7}" type="datetimeFigureOut">
              <a:rPr lang="uk-UA" smtClean="0"/>
              <a:t>16.05.2022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A3DA81F-E899-A49C-C44F-6035224B3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459ECD2-76A7-1FDD-9262-DB8D50CB3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EDE1-331C-473A-920C-6C08B291A27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9500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95FF0A-594F-3921-E414-27C0FC2C5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4F22808-2100-FBBA-EA41-BE384FA8D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C7B9663-D246-5236-7DFE-F08BF1507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E6D8110-C6EA-4B20-900C-87959F0D4E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8E071B7-58D7-7191-8169-803407E55A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709D193-5954-EBE8-C179-9F3324AF9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D02A5-CEFF-4CDD-AED1-0D0F3BA856B7}" type="datetimeFigureOut">
              <a:rPr lang="uk-UA" smtClean="0"/>
              <a:t>16.05.2022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3AF994B-72E9-D24B-6F84-1D2AF97F0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F7D1959-33E3-A5C0-320B-D2E3FEC86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EDE1-331C-473A-920C-6C08B291A27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1149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14CA92-F1A6-6899-1F7B-B255BF621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E3B868A-E703-3B24-7FE9-D7F02662E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D02A5-CEFF-4CDD-AED1-0D0F3BA856B7}" type="datetimeFigureOut">
              <a:rPr lang="uk-UA" smtClean="0"/>
              <a:t>16.05.2022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3707D19-140B-220A-36A4-C705483DC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298884F9-5966-23B6-4CE9-CCA1B3306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EDE1-331C-473A-920C-6C08B291A27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1524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C3B3B2DB-3C48-0E46-4BE1-948480A87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D02A5-CEFF-4CDD-AED1-0D0F3BA856B7}" type="datetimeFigureOut">
              <a:rPr lang="uk-UA" smtClean="0"/>
              <a:t>16.05.2022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7A4AC42-A318-6A93-4006-EF3EA04D5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7B41EC4-83CA-9C95-9D71-EBCDBFAB9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EDE1-331C-473A-920C-6C08B291A27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0497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5ACA49-70FE-326D-AC72-A7420BADF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9E7BC01-1C93-767F-0099-D5234DC03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0DDF5EC-70B8-98AD-AB6B-946BC11E99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09189E5-22AD-67F5-860A-E311EF4A2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D02A5-CEFF-4CDD-AED1-0D0F3BA856B7}" type="datetimeFigureOut">
              <a:rPr lang="uk-UA" smtClean="0"/>
              <a:t>16.05.2022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212FF6B-BEEB-A031-2609-59DAB3C60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532E384-1458-5E29-A6F8-DE76BE81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EDE1-331C-473A-920C-6C08B291A27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590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7F3B60-581F-FB3F-CE67-C0F34649D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C6B95B3-177F-C8A3-2D34-A9D63A95A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4F2750F-D36B-F175-0847-7B572AE77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4F6C645-C1C1-52D5-008B-69FE8061B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D02A5-CEFF-4CDD-AED1-0D0F3BA856B7}" type="datetimeFigureOut">
              <a:rPr lang="uk-UA" smtClean="0"/>
              <a:t>16.05.2022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44196FE-9CAB-75F1-89A8-45C184D6D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9A3686A-0646-5BD2-0B30-C5A56457C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EDE1-331C-473A-920C-6C08B291A27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2482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FE1C2BC-07AD-8659-C7B7-0EC1F2C90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A7C9D95-BEAB-2FF1-03F5-356B0F6D3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8001393-037C-4A23-C5AB-2186769CBE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D02A5-CEFF-4CDD-AED1-0D0F3BA856B7}" type="datetimeFigureOut">
              <a:rPr lang="uk-UA" smtClean="0"/>
              <a:t>16.05.2022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253735F-06C3-C622-D978-01F94517B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FC38057-8529-F11E-80CE-409F2AF00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3EDE1-331C-473A-920C-6C08B291A27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5374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2AEF1B-6A54-3CB2-B2C0-9AEB9BE746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8833" y="417825"/>
            <a:ext cx="9144000" cy="1545886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uk-UA" sz="7200" b="1" dirty="0">
                <a:solidFill>
                  <a:srgbClr val="FF0000"/>
                </a:solidFill>
              </a:rPr>
              <a:t>Як людина змінює світ?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164CC5D-855C-BB94-8251-AC0A67ED84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8931" y="5997663"/>
            <a:ext cx="9144000" cy="565228"/>
          </a:xfrm>
          <a:solidFill>
            <a:srgbClr val="0099FF"/>
          </a:solidFill>
        </p:spPr>
        <p:txBody>
          <a:bodyPr/>
          <a:lstStyle/>
          <a:p>
            <a:r>
              <a:rPr lang="uk-UA" b="1" i="1" dirty="0">
                <a:solidFill>
                  <a:srgbClr val="002060"/>
                </a:solidFill>
              </a:rPr>
              <a:t>За підручником </a:t>
            </a:r>
            <a:r>
              <a:rPr lang="uk-UA" b="1" i="1" dirty="0" err="1">
                <a:solidFill>
                  <a:srgbClr val="002060"/>
                </a:solidFill>
              </a:rPr>
              <a:t>Т.Гільберг</a:t>
            </a:r>
            <a:r>
              <a:rPr lang="uk-UA" b="1" i="1" dirty="0">
                <a:solidFill>
                  <a:srgbClr val="002060"/>
                </a:solidFill>
              </a:rPr>
              <a:t>  «Я досліджую світ, 4 клас»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F90747-C9A3-EFD4-711C-923825FD3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254" y="2163022"/>
            <a:ext cx="4853353" cy="363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65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2A94C1-4A07-A835-B688-8BE2BD69258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5050"/>
          </a:solidFill>
        </p:spPr>
        <p:txBody>
          <a:bodyPr>
            <a:normAutofit/>
          </a:bodyPr>
          <a:lstStyle/>
          <a:p>
            <a:pPr algn="ctr"/>
            <a:r>
              <a:rPr lang="uk-UA" sz="7200" b="1" i="1" dirty="0">
                <a:solidFill>
                  <a:srgbClr val="002060"/>
                </a:solidFill>
              </a:rPr>
              <a:t>Проблемне запитання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A176FE18-3B24-FA0F-A53D-FE69136AEBF1}"/>
              </a:ext>
            </a:extLst>
          </p:cNvPr>
          <p:cNvSpPr/>
          <p:nvPr/>
        </p:nvSpPr>
        <p:spPr>
          <a:xfrm>
            <a:off x="1265550" y="2967335"/>
            <a:ext cx="9660914" cy="2308324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7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Які винаходи українців </a:t>
            </a:r>
          </a:p>
          <a:p>
            <a:pPr algn="ctr"/>
            <a:r>
              <a:rPr lang="uk-UA" sz="7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відомі світу?</a:t>
            </a:r>
          </a:p>
        </p:txBody>
      </p:sp>
    </p:spTree>
    <p:extLst>
      <p:ext uri="{BB962C8B-B14F-4D97-AF65-F5344CB8AC3E}">
        <p14:creationId xmlns:p14="http://schemas.microsoft.com/office/powerpoint/2010/main" val="3069166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ABC7-D10B-4F98-8024-F9BFDB0DFFA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rgbClr val="0099FF"/>
                </a:solidFill>
              </a:rPr>
              <a:t>Відкриття науки  та техніки докорінно змінили наш спосіб життя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EDB114-DBC7-D387-E881-3F16C98C9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226" y="1847226"/>
            <a:ext cx="7863547" cy="489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0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FAAA1F-98E2-1586-05FA-561F039F3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00025"/>
            <a:ext cx="97536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11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C6D953-B8B1-9BC7-2145-81CAF8971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368" y="326195"/>
            <a:ext cx="6211019" cy="41148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60301B-3DB3-D1C8-0211-27065A731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680" y="1192195"/>
            <a:ext cx="3172851" cy="56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35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B36BA1-88EB-4F35-129E-5646CA9A1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22" y="362903"/>
            <a:ext cx="5736247" cy="382641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645BCD-DA7E-28E4-5A75-6274DE42D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917" y="3038622"/>
            <a:ext cx="5188082" cy="34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56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F77A8-0EDD-B1EA-C625-EACAF57D81E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sz="6000" b="1" dirty="0">
                <a:solidFill>
                  <a:srgbClr val="0099FF"/>
                </a:solidFill>
              </a:rPr>
              <a:t>Електроенергія використовується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4D7762-40E9-8508-1FB9-E9EA125D9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55" y="1832170"/>
            <a:ext cx="2590800" cy="17621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E701BF-D673-4BDF-5D1E-554528000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529" y="3954901"/>
            <a:ext cx="3243175" cy="17621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1D0D62-C8C0-E9D6-B258-6C69BF709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704" y="1832170"/>
            <a:ext cx="6402916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60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C5DBF2-1F47-92CD-0DCE-7B44EAE8D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65652" cy="1325563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uk-UA" sz="4800" b="1" dirty="0">
                <a:solidFill>
                  <a:srgbClr val="0099FF"/>
                </a:solidFill>
              </a:rPr>
              <a:t>Новини дізнаємось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5CF3FA-8124-7721-9731-95DF559A9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688" y="2250831"/>
            <a:ext cx="5773667" cy="384814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508844-D4A3-DD57-D71D-C9950B380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553" y="759020"/>
            <a:ext cx="4464539" cy="279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90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A3ED6-DC94-E594-E116-ED3A16EA809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3CC33"/>
          </a:solidFill>
        </p:spPr>
        <p:txBody>
          <a:bodyPr/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Літаком можна дістатися майже кожного куточка Землі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ADC746-17E2-C510-CC1C-CE00BA109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881" y="1995070"/>
            <a:ext cx="6736593" cy="449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8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5DC4-3CF2-DBBA-796D-6645C8AF353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3CC33"/>
          </a:solidFill>
        </p:spPr>
        <p:txBody>
          <a:bodyPr/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За допомогою комп'ютера  створюємо і зберігаємо інформацію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5F2D8C-FB95-9126-97D8-2AA2FB7F0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637" y="1590821"/>
            <a:ext cx="4684541" cy="468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67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A20D6-6DFE-EE3F-6F09-16FBCAFEB58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3CC33"/>
          </a:solidFill>
        </p:spPr>
        <p:txBody>
          <a:bodyPr/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Мобільні телефони і інтернет допомагають спілкуватися зі всім світом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AECF75-DE83-4864-8470-B2EFAEDFA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167" y="2123635"/>
            <a:ext cx="6911633" cy="46077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96A1CC-6427-0EFB-B782-649100407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07" y="2312963"/>
            <a:ext cx="333375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06093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155190-E2E4-3A47-E495-A133A006AC9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99FF"/>
          </a:solidFill>
        </p:spPr>
        <p:txBody>
          <a:bodyPr>
            <a:normAutofit/>
          </a:bodyPr>
          <a:lstStyle/>
          <a:p>
            <a:pPr algn="ctr"/>
            <a:r>
              <a:rPr lang="uk-UA" sz="7200" b="1" i="1" dirty="0">
                <a:solidFill>
                  <a:srgbClr val="FF0000"/>
                </a:solidFill>
              </a:rPr>
              <a:t>Вправа «Мікрофон»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4428B047-2B1D-63AD-363E-FF91115B2772}"/>
              </a:ext>
            </a:extLst>
          </p:cNvPr>
          <p:cNvSpPr/>
          <p:nvPr/>
        </p:nvSpPr>
        <p:spPr>
          <a:xfrm>
            <a:off x="1626550" y="2967335"/>
            <a:ext cx="8938922" cy="2123658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Назвіть найперші </a:t>
            </a:r>
          </a:p>
          <a:p>
            <a:pPr algn="ctr"/>
            <a:r>
              <a:rPr lang="uk-UA" sz="6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винаходи давніх людей</a:t>
            </a:r>
          </a:p>
        </p:txBody>
      </p:sp>
    </p:spTree>
    <p:extLst>
      <p:ext uri="{BB962C8B-B14F-4D97-AF65-F5344CB8AC3E}">
        <p14:creationId xmlns:p14="http://schemas.microsoft.com/office/powerpoint/2010/main" val="1858739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768FA4-C2CB-FEB9-E2E9-7936A3EDD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283" y="2381426"/>
            <a:ext cx="10515600" cy="3216051"/>
          </a:xfrm>
          <a:solidFill>
            <a:srgbClr val="33CC33"/>
          </a:solidFill>
        </p:spPr>
        <p:txBody>
          <a:bodyPr>
            <a:normAutofit/>
          </a:bodyPr>
          <a:lstStyle/>
          <a:p>
            <a:r>
              <a:rPr lang="uk-UA" sz="6000" b="1" dirty="0">
                <a:solidFill>
                  <a:srgbClr val="002060"/>
                </a:solidFill>
              </a:rPr>
              <a:t>… людина змінює світ, у якому живе, створюючи те, чого раніше в природі не існувало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7C5762BF-F8EC-75D4-41EA-C3B8E913ABED}"/>
              </a:ext>
            </a:extLst>
          </p:cNvPr>
          <p:cNvSpPr/>
          <p:nvPr/>
        </p:nvSpPr>
        <p:spPr>
          <a:xfrm>
            <a:off x="4079047" y="589895"/>
            <a:ext cx="3611887" cy="1200329"/>
          </a:xfrm>
          <a:prstGeom prst="rect">
            <a:avLst/>
          </a:prstGeom>
          <a:solidFill>
            <a:srgbClr val="0000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Отже, … </a:t>
            </a:r>
          </a:p>
        </p:txBody>
      </p:sp>
    </p:spTree>
    <p:extLst>
      <p:ext uri="{BB962C8B-B14F-4D97-AF65-F5344CB8AC3E}">
        <p14:creationId xmlns:p14="http://schemas.microsoft.com/office/powerpoint/2010/main" val="424180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73B26-ABBB-3D97-8CCF-00403EABF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7114"/>
            <a:ext cx="10515600" cy="4276578"/>
          </a:xfrm>
          <a:solidFill>
            <a:srgbClr val="33CC33"/>
          </a:solidFill>
        </p:spPr>
        <p:txBody>
          <a:bodyPr>
            <a:normAutofit/>
          </a:bodyPr>
          <a:lstStyle/>
          <a:p>
            <a:pPr algn="ctr"/>
            <a:r>
              <a:rPr lang="uk-UA" sz="7200" b="1" dirty="0">
                <a:solidFill>
                  <a:srgbClr val="C00000"/>
                </a:solidFill>
              </a:rPr>
              <a:t>Винаходити</a:t>
            </a:r>
            <a:r>
              <a:rPr lang="uk-UA" sz="7200" b="1" dirty="0">
                <a:solidFill>
                  <a:srgbClr val="002060"/>
                </a:solidFill>
              </a:rPr>
              <a:t> – створювати що-небудь зовсім нове, до цього невідоме</a:t>
            </a:r>
          </a:p>
        </p:txBody>
      </p:sp>
    </p:spTree>
    <p:extLst>
      <p:ext uri="{BB962C8B-B14F-4D97-AF65-F5344CB8AC3E}">
        <p14:creationId xmlns:p14="http://schemas.microsoft.com/office/powerpoint/2010/main" val="2492364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4782A3-7525-3CE1-D9D0-20070763E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93140"/>
          </a:xfrm>
          <a:solidFill>
            <a:srgbClr val="33CC33"/>
          </a:solidFill>
        </p:spPr>
        <p:txBody>
          <a:bodyPr>
            <a:normAutofit/>
          </a:bodyPr>
          <a:lstStyle/>
          <a:p>
            <a:pPr algn="ctr"/>
            <a:r>
              <a:rPr lang="uk-UA" sz="8000" b="1" dirty="0">
                <a:solidFill>
                  <a:srgbClr val="FF0000"/>
                </a:solidFill>
              </a:rPr>
              <a:t>Винахідник</a:t>
            </a:r>
            <a:r>
              <a:rPr lang="uk-UA" sz="8000" b="1" dirty="0"/>
              <a:t>  </a:t>
            </a:r>
            <a:r>
              <a:rPr lang="uk-UA" sz="8000" b="1" dirty="0">
                <a:solidFill>
                  <a:srgbClr val="002060"/>
                </a:solidFill>
              </a:rPr>
              <a:t>- людина , яка винайшла або винаходить що-небудь</a:t>
            </a:r>
          </a:p>
        </p:txBody>
      </p:sp>
    </p:spTree>
    <p:extLst>
      <p:ext uri="{BB962C8B-B14F-4D97-AF65-F5344CB8AC3E}">
        <p14:creationId xmlns:p14="http://schemas.microsoft.com/office/powerpoint/2010/main" val="416920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F97D04-0845-1761-AE31-F19AEA8A9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994" y="294787"/>
            <a:ext cx="7518009" cy="132556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uk-UA" sz="6000" b="1" dirty="0">
                <a:solidFill>
                  <a:srgbClr val="FF0000"/>
                </a:solidFill>
              </a:rPr>
              <a:t>Винаходом може бути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40BF00D6-9FA3-C017-7BE8-A6F337EC41A5}"/>
              </a:ext>
            </a:extLst>
          </p:cNvPr>
          <p:cNvSpPr/>
          <p:nvPr/>
        </p:nvSpPr>
        <p:spPr>
          <a:xfrm>
            <a:off x="471767" y="2109206"/>
            <a:ext cx="11248465" cy="923330"/>
          </a:xfrm>
          <a:prstGeom prst="rect">
            <a:avLst/>
          </a:prstGeom>
          <a:solidFill>
            <a:srgbClr val="FF5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</a:t>
            </a:r>
            <a:r>
              <a:rPr lang="uk-UA" sz="54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творення абсолютно нового об'єкта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B01593BC-8939-D01C-77A9-7D36E0E86DA0}"/>
              </a:ext>
            </a:extLst>
          </p:cNvPr>
          <p:cNvSpPr/>
          <p:nvPr/>
        </p:nvSpPr>
        <p:spPr>
          <a:xfrm>
            <a:off x="1343735" y="3272135"/>
            <a:ext cx="9504526" cy="1754326"/>
          </a:xfrm>
          <a:prstGeom prst="rect">
            <a:avLst/>
          </a:prstGeom>
          <a:solidFill>
            <a:srgbClr val="33CC33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</a:t>
            </a:r>
            <a:r>
              <a:rPr lang="uk-UA" sz="54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оповнення існуючого об'єкта </a:t>
            </a:r>
          </a:p>
          <a:p>
            <a:pPr algn="ctr"/>
            <a:r>
              <a:rPr lang="uk-UA" sz="54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новими елементами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A6AD6863-4E36-1A26-2DF9-89D1BF051EBF}"/>
              </a:ext>
            </a:extLst>
          </p:cNvPr>
          <p:cNvSpPr/>
          <p:nvPr/>
        </p:nvSpPr>
        <p:spPr>
          <a:xfrm>
            <a:off x="476956" y="5367660"/>
            <a:ext cx="11702563" cy="923330"/>
          </a:xfrm>
          <a:prstGeom prst="rect">
            <a:avLst/>
          </a:prstGeom>
          <a:solidFill>
            <a:srgbClr val="33CCC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</a:t>
            </a:r>
            <a:r>
              <a:rPr lang="uk-UA" sz="54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езвичне застосування відомих речей</a:t>
            </a:r>
          </a:p>
        </p:txBody>
      </p:sp>
    </p:spTree>
    <p:extLst>
      <p:ext uri="{BB962C8B-B14F-4D97-AF65-F5344CB8AC3E}">
        <p14:creationId xmlns:p14="http://schemas.microsoft.com/office/powerpoint/2010/main" val="4015586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31935-6090-1F3B-893B-1278C559CE4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3CC33"/>
          </a:solidFill>
        </p:spPr>
        <p:txBody>
          <a:bodyPr/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Протягом багатьох років українські вчені зробили тисячі винаходів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A0249A-C038-31E3-8947-9DF99DC57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192" y="2149865"/>
            <a:ext cx="550545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27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4D88A-6F07-94BC-B5BA-139AF409A21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3CC33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Ігор Сікорський  </a:t>
            </a:r>
            <a:r>
              <a:rPr lang="uk-UA" b="1" dirty="0">
                <a:solidFill>
                  <a:srgbClr val="002060"/>
                </a:solidFill>
              </a:rPr>
              <a:t>запатентував </a:t>
            </a:r>
            <a:r>
              <a:rPr lang="uk-UA" b="1" dirty="0" err="1">
                <a:solidFill>
                  <a:srgbClr val="002060"/>
                </a:solidFill>
              </a:rPr>
              <a:t>проєкт</a:t>
            </a:r>
            <a:r>
              <a:rPr lang="uk-UA" b="1" dirty="0">
                <a:solidFill>
                  <a:srgbClr val="002060"/>
                </a:solidFill>
              </a:rPr>
              <a:t> машини з двома пропелерами - </a:t>
            </a:r>
            <a:r>
              <a:rPr lang="uk-UA" b="1" dirty="0">
                <a:solidFill>
                  <a:srgbClr val="C00000"/>
                </a:solidFill>
              </a:rPr>
              <a:t>гвинтокрила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95C508-6CBC-79EA-E2D4-E293EC876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244" y="2524660"/>
            <a:ext cx="5955469" cy="356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9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45D7A-110A-E89A-1EE8-92984CA9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93140"/>
          </a:xfrm>
          <a:solidFill>
            <a:srgbClr val="33CC33"/>
          </a:solidFill>
        </p:spPr>
        <p:txBody>
          <a:bodyPr>
            <a:normAutofit/>
          </a:bodyPr>
          <a:lstStyle/>
          <a:p>
            <a:pPr algn="ctr"/>
            <a:r>
              <a:rPr lang="uk-UA" sz="4800" b="1" dirty="0">
                <a:solidFill>
                  <a:srgbClr val="C00000"/>
                </a:solidFill>
              </a:rPr>
              <a:t>Сергій Корольов </a:t>
            </a:r>
            <a:r>
              <a:rPr lang="uk-UA" sz="4800" b="1" dirty="0">
                <a:solidFill>
                  <a:srgbClr val="002060"/>
                </a:solidFill>
              </a:rPr>
              <a:t>є засновником наукової лабораторії з розробки </a:t>
            </a:r>
            <a:r>
              <a:rPr lang="uk-UA" sz="4800" b="1" dirty="0">
                <a:solidFill>
                  <a:srgbClr val="C00000"/>
                </a:solidFill>
              </a:rPr>
              <a:t>ракетних</a:t>
            </a:r>
            <a:r>
              <a:rPr lang="uk-UA" sz="4800" b="1" dirty="0">
                <a:solidFill>
                  <a:srgbClr val="002060"/>
                </a:solidFill>
              </a:rPr>
              <a:t> </a:t>
            </a:r>
            <a:r>
              <a:rPr lang="uk-UA" sz="4800" b="1" dirty="0">
                <a:solidFill>
                  <a:srgbClr val="C00000"/>
                </a:solidFill>
              </a:rPr>
              <a:t>літальних</a:t>
            </a:r>
            <a:r>
              <a:rPr lang="uk-UA" sz="4800" b="1" dirty="0">
                <a:solidFill>
                  <a:srgbClr val="002060"/>
                </a:solidFill>
              </a:rPr>
              <a:t> </a:t>
            </a:r>
            <a:r>
              <a:rPr lang="uk-UA" sz="4800" b="1" dirty="0">
                <a:solidFill>
                  <a:srgbClr val="C00000"/>
                </a:solidFill>
              </a:rPr>
              <a:t>апаратів</a:t>
            </a:r>
            <a:r>
              <a:rPr lang="uk-UA" sz="4800" b="1" dirty="0">
                <a:solidFill>
                  <a:srgbClr val="002060"/>
                </a:solidFill>
              </a:rPr>
              <a:t>.  У 1957 році під його керівництвом було запущено на навколоземну орбіту   </a:t>
            </a:r>
            <a:r>
              <a:rPr lang="uk-UA" sz="4800" b="1" dirty="0">
                <a:solidFill>
                  <a:srgbClr val="C00000"/>
                </a:solidFill>
              </a:rPr>
              <a:t>перший в історії штучний супутник Землі</a:t>
            </a:r>
          </a:p>
        </p:txBody>
      </p:sp>
    </p:spTree>
    <p:extLst>
      <p:ext uri="{BB962C8B-B14F-4D97-AF65-F5344CB8AC3E}">
        <p14:creationId xmlns:p14="http://schemas.microsoft.com/office/powerpoint/2010/main" val="3961530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66A593-0C42-7351-6E94-BE230E77E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366" y="2602521"/>
            <a:ext cx="5887947" cy="386861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F73C82-6BDE-814F-0188-4FF5F30B9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484" y="295422"/>
            <a:ext cx="3521579" cy="359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41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33CDD2-7855-B754-2694-D92127CD8CB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3CC33"/>
          </a:solidFill>
        </p:spPr>
        <p:txBody>
          <a:bodyPr/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Учений і винахідник , </a:t>
            </a:r>
            <a:r>
              <a:rPr lang="uk-UA" b="1" dirty="0">
                <a:solidFill>
                  <a:srgbClr val="FF0000"/>
                </a:solidFill>
              </a:rPr>
              <a:t>українець Іван Пулюй </a:t>
            </a:r>
            <a:r>
              <a:rPr lang="uk-UA" b="1" dirty="0">
                <a:solidFill>
                  <a:srgbClr val="002060"/>
                </a:solidFill>
              </a:rPr>
              <a:t>винайшов перший </a:t>
            </a:r>
            <a:r>
              <a:rPr lang="uk-UA" b="1" dirty="0">
                <a:solidFill>
                  <a:srgbClr val="FF0000"/>
                </a:solidFill>
              </a:rPr>
              <a:t>рентгенівський апарат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F0678D-1DC0-8F68-6925-85294BF41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408" y="1939583"/>
            <a:ext cx="7560945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00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39978E-E3C3-5549-E910-40C74FF34DD5}"/>
              </a:ext>
            </a:extLst>
          </p:cNvPr>
          <p:cNvSpPr txBox="1"/>
          <p:nvPr/>
        </p:nvSpPr>
        <p:spPr>
          <a:xfrm>
            <a:off x="1477108" y="449053"/>
            <a:ext cx="9748910" cy="3693319"/>
          </a:xfrm>
          <a:prstGeom prst="rect">
            <a:avLst/>
          </a:prstGeom>
          <a:solidFill>
            <a:srgbClr val="33CC33"/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b="1" dirty="0"/>
              <a:t>Рукавички </a:t>
            </a:r>
            <a:r>
              <a:rPr lang="en-US" sz="2400" b="1" dirty="0"/>
              <a:t>Enable Talk </a:t>
            </a:r>
            <a:r>
              <a:rPr lang="uk-UA" sz="2400" b="1" dirty="0"/>
              <a:t>створила група донецьких студентів </a:t>
            </a:r>
            <a:r>
              <a:rPr lang="en-US" sz="2400" b="1" dirty="0" err="1"/>
              <a:t>QuadSquad</a:t>
            </a:r>
            <a:r>
              <a:rPr lang="en-US" sz="2400" b="1" dirty="0"/>
              <a:t>, </a:t>
            </a:r>
            <a:r>
              <a:rPr lang="uk-UA" sz="2400" b="1" dirty="0"/>
              <a:t>в рамках проекту </a:t>
            </a:r>
            <a:r>
              <a:rPr lang="en-US" sz="2400" b="1" dirty="0"/>
              <a:t>Microsoft's Imagine Cup. </a:t>
            </a:r>
            <a:r>
              <a:rPr lang="uk-UA" sz="2400" b="1" dirty="0"/>
              <a:t>Рукавички здатні перекладати жести на звичайну мову.</a:t>
            </a:r>
          </a:p>
          <a:p>
            <a:pPr algn="ctr"/>
            <a:endParaRPr lang="uk-UA" sz="2400" b="1" dirty="0"/>
          </a:p>
          <a:p>
            <a:pPr algn="ctr"/>
            <a:r>
              <a:rPr lang="uk-UA" sz="2400" b="1" dirty="0"/>
              <a:t>Рукавички працюють на сонячних </a:t>
            </a:r>
            <a:r>
              <a:rPr lang="uk-UA" sz="2400" b="1" dirty="0" err="1"/>
              <a:t>батареях,обладнані</a:t>
            </a:r>
            <a:r>
              <a:rPr lang="uk-UA" sz="2400" b="1" dirty="0"/>
              <a:t> датчиками тиску, гіроскопами і акселерометрами, які, завдяки певному програмному забезпеченню, можуть перекладати мову жестів у текст а потім і у звичну мову. Система підключається до смартфону завдяки </a:t>
            </a:r>
            <a:r>
              <a:rPr lang="en-US" sz="2400" b="1" dirty="0"/>
              <a:t>Bluetooth </a:t>
            </a:r>
            <a:r>
              <a:rPr lang="uk-UA" sz="2400" b="1" dirty="0"/>
              <a:t>із посиланням на сайт </a:t>
            </a:r>
            <a:r>
              <a:rPr lang="en-US" sz="2400" b="1" dirty="0"/>
              <a:t>Enable Talk</a:t>
            </a:r>
          </a:p>
          <a:p>
            <a:endParaRPr lang="en-US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4DB6880-3BE3-CFCB-9382-2A5DDD4B8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176" y="4248443"/>
            <a:ext cx="4231647" cy="238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93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7FBED2-609F-E4D0-C495-60F54BCA7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498" y="102210"/>
            <a:ext cx="5242793" cy="34428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D58468-6193-215C-A23B-81873E2F4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564" y="2895527"/>
            <a:ext cx="5308274" cy="330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660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9AFE92-6D50-A37F-7723-41912C32E141}"/>
              </a:ext>
            </a:extLst>
          </p:cNvPr>
          <p:cNvSpPr txBox="1"/>
          <p:nvPr/>
        </p:nvSpPr>
        <p:spPr>
          <a:xfrm>
            <a:off x="1434904" y="210905"/>
            <a:ext cx="9636369" cy="1938992"/>
          </a:xfrm>
          <a:prstGeom prst="rect">
            <a:avLst/>
          </a:prstGeom>
          <a:solidFill>
            <a:srgbClr val="33CC33"/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b="1" dirty="0"/>
              <a:t>Валентин </a:t>
            </a:r>
            <a:r>
              <a:rPr lang="uk-UA" sz="2400" b="1" dirty="0" err="1"/>
              <a:t>Фречка</a:t>
            </a:r>
            <a:r>
              <a:rPr lang="uk-UA" sz="2400" b="1" dirty="0"/>
              <a:t> із Закарпаття, ще будучи школярем, винайшов технологію виробництва паперу з опалого листя. Тепер він удосконалює свою ідею на Житомирському картонному комбінаті, а підприємство натомість розглядає перспективи розвитку його винаходу.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C6EB7F-DB9F-60B5-47AB-068082BB5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270" y="2544494"/>
            <a:ext cx="6000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751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618C77-102B-ADE0-A116-7931E2D91F57}"/>
              </a:ext>
            </a:extLst>
          </p:cNvPr>
          <p:cNvSpPr txBox="1"/>
          <p:nvPr/>
        </p:nvSpPr>
        <p:spPr>
          <a:xfrm>
            <a:off x="1254955" y="142744"/>
            <a:ext cx="9682089" cy="1938992"/>
          </a:xfrm>
          <a:prstGeom prst="rect">
            <a:avLst/>
          </a:prstGeom>
          <a:solidFill>
            <a:srgbClr val="33CC33"/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b="1" dirty="0"/>
              <a:t>На початку 1870-х полтавчанин Федір </a:t>
            </a:r>
            <a:r>
              <a:rPr lang="uk-UA" sz="2400" b="1" dirty="0" err="1"/>
              <a:t>Піроцький</a:t>
            </a:r>
            <a:r>
              <a:rPr lang="uk-UA" sz="2400" b="1" dirty="0"/>
              <a:t> розробив технологію передачі електроенергії через залізний дріт. У 1880 році </a:t>
            </a:r>
            <a:r>
              <a:rPr lang="uk-UA" sz="2400" b="1" dirty="0" err="1"/>
              <a:t>Піроцький</a:t>
            </a:r>
            <a:r>
              <a:rPr lang="uk-UA" sz="2400" b="1" dirty="0"/>
              <a:t> представив проект застосування електрики "для руху залізничних потягів з подачею струму". Через рік в Берліні поїхав перший трамвай, вироблений компанією </a:t>
            </a:r>
            <a:r>
              <a:rPr lang="en-US" sz="2400" b="1" dirty="0"/>
              <a:t>Siemens </a:t>
            </a:r>
            <a:r>
              <a:rPr lang="uk-UA" sz="2400" b="1" dirty="0"/>
              <a:t>за схемою українця.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3369C6-5A37-07D3-8317-040F0B7BC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515" y="2430634"/>
            <a:ext cx="550545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925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F2A1F-DD89-B6FB-0535-B5DB874AD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621" y="238516"/>
            <a:ext cx="8784102" cy="1325563"/>
          </a:xfrm>
          <a:solidFill>
            <a:srgbClr val="33CC33"/>
          </a:solidFill>
        </p:spPr>
        <p:txBody>
          <a:bodyPr>
            <a:normAutofit/>
          </a:bodyPr>
          <a:lstStyle/>
          <a:p>
            <a:pPr algn="ctr"/>
            <a:r>
              <a:rPr lang="uk-UA" sz="6600" b="1" dirty="0">
                <a:solidFill>
                  <a:srgbClr val="FF0000"/>
                </a:solidFill>
              </a:rPr>
              <a:t>Пофантазуймо!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C44B7040-792A-852A-E235-A874D9042620}"/>
              </a:ext>
            </a:extLst>
          </p:cNvPr>
          <p:cNvSpPr/>
          <p:nvPr/>
        </p:nvSpPr>
        <p:spPr>
          <a:xfrm>
            <a:off x="954510" y="2967335"/>
            <a:ext cx="10283008" cy="193899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Які відкриття можуть статися  </a:t>
            </a:r>
          </a:p>
          <a:p>
            <a:pPr algn="ctr"/>
            <a:r>
              <a:rPr lang="uk-UA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найближчі 50 років?</a:t>
            </a:r>
          </a:p>
        </p:txBody>
      </p:sp>
    </p:spTree>
    <p:extLst>
      <p:ext uri="{BB962C8B-B14F-4D97-AF65-F5344CB8AC3E}">
        <p14:creationId xmlns:p14="http://schemas.microsoft.com/office/powerpoint/2010/main" val="38240222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F5A62D32-BA8D-4F12-4A63-19F0CEF8BE97}"/>
              </a:ext>
            </a:extLst>
          </p:cNvPr>
          <p:cNvSpPr/>
          <p:nvPr/>
        </p:nvSpPr>
        <p:spPr>
          <a:xfrm>
            <a:off x="355377" y="1356249"/>
            <a:ext cx="11045845" cy="3416320"/>
          </a:xfrm>
          <a:prstGeom prst="rect">
            <a:avLst/>
          </a:prstGeom>
          <a:solidFill>
            <a:srgbClr val="33CC33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7200" b="1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Чому природу називають </a:t>
            </a:r>
          </a:p>
          <a:p>
            <a:pPr algn="ctr"/>
            <a:r>
              <a:rPr lang="uk-UA" sz="7200" b="1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геніальним конструктором</a:t>
            </a:r>
          </a:p>
          <a:p>
            <a:pPr algn="ctr"/>
            <a:r>
              <a:rPr lang="uk-UA" sz="7200" b="1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і будівельником? </a:t>
            </a:r>
          </a:p>
        </p:txBody>
      </p:sp>
    </p:spTree>
    <p:extLst>
      <p:ext uri="{BB962C8B-B14F-4D97-AF65-F5344CB8AC3E}">
        <p14:creationId xmlns:p14="http://schemas.microsoft.com/office/powerpoint/2010/main" val="36301810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3A9E7A-B7EA-8EB3-BB76-7C09F2356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299" y="0"/>
            <a:ext cx="5202701" cy="39020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5496D5-402A-7C07-426D-6AB70FE2F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360" y="2827607"/>
            <a:ext cx="5617696" cy="4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48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E432DC9-40AF-74A2-B46E-D77EBD2C4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362" y="94793"/>
            <a:ext cx="4901638" cy="326181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4F47D2-026D-89A8-B749-CF7A1C02A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509" y="2580276"/>
            <a:ext cx="5416208" cy="406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489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D273D7-80A0-5E03-1CD7-2AB4981F4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639" y="4125644"/>
            <a:ext cx="6667500" cy="2095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FCDBC5-BA09-0BB2-7408-EBEAC597A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288" y="611944"/>
            <a:ext cx="4739933" cy="332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717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6583FA-8C55-2FC6-6BA9-1B4F662DA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21798"/>
            <a:ext cx="4572000" cy="3429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6626E4-25B0-F6B4-482F-969CBA314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542" y="3505115"/>
            <a:ext cx="5222338" cy="291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772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D75361-39CD-1A18-52BC-643B2A99F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578" y="281354"/>
            <a:ext cx="5261317" cy="394598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CC75EA-BC1A-DC8F-6E89-FD3F40346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418" y="3564152"/>
            <a:ext cx="7215554" cy="301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619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DAECAE-C90D-37E5-E55F-AF5601519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021" y="390672"/>
            <a:ext cx="5629917" cy="171948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C2D098-177B-18A7-002E-8D635A8EE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021" y="2532184"/>
            <a:ext cx="2429984" cy="32409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E85D1A-E951-2C4A-4CF0-F2912E536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089" y="618978"/>
            <a:ext cx="3723879" cy="24806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4BA82D-3920-4699-6C8A-C450CA1A4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4060" y="2515143"/>
            <a:ext cx="3723879" cy="372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6DCA37-813D-D90C-2CA1-D5D7AF30D41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99FF"/>
          </a:solidFill>
        </p:spPr>
        <p:txBody>
          <a:bodyPr>
            <a:normAutofit/>
          </a:bodyPr>
          <a:lstStyle/>
          <a:p>
            <a:pPr algn="ctr"/>
            <a:r>
              <a:rPr lang="uk-UA" sz="7200" b="1" i="1" dirty="0">
                <a:solidFill>
                  <a:srgbClr val="FF0000"/>
                </a:solidFill>
              </a:rPr>
              <a:t>Вправа «Мікрофон»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4BF5D238-67AB-5CC5-5DE9-A9CC98989EB1}"/>
              </a:ext>
            </a:extLst>
          </p:cNvPr>
          <p:cNvSpPr/>
          <p:nvPr/>
        </p:nvSpPr>
        <p:spPr>
          <a:xfrm>
            <a:off x="544590" y="2967335"/>
            <a:ext cx="11102848" cy="193899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0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Чи всі  винаходи несуть</a:t>
            </a:r>
          </a:p>
          <a:p>
            <a:pPr algn="ctr"/>
            <a:r>
              <a:rPr lang="uk-UA" sz="60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ризик для людини  та природи?</a:t>
            </a:r>
          </a:p>
        </p:txBody>
      </p:sp>
    </p:spTree>
    <p:extLst>
      <p:ext uri="{BB962C8B-B14F-4D97-AF65-F5344CB8AC3E}">
        <p14:creationId xmlns:p14="http://schemas.microsoft.com/office/powerpoint/2010/main" val="2927453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1A81C6-E9C2-4AFE-61D8-569CCE1FF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37" y="1354967"/>
            <a:ext cx="11058525" cy="452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71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E6D474-B300-4AA9-9E45-D239B3CD2D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595"/>
          <a:stretch/>
        </p:blipFill>
        <p:spPr>
          <a:xfrm>
            <a:off x="1494570" y="1153551"/>
            <a:ext cx="8835512" cy="493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65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17DB39-D38B-CD59-65A8-FBEDF321E49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uk-UA" sz="6000" b="1" i="1" dirty="0">
                <a:solidFill>
                  <a:srgbClr val="FF0000"/>
                </a:solidFill>
              </a:rPr>
              <a:t>Вправа «Мікрофон»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4FFFE0F0-A90C-0918-5101-91D62E265FC5}"/>
              </a:ext>
            </a:extLst>
          </p:cNvPr>
          <p:cNvSpPr/>
          <p:nvPr/>
        </p:nvSpPr>
        <p:spPr>
          <a:xfrm>
            <a:off x="993264" y="2967335"/>
            <a:ext cx="10205487" cy="2554545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Що допомагає людині</a:t>
            </a:r>
          </a:p>
          <a:p>
            <a:pPr algn="ctr"/>
            <a:r>
              <a:rPr lang="uk-UA" sz="80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робити винаходи?</a:t>
            </a:r>
          </a:p>
        </p:txBody>
      </p:sp>
    </p:spTree>
    <p:extLst>
      <p:ext uri="{BB962C8B-B14F-4D97-AF65-F5344CB8AC3E}">
        <p14:creationId xmlns:p14="http://schemas.microsoft.com/office/powerpoint/2010/main" val="1802178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D91858-6933-CE76-14A3-20197AB1437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99FF"/>
          </a:solidFill>
        </p:spPr>
        <p:txBody>
          <a:bodyPr>
            <a:normAutofit/>
          </a:bodyPr>
          <a:lstStyle/>
          <a:p>
            <a:pPr algn="ctr"/>
            <a:r>
              <a:rPr lang="uk-UA" sz="6600" b="1" i="1" dirty="0">
                <a:solidFill>
                  <a:srgbClr val="FF0000"/>
                </a:solidFill>
              </a:rPr>
              <a:t>Вправа «Мікрофон»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F0FF22C9-8FD0-51C0-60DF-97FEA5022C96}"/>
              </a:ext>
            </a:extLst>
          </p:cNvPr>
          <p:cNvSpPr/>
          <p:nvPr/>
        </p:nvSpPr>
        <p:spPr>
          <a:xfrm>
            <a:off x="962074" y="2967335"/>
            <a:ext cx="10267875" cy="2123658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6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Які риси характеру </a:t>
            </a:r>
          </a:p>
          <a:p>
            <a:pPr algn="ctr"/>
            <a:r>
              <a:rPr lang="uk-UA" sz="66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притаманні винахідникам?</a:t>
            </a:r>
          </a:p>
        </p:txBody>
      </p:sp>
    </p:spTree>
    <p:extLst>
      <p:ext uri="{BB962C8B-B14F-4D97-AF65-F5344CB8AC3E}">
        <p14:creationId xmlns:p14="http://schemas.microsoft.com/office/powerpoint/2010/main" val="3986349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0940A2-9565-E15D-7D8D-C65571EEE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522" y="693569"/>
            <a:ext cx="6543951" cy="5257065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0E4052FB-8D60-A0E1-51E7-DF30D5893FA3}"/>
              </a:ext>
            </a:extLst>
          </p:cNvPr>
          <p:cNvSpPr/>
          <p:nvPr/>
        </p:nvSpPr>
        <p:spPr>
          <a:xfrm>
            <a:off x="9039651" y="2038867"/>
            <a:ext cx="1604927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39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12831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390</Words>
  <Application>Microsoft Office PowerPoint</Application>
  <PresentationFormat>Широкоэкранный</PresentationFormat>
  <Paragraphs>48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Тема Office</vt:lpstr>
      <vt:lpstr>Як людина змінює світ?</vt:lpstr>
      <vt:lpstr>Вправа «Мікрофон»</vt:lpstr>
      <vt:lpstr>Презентация PowerPoint</vt:lpstr>
      <vt:lpstr>Вправа «Мікрофон»</vt:lpstr>
      <vt:lpstr>Презентация PowerPoint</vt:lpstr>
      <vt:lpstr>Презентация PowerPoint</vt:lpstr>
      <vt:lpstr>Вправа «Мікрофон»</vt:lpstr>
      <vt:lpstr>Вправа «Мікрофон»</vt:lpstr>
      <vt:lpstr>Презентация PowerPoint</vt:lpstr>
      <vt:lpstr>Проблемне запитання</vt:lpstr>
      <vt:lpstr>Відкриття науки  та техніки докорінно змінили наш спосіб життя</vt:lpstr>
      <vt:lpstr>Презентация PowerPoint</vt:lpstr>
      <vt:lpstr>Презентация PowerPoint</vt:lpstr>
      <vt:lpstr>Презентация PowerPoint</vt:lpstr>
      <vt:lpstr>Електроенергія використовується</vt:lpstr>
      <vt:lpstr>Новини дізнаємось </vt:lpstr>
      <vt:lpstr>Літаком можна дістатися майже кожного куточка Землі</vt:lpstr>
      <vt:lpstr>За допомогою комп'ютера  створюємо і зберігаємо інформацію</vt:lpstr>
      <vt:lpstr>Мобільні телефони і інтернет допомагають спілкуватися зі всім світом</vt:lpstr>
      <vt:lpstr>… людина змінює світ, у якому живе, створюючи те, чого раніше в природі не існувало</vt:lpstr>
      <vt:lpstr>Винаходити – створювати що-небудь зовсім нове, до цього невідоме</vt:lpstr>
      <vt:lpstr>Винахідник  - людина , яка винайшла або винаходить що-небудь</vt:lpstr>
      <vt:lpstr>Винаходом може бути</vt:lpstr>
      <vt:lpstr>Протягом багатьох років українські вчені зробили тисячі винаходів</vt:lpstr>
      <vt:lpstr>Ігор Сікорський  запатентував проєкт машини з двома пропелерами - гвинтокрила</vt:lpstr>
      <vt:lpstr>Сергій Корольов є засновником наукової лабораторії з розробки ракетних літальних апаратів.  У 1957 році під його керівництвом було запущено на навколоземну орбіту   перший в історії штучний супутник Землі</vt:lpstr>
      <vt:lpstr>Презентация PowerPoint</vt:lpstr>
      <vt:lpstr>Учений і винахідник , українець Іван Пулюй винайшов перший рентгенівський апарат</vt:lpstr>
      <vt:lpstr>Презентация PowerPoint</vt:lpstr>
      <vt:lpstr>Презентация PowerPoint</vt:lpstr>
      <vt:lpstr>Презентация PowerPoint</vt:lpstr>
      <vt:lpstr>Пофантазуймо!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Як людина змінює світ?</dc:title>
  <dc:creator>DELL2</dc:creator>
  <cp:lastModifiedBy>Света</cp:lastModifiedBy>
  <cp:revision>5</cp:revision>
  <dcterms:created xsi:type="dcterms:W3CDTF">2022-05-03T07:32:29Z</dcterms:created>
  <dcterms:modified xsi:type="dcterms:W3CDTF">2022-05-16T19:30:13Z</dcterms:modified>
</cp:coreProperties>
</file>