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91" r:id="rId3"/>
    <p:sldId id="279" r:id="rId4"/>
    <p:sldId id="292" r:id="rId5"/>
    <p:sldId id="256" r:id="rId6"/>
    <p:sldId id="257" r:id="rId7"/>
    <p:sldId id="294" r:id="rId8"/>
    <p:sldId id="258" r:id="rId9"/>
    <p:sldId id="267" r:id="rId10"/>
    <p:sldId id="296" r:id="rId11"/>
    <p:sldId id="297" r:id="rId12"/>
    <p:sldId id="259" r:id="rId13"/>
    <p:sldId id="299" r:id="rId14"/>
    <p:sldId id="301" r:id="rId15"/>
    <p:sldId id="302" r:id="rId16"/>
    <p:sldId id="264" r:id="rId17"/>
    <p:sldId id="303" r:id="rId18"/>
    <p:sldId id="305" r:id="rId19"/>
    <p:sldId id="306" r:id="rId20"/>
    <p:sldId id="300" r:id="rId21"/>
    <p:sldId id="265" r:id="rId22"/>
    <p:sldId id="280" r:id="rId23"/>
    <p:sldId id="307" r:id="rId24"/>
    <p:sldId id="281" r:id="rId25"/>
    <p:sldId id="282" r:id="rId26"/>
    <p:sldId id="283" r:id="rId27"/>
    <p:sldId id="284" r:id="rId28"/>
    <p:sldId id="286" r:id="rId29"/>
    <p:sldId id="287" r:id="rId30"/>
    <p:sldId id="277" r:id="rId31"/>
    <p:sldId id="309"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A0965A"/>
    <a:srgbClr val="990099"/>
    <a:srgbClr val="CC00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5632B5F-1CB5-440E-BDFB-99759121990F}" type="datetimeFigureOut">
              <a:rPr lang="ru-RU" smtClean="0"/>
              <a:pPr/>
              <a:t>17.05.2022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17660A50-E174-44C6-8F2B-B08CAB0A14F0}"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32B5F-1CB5-440E-BDFB-99759121990F}" type="datetimeFigureOut">
              <a:rPr lang="ru-RU" smtClean="0"/>
              <a:pPr/>
              <a:t>17.05.2022</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60A50-E174-44C6-8F2B-B08CAB0A14F0}"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gif"/><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5NSuv80cVQo&amp;list=PLEoEWGEBriPDr4cJAXSVUtV-L6AhCjnjM&amp;index=88" TargetMode="External"/><Relationship Id="rId3" Type="http://schemas.openxmlformats.org/officeDocument/2006/relationships/hyperlink" Target="https://www.youtube.com/watch?v=fIVy7awScuM" TargetMode="External"/><Relationship Id="rId7" Type="http://schemas.openxmlformats.org/officeDocument/2006/relationships/hyperlink" Target="https://www.youtube.com/watch?v=4_NLa7WA7h8" TargetMode="External"/><Relationship Id="rId2" Type="http://schemas.openxmlformats.org/officeDocument/2006/relationships/hyperlink" Target="https://www.youtube.com/watch?v=lCsToaF90Uo" TargetMode="External"/><Relationship Id="rId1" Type="http://schemas.openxmlformats.org/officeDocument/2006/relationships/slideLayout" Target="../slideLayouts/slideLayout2.xml"/><Relationship Id="rId6" Type="http://schemas.openxmlformats.org/officeDocument/2006/relationships/hyperlink" Target="https://www.youtube.com/watch?v=MjRQK-KOXw8" TargetMode="External"/><Relationship Id="rId5" Type="http://schemas.openxmlformats.org/officeDocument/2006/relationships/hyperlink" Target="https://www.youtube.com/watch?v=yrLlTVA4uh0" TargetMode="External"/><Relationship Id="rId10" Type="http://schemas.openxmlformats.org/officeDocument/2006/relationships/hyperlink" Target="https://www.youtube.com/watch?v=BIHrN54oj24&amp;vl=ru" TargetMode="External"/><Relationship Id="rId4" Type="http://schemas.openxmlformats.org/officeDocument/2006/relationships/hyperlink" Target="https://www.youtube.com/watch?v=tyNZhCvT9xE" TargetMode="External"/><Relationship Id="rId9" Type="http://schemas.openxmlformats.org/officeDocument/2006/relationships/hyperlink" Target="https://www.youtube.com/watch?v=2Q48kHhaX3k&amp;vl=r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42910" y="1"/>
            <a:ext cx="7772400" cy="1000108"/>
          </a:xfrm>
        </p:spPr>
        <p:txBody>
          <a:bodyPr/>
          <a:lstStyle/>
          <a:p>
            <a:r>
              <a:rPr lang="uk-UA" b="1" dirty="0" err="1" smtClean="0">
                <a:solidFill>
                  <a:srgbClr val="002060"/>
                </a:solidFill>
                <a:latin typeface="Times New Roman" pitchFamily="18" charset="0"/>
                <a:cs typeface="Times New Roman" pitchFamily="18" charset="0"/>
              </a:rPr>
              <a:t>Міні-проєкт</a:t>
            </a:r>
            <a:endParaRPr lang="uk-UA" b="1" dirty="0">
              <a:solidFill>
                <a:srgbClr val="00206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85720" y="1285860"/>
            <a:ext cx="8572560" cy="1752600"/>
          </a:xfrm>
        </p:spPr>
        <p:txBody>
          <a:bodyPr>
            <a:normAutofit/>
          </a:bodyPr>
          <a:lstStyle/>
          <a:p>
            <a:r>
              <a:rPr lang="uk-UA" sz="4400" b="1" dirty="0" smtClean="0">
                <a:solidFill>
                  <a:srgbClr val="0070C0"/>
                </a:solidFill>
                <a:latin typeface="Times New Roman" pitchFamily="18" charset="0"/>
                <a:cs typeface="Times New Roman" pitchFamily="18" charset="0"/>
              </a:rPr>
              <a:t>“МІЙ ВЛАСНИЙ СТИЛЬ”</a:t>
            </a:r>
            <a:endParaRPr lang="uk-UA" sz="4400" b="1" dirty="0">
              <a:solidFill>
                <a:srgbClr val="0070C0"/>
              </a:solidFill>
              <a:latin typeface="Times New Roman" pitchFamily="18" charset="0"/>
              <a:cs typeface="Times New Roman" pitchFamily="18" charset="0"/>
            </a:endParaRPr>
          </a:p>
        </p:txBody>
      </p:sp>
      <p:sp>
        <p:nvSpPr>
          <p:cNvPr id="4" name="Прямоугольник 3"/>
          <p:cNvSpPr/>
          <p:nvPr/>
        </p:nvSpPr>
        <p:spPr>
          <a:xfrm>
            <a:off x="3357554" y="857232"/>
            <a:ext cx="2473947" cy="369332"/>
          </a:xfrm>
          <a:prstGeom prst="rect">
            <a:avLst/>
          </a:prstGeom>
        </p:spPr>
        <p:txBody>
          <a:bodyPr wrap="none">
            <a:spAutoFit/>
          </a:bodyPr>
          <a:lstStyle/>
          <a:p>
            <a:r>
              <a:rPr lang="uk-UA" b="1" dirty="0" smtClean="0">
                <a:solidFill>
                  <a:srgbClr val="002060"/>
                </a:solidFill>
                <a:latin typeface="Times New Roman" pitchFamily="18" charset="0"/>
                <a:cs typeface="Times New Roman" pitchFamily="18" charset="0"/>
              </a:rPr>
              <a:t>з трудового навчання </a:t>
            </a:r>
            <a:endParaRPr lang="uk-UA" dirty="0">
              <a:solidFill>
                <a:srgbClr val="002060"/>
              </a:solidFill>
            </a:endParaRPr>
          </a:p>
        </p:txBody>
      </p:sp>
      <p:sp>
        <p:nvSpPr>
          <p:cNvPr id="5" name="Прямоугольник 4"/>
          <p:cNvSpPr/>
          <p:nvPr/>
        </p:nvSpPr>
        <p:spPr>
          <a:xfrm>
            <a:off x="3571868" y="6143644"/>
            <a:ext cx="5212004" cy="461665"/>
          </a:xfrm>
          <a:prstGeom prst="rect">
            <a:avLst/>
          </a:prstGeom>
        </p:spPr>
        <p:txBody>
          <a:bodyPr wrap="none">
            <a:spAutoFit/>
          </a:bodyPr>
          <a:lstStyle/>
          <a:p>
            <a:r>
              <a:rPr lang="ru-RU" sz="2400" b="1" dirty="0" smtClean="0">
                <a:solidFill>
                  <a:schemeClr val="accent1">
                    <a:lumMod val="50000"/>
                  </a:schemeClr>
                </a:solidFill>
                <a:latin typeface="Times New Roman" pitchFamily="18" charset="0"/>
                <a:cs typeface="Times New Roman" pitchFamily="18" charset="0"/>
              </a:rPr>
              <a:t>«Стиль </a:t>
            </a:r>
            <a:r>
              <a:rPr lang="ru-RU" sz="2400" b="1" dirty="0" err="1" smtClean="0">
                <a:solidFill>
                  <a:schemeClr val="accent1">
                    <a:lumMod val="50000"/>
                  </a:schemeClr>
                </a:solidFill>
                <a:latin typeface="Times New Roman" pitchFamily="18" charset="0"/>
                <a:cs typeface="Times New Roman" pitchFamily="18" charset="0"/>
              </a:rPr>
              <a:t>людини</a:t>
            </a:r>
            <a:r>
              <a:rPr lang="ru-RU" sz="2400" b="1" dirty="0" smtClean="0">
                <a:solidFill>
                  <a:schemeClr val="accent1">
                    <a:lumMod val="50000"/>
                  </a:schemeClr>
                </a:solidFill>
                <a:latin typeface="Times New Roman" pitchFamily="18" charset="0"/>
                <a:cs typeface="Times New Roman" pitchFamily="18" charset="0"/>
              </a:rPr>
              <a:t> - </a:t>
            </a:r>
            <a:r>
              <a:rPr lang="ru-RU" sz="2400" b="1" dirty="0" err="1" smtClean="0">
                <a:solidFill>
                  <a:schemeClr val="accent1">
                    <a:lumMod val="50000"/>
                  </a:schemeClr>
                </a:solidFill>
                <a:latin typeface="Times New Roman" pitchFamily="18" charset="0"/>
                <a:cs typeface="Times New Roman" pitchFamily="18" charset="0"/>
              </a:rPr>
              <a:t>це</a:t>
            </a:r>
            <a:r>
              <a:rPr lang="ru-RU" sz="2400" b="1" dirty="0" smtClean="0">
                <a:solidFill>
                  <a:schemeClr val="accent1">
                    <a:lumMod val="50000"/>
                  </a:schemeClr>
                </a:solidFill>
                <a:latin typeface="Times New Roman" pitchFamily="18" charset="0"/>
                <a:cs typeface="Times New Roman" pitchFamily="18" charset="0"/>
              </a:rPr>
              <a:t> голос </a:t>
            </a:r>
            <a:r>
              <a:rPr lang="ru-RU" sz="2400" b="1" dirty="0" err="1" smtClean="0">
                <a:solidFill>
                  <a:schemeClr val="accent1">
                    <a:lumMod val="50000"/>
                  </a:schemeClr>
                </a:solidFill>
                <a:latin typeface="Times New Roman" pitchFamily="18" charset="0"/>
                <a:cs typeface="Times New Roman" pitchFamily="18" charset="0"/>
              </a:rPr>
              <a:t>її</a:t>
            </a:r>
            <a:r>
              <a:rPr lang="ru-RU" sz="2400" b="1" dirty="0" smtClean="0">
                <a:solidFill>
                  <a:schemeClr val="accent1">
                    <a:lumMod val="50000"/>
                  </a:schemeClr>
                </a:solidFill>
                <a:latin typeface="Times New Roman" pitchFamily="18" charset="0"/>
                <a:cs typeface="Times New Roman" pitchFamily="18" charset="0"/>
              </a:rPr>
              <a:t> </a:t>
            </a:r>
            <a:r>
              <a:rPr lang="ru-RU" sz="2400" b="1" dirty="0" err="1" smtClean="0">
                <a:solidFill>
                  <a:schemeClr val="accent1">
                    <a:lumMod val="50000"/>
                  </a:schemeClr>
                </a:solidFill>
                <a:latin typeface="Times New Roman" pitchFamily="18" charset="0"/>
                <a:cs typeface="Times New Roman" pitchFamily="18" charset="0"/>
              </a:rPr>
              <a:t>душі</a:t>
            </a:r>
            <a:r>
              <a:rPr lang="ru-RU" sz="2400" b="1" dirty="0" smtClean="0">
                <a:solidFill>
                  <a:schemeClr val="accent1">
                    <a:lumMod val="50000"/>
                  </a:schemeClr>
                </a:solidFill>
                <a:latin typeface="Times New Roman" pitchFamily="18" charset="0"/>
                <a:cs typeface="Times New Roman" pitchFamily="18" charset="0"/>
              </a:rPr>
              <a:t>…»</a:t>
            </a:r>
            <a:endParaRPr lang="uk-UA" sz="2400" b="1" dirty="0">
              <a:solidFill>
                <a:schemeClr val="accent1">
                  <a:lumMod val="50000"/>
                </a:schemeClr>
              </a:solidFill>
              <a:latin typeface="Times New Roman" pitchFamily="18" charset="0"/>
              <a:cs typeface="Times New Roman" pitchFamily="18" charset="0"/>
            </a:endParaRPr>
          </a:p>
        </p:txBody>
      </p:sp>
      <p:pic>
        <p:nvPicPr>
          <p:cNvPr id="36868" name="Picture 4" descr="Как навести порядок в шкафу и превратить его в полноценную ..."/>
          <p:cNvPicPr>
            <a:picLocks noChangeAspect="1" noChangeArrowheads="1"/>
          </p:cNvPicPr>
          <p:nvPr/>
        </p:nvPicPr>
        <p:blipFill>
          <a:blip r:embed="rId2" cstate="print"/>
          <a:srcRect/>
          <a:stretch>
            <a:fillRect/>
          </a:stretch>
        </p:blipFill>
        <p:spPr bwMode="auto">
          <a:xfrm>
            <a:off x="1571604" y="2071678"/>
            <a:ext cx="5915025" cy="39433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86050" y="428604"/>
            <a:ext cx="6000760" cy="2554545"/>
          </a:xfrm>
          <a:prstGeom prst="rect">
            <a:avLst/>
          </a:prstGeom>
        </p:spPr>
        <p:txBody>
          <a:bodyPr wrap="square">
            <a:spAutoFit/>
          </a:bodyPr>
          <a:lstStyle/>
          <a:p>
            <a:pPr algn="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Багато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хто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вважає</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що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вбрання</a:t>
            </a:r>
            <a:r>
              <a:rPr lang="ru-RU" sz="2000" b="1" dirty="0" smtClean="0">
                <a:solidFill>
                  <a:schemeClr val="accent6">
                    <a:lumMod val="50000"/>
                  </a:schemeClr>
                </a:solidFill>
                <a:latin typeface="Times New Roman" pitchFamily="18" charset="0"/>
                <a:cs typeface="Times New Roman" pitchFamily="18" charset="0"/>
              </a:rPr>
              <a:t> у романтичному </a:t>
            </a:r>
            <a:r>
              <a:rPr lang="ru-RU" sz="2000" b="1" dirty="0" err="1" smtClean="0">
                <a:solidFill>
                  <a:schemeClr val="accent6">
                    <a:lumMod val="50000"/>
                  </a:schemeClr>
                </a:solidFill>
                <a:latin typeface="Times New Roman" pitchFamily="18" charset="0"/>
                <a:cs typeface="Times New Roman" pitchFamily="18" charset="0"/>
              </a:rPr>
              <a:t>стилі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створюють</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виключно</a:t>
            </a:r>
            <a:r>
              <a:rPr lang="ru-RU" sz="2000" b="1" dirty="0" smtClean="0">
                <a:solidFill>
                  <a:schemeClr val="accent6">
                    <a:lumMod val="50000"/>
                  </a:schemeClr>
                </a:solidFill>
                <a:latin typeface="Times New Roman" pitchFamily="18" charset="0"/>
                <a:cs typeface="Times New Roman" pitchFamily="18" charset="0"/>
              </a:rPr>
              <a:t> для </a:t>
            </a:r>
            <a:r>
              <a:rPr lang="ru-RU" sz="2000" b="1" dirty="0" err="1" smtClean="0">
                <a:solidFill>
                  <a:schemeClr val="accent6">
                    <a:lumMod val="50000"/>
                  </a:schemeClr>
                </a:solidFill>
                <a:latin typeface="Times New Roman" pitchFamily="18" charset="0"/>
                <a:cs typeface="Times New Roman" pitchFamily="18" charset="0"/>
              </a:rPr>
              <a:t>дівчат</a:t>
            </a:r>
            <a:r>
              <a:rPr lang="ru-RU" sz="2000" b="1" dirty="0" smtClean="0">
                <a:solidFill>
                  <a:schemeClr val="accent6">
                    <a:lumMod val="50000"/>
                  </a:schemeClr>
                </a:solidFill>
                <a:latin typeface="Times New Roman" pitchFamily="18" charset="0"/>
                <a:cs typeface="Times New Roman" pitchFamily="18" charset="0"/>
              </a:rPr>
              <a:t>. Але </a:t>
            </a:r>
            <a:r>
              <a:rPr lang="ru-RU" sz="2000" b="1" dirty="0" err="1" smtClean="0">
                <a:solidFill>
                  <a:schemeClr val="accent6">
                    <a:lumMod val="50000"/>
                  </a:schemeClr>
                </a:solidFill>
                <a:latin typeface="Times New Roman" pitchFamily="18" charset="0"/>
                <a:cs typeface="Times New Roman" pitchFamily="18" charset="0"/>
              </a:rPr>
              <a:t>це</a:t>
            </a:r>
            <a:r>
              <a:rPr lang="ru-RU" sz="2000" b="1" dirty="0" smtClean="0">
                <a:solidFill>
                  <a:schemeClr val="accent6">
                    <a:lumMod val="50000"/>
                  </a:schemeClr>
                </a:solidFill>
                <a:latin typeface="Times New Roman" pitchFamily="18" charset="0"/>
                <a:cs typeface="Times New Roman" pitchFamily="18" charset="0"/>
              </a:rPr>
              <a:t> далеко не так. </a:t>
            </a:r>
          </a:p>
          <a:p>
            <a:pPr algn="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Чоловічі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вбрання</a:t>
            </a:r>
            <a:r>
              <a:rPr lang="ru-RU" sz="2000" b="1" dirty="0" smtClean="0">
                <a:solidFill>
                  <a:schemeClr val="accent6">
                    <a:lumMod val="50000"/>
                  </a:schemeClr>
                </a:solidFill>
                <a:latin typeface="Times New Roman" pitchFamily="18" charset="0"/>
                <a:cs typeface="Times New Roman" pitchFamily="18" charset="0"/>
              </a:rPr>
              <a:t> в романтичному </a:t>
            </a:r>
            <a:r>
              <a:rPr lang="ru-RU" sz="2000" b="1" dirty="0" err="1" smtClean="0">
                <a:solidFill>
                  <a:schemeClr val="accent6">
                    <a:lumMod val="50000"/>
                  </a:schemeClr>
                </a:solidFill>
                <a:latin typeface="Times New Roman" pitchFamily="18" charset="0"/>
                <a:cs typeface="Times New Roman" pitchFamily="18" charset="0"/>
              </a:rPr>
              <a:t>стилі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відрізняє</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багатошаровість</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і</a:t>
            </a:r>
            <a:r>
              <a:rPr lang="ru-RU" sz="2000" b="1" dirty="0" smtClean="0">
                <a:solidFill>
                  <a:schemeClr val="accent6">
                    <a:lumMod val="50000"/>
                  </a:schemeClr>
                </a:solidFill>
                <a:latin typeface="Times New Roman" pitchFamily="18" charset="0"/>
                <a:cs typeface="Times New Roman" pitchFamily="18" charset="0"/>
              </a:rPr>
              <a:t> легка </a:t>
            </a:r>
            <a:r>
              <a:rPr lang="ru-RU" sz="2000" b="1" dirty="0" err="1" smtClean="0">
                <a:solidFill>
                  <a:schemeClr val="accent6">
                    <a:lumMod val="50000"/>
                  </a:schemeClr>
                </a:solidFill>
                <a:latin typeface="Times New Roman" pitchFamily="18" charset="0"/>
                <a:cs typeface="Times New Roman" pitchFamily="18" charset="0"/>
              </a:rPr>
              <a:t>недбалість</a:t>
            </a:r>
            <a:r>
              <a:rPr lang="ru-RU" sz="2000" b="1" dirty="0" smtClean="0">
                <a:solidFill>
                  <a:schemeClr val="accent6">
                    <a:lumMod val="50000"/>
                  </a:schemeClr>
                </a:solidFill>
                <a:latin typeface="Times New Roman" pitchFamily="18" charset="0"/>
                <a:cs typeface="Times New Roman" pitchFamily="18" charset="0"/>
              </a:rPr>
              <a:t>. У такому </a:t>
            </a:r>
            <a:r>
              <a:rPr lang="ru-RU" sz="2000" b="1" dirty="0" err="1" smtClean="0">
                <a:solidFill>
                  <a:schemeClr val="accent6">
                    <a:lumMod val="50000"/>
                  </a:schemeClr>
                </a:solidFill>
                <a:latin typeface="Times New Roman" pitchFamily="18" charset="0"/>
                <a:cs typeface="Times New Roman" pitchFamily="18" charset="0"/>
              </a:rPr>
              <a:t>стилі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костюми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можуть</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складатися</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з</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декількох</a:t>
            </a:r>
            <a:r>
              <a:rPr lang="ru-RU" sz="2000" b="1" dirty="0" smtClean="0">
                <a:solidFill>
                  <a:schemeClr val="accent6">
                    <a:lumMod val="50000"/>
                  </a:schemeClr>
                </a:solidFill>
                <a:latin typeface="Times New Roman" pitchFamily="18" charset="0"/>
                <a:cs typeface="Times New Roman" pitchFamily="18" charset="0"/>
              </a:rPr>
              <a:t> деталей – сорочки, </a:t>
            </a:r>
            <a:r>
              <a:rPr lang="ru-RU" sz="2000" b="1" dirty="0" err="1" smtClean="0">
                <a:solidFill>
                  <a:schemeClr val="accent6">
                    <a:lumMod val="50000"/>
                  </a:schemeClr>
                </a:solidFill>
                <a:latin typeface="Times New Roman" pitchFamily="18" charset="0"/>
                <a:cs typeface="Times New Roman" pitchFamily="18" charset="0"/>
              </a:rPr>
              <a:t>накинутій</a:t>
            </a:r>
            <a:r>
              <a:rPr lang="ru-RU" sz="2000" b="1" dirty="0" smtClean="0">
                <a:solidFill>
                  <a:schemeClr val="accent6">
                    <a:lumMod val="50000"/>
                  </a:schemeClr>
                </a:solidFill>
                <a:latin typeface="Times New Roman" pitchFamily="18" charset="0"/>
                <a:cs typeface="Times New Roman" pitchFamily="18" charset="0"/>
              </a:rPr>
              <a:t> поверх футболки </a:t>
            </a:r>
            <a:r>
              <a:rPr lang="ru-RU" sz="2000" b="1" dirty="0" err="1" smtClean="0">
                <a:solidFill>
                  <a:schemeClr val="accent6">
                    <a:lumMod val="50000"/>
                  </a:schemeClr>
                </a:solidFill>
                <a:latin typeface="Times New Roman" pitchFamily="18" charset="0"/>
                <a:cs typeface="Times New Roman" pitchFamily="18" charset="0"/>
              </a:rPr>
              <a:t>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доповненої</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укороченим</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піджаком</a:t>
            </a:r>
            <a:r>
              <a:rPr lang="ru-RU" sz="2000" b="1" dirty="0" smtClean="0">
                <a:solidFill>
                  <a:schemeClr val="accent6">
                    <a:lumMod val="50000"/>
                  </a:schemeClr>
                </a:solidFill>
                <a:latin typeface="Times New Roman" pitchFamily="18" charset="0"/>
                <a:cs typeface="Times New Roman" pitchFamily="18" charset="0"/>
              </a:rPr>
              <a:t>.</a:t>
            </a:r>
            <a:endParaRPr lang="ru-RU" sz="2000" b="1" dirty="0">
              <a:solidFill>
                <a:schemeClr val="accent6">
                  <a:lumMod val="50000"/>
                </a:schemeClr>
              </a:solidFill>
              <a:latin typeface="Times New Roman" pitchFamily="18" charset="0"/>
              <a:cs typeface="Times New Roman" pitchFamily="18" charset="0"/>
            </a:endParaRPr>
          </a:p>
        </p:txBody>
      </p:sp>
      <p:sp>
        <p:nvSpPr>
          <p:cNvPr id="5" name="Прямоугольник 4"/>
          <p:cNvSpPr/>
          <p:nvPr/>
        </p:nvSpPr>
        <p:spPr>
          <a:xfrm>
            <a:off x="5572132" y="0"/>
            <a:ext cx="2300053" cy="584775"/>
          </a:xfrm>
          <a:prstGeom prst="rect">
            <a:avLst/>
          </a:prstGeom>
        </p:spPr>
        <p:txBody>
          <a:bodyPr wrap="none">
            <a:spAutoFit/>
          </a:bodyPr>
          <a:lstStyle/>
          <a:p>
            <a:r>
              <a:rPr lang="ru-RU" sz="3200" b="1" i="1" dirty="0" smtClean="0">
                <a:solidFill>
                  <a:schemeClr val="accent6">
                    <a:lumMod val="75000"/>
                  </a:schemeClr>
                </a:solidFill>
                <a:latin typeface="Times New Roman" pitchFamily="18" charset="0"/>
                <a:cs typeface="Times New Roman" pitchFamily="18" charset="0"/>
              </a:rPr>
              <a:t>Романтизм</a:t>
            </a:r>
          </a:p>
        </p:txBody>
      </p:sp>
      <p:pic>
        <p:nvPicPr>
          <p:cNvPr id="54274" name="Picture 2" descr="http://newsdaily.com.ua/images/5045/504584.jpg"/>
          <p:cNvPicPr>
            <a:picLocks noChangeAspect="1" noChangeArrowheads="1"/>
          </p:cNvPicPr>
          <p:nvPr/>
        </p:nvPicPr>
        <p:blipFill>
          <a:blip r:embed="rId2" cstate="print"/>
          <a:srcRect/>
          <a:stretch>
            <a:fillRect/>
          </a:stretch>
        </p:blipFill>
        <p:spPr bwMode="auto">
          <a:xfrm>
            <a:off x="-1" y="1"/>
            <a:ext cx="2805287" cy="3929066"/>
          </a:xfrm>
          <a:prstGeom prst="rect">
            <a:avLst/>
          </a:prstGeom>
          <a:ln>
            <a:noFill/>
          </a:ln>
          <a:effectLst>
            <a:softEdge rad="112500"/>
          </a:effectLst>
        </p:spPr>
      </p:pic>
      <p:sp>
        <p:nvSpPr>
          <p:cNvPr id="7" name="Прямоугольник 6"/>
          <p:cNvSpPr/>
          <p:nvPr/>
        </p:nvSpPr>
        <p:spPr>
          <a:xfrm>
            <a:off x="4357686" y="3214686"/>
            <a:ext cx="4572000" cy="3170099"/>
          </a:xfrm>
          <a:prstGeom prst="rect">
            <a:avLst/>
          </a:prstGeom>
        </p:spPr>
        <p:txBody>
          <a:bodyPr>
            <a:spAutoFit/>
          </a:bodyPr>
          <a:lstStyle/>
          <a:p>
            <a:pPr algn="ctr"/>
            <a:r>
              <a:rPr lang="ru-RU" sz="2000" b="1" dirty="0" err="1" smtClean="0">
                <a:solidFill>
                  <a:schemeClr val="accent6">
                    <a:lumMod val="50000"/>
                  </a:schemeClr>
                </a:solidFill>
                <a:latin typeface="Times New Roman" pitchFamily="18" charset="0"/>
                <a:cs typeface="Times New Roman" pitchFamily="18" charset="0"/>
              </a:rPr>
              <a:t>Що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стосується</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штанів</a:t>
            </a:r>
            <a:r>
              <a:rPr lang="ru-RU" sz="2000" b="1" dirty="0" smtClean="0">
                <a:solidFill>
                  <a:schemeClr val="accent6">
                    <a:lumMod val="50000"/>
                  </a:schemeClr>
                </a:solidFill>
                <a:latin typeface="Times New Roman" pitchFamily="18" charset="0"/>
                <a:cs typeface="Times New Roman" pitchFamily="18" charset="0"/>
              </a:rPr>
              <a:t>, в </a:t>
            </a:r>
            <a:r>
              <a:rPr lang="ru-RU" sz="2000" b="1" dirty="0" err="1" smtClean="0">
                <a:solidFill>
                  <a:schemeClr val="accent6">
                    <a:lumMod val="50000"/>
                  </a:schemeClr>
                </a:solidFill>
                <a:latin typeface="Times New Roman" pitchFamily="18" charset="0"/>
                <a:cs typeface="Times New Roman" pitchFamily="18" charset="0"/>
              </a:rPr>
              <a:t>даному</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стилі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найбільш</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доречні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такі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моделі</a:t>
            </a:r>
            <a:r>
              <a:rPr lang="ru-RU" sz="2000" b="1" dirty="0" smtClean="0">
                <a:solidFill>
                  <a:schemeClr val="accent6">
                    <a:lumMod val="50000"/>
                  </a:schemeClr>
                </a:solidFill>
                <a:latin typeface="Times New Roman" pitchFamily="18" charset="0"/>
                <a:cs typeface="Times New Roman" pitchFamily="18" charset="0"/>
              </a:rPr>
              <a:t>, як </a:t>
            </a:r>
            <a:r>
              <a:rPr lang="ru-RU" sz="2000" b="1" dirty="0" err="1" smtClean="0">
                <a:solidFill>
                  <a:schemeClr val="accent6">
                    <a:lumMod val="50000"/>
                  </a:schemeClr>
                </a:solidFill>
                <a:latin typeface="Times New Roman" pitchFamily="18" charset="0"/>
                <a:cs typeface="Times New Roman" pitchFamily="18" charset="0"/>
              </a:rPr>
              <a:t>скінні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галіфе</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Дуже</a:t>
            </a:r>
            <a:r>
              <a:rPr lang="ru-RU" sz="2000" b="1" dirty="0" smtClean="0">
                <a:solidFill>
                  <a:schemeClr val="accent6">
                    <a:lumMod val="50000"/>
                  </a:schemeClr>
                </a:solidFill>
                <a:latin typeface="Times New Roman" pitchFamily="18" charset="0"/>
                <a:cs typeface="Times New Roman" pitchFamily="18" charset="0"/>
              </a:rPr>
              <a:t> часто луки в романтичному </a:t>
            </a:r>
            <a:r>
              <a:rPr lang="ru-RU" sz="2000" b="1" dirty="0" err="1" smtClean="0">
                <a:solidFill>
                  <a:schemeClr val="accent6">
                    <a:lumMod val="50000"/>
                  </a:schemeClr>
                </a:solidFill>
                <a:latin typeface="Times New Roman" pitchFamily="18" charset="0"/>
                <a:cs typeface="Times New Roman" pitchFamily="18" charset="0"/>
              </a:rPr>
              <a:t>стилі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доповнюють</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оригінальними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аксесуарами</a:t>
            </a:r>
            <a:r>
              <a:rPr lang="ru-RU" sz="2000" b="1" dirty="0" smtClean="0">
                <a:solidFill>
                  <a:schemeClr val="accent6">
                    <a:lumMod val="50000"/>
                  </a:schemeClr>
                </a:solidFill>
                <a:latin typeface="Times New Roman" pitchFamily="18" charset="0"/>
                <a:cs typeface="Times New Roman" pitchFamily="18" charset="0"/>
              </a:rPr>
              <a:t> – </a:t>
            </a:r>
            <a:r>
              <a:rPr lang="ru-RU" sz="2000" b="1" dirty="0" err="1" smtClean="0">
                <a:solidFill>
                  <a:schemeClr val="accent6">
                    <a:lumMod val="50000"/>
                  </a:schemeClr>
                </a:solidFill>
                <a:latin typeface="Times New Roman" pitchFamily="18" charset="0"/>
                <a:cs typeface="Times New Roman" pitchFamily="18" charset="0"/>
              </a:rPr>
              <a:t>шийними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хустками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незвичайними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краватками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або</a:t>
            </a:r>
            <a:r>
              <a:rPr lang="ru-RU" sz="2000" b="1" dirty="0" smtClean="0">
                <a:solidFill>
                  <a:schemeClr val="accent6">
                    <a:lumMod val="50000"/>
                  </a:schemeClr>
                </a:solidFill>
                <a:latin typeface="Times New Roman" pitchFamily="18" charset="0"/>
                <a:cs typeface="Times New Roman" pitchFamily="18" charset="0"/>
              </a:rPr>
              <a:t> шарфами. Луки в </a:t>
            </a:r>
            <a:r>
              <a:rPr lang="ru-RU" sz="2000" b="1" dirty="0" err="1" smtClean="0">
                <a:solidFill>
                  <a:schemeClr val="accent6">
                    <a:lumMod val="50000"/>
                  </a:schemeClr>
                </a:solidFill>
                <a:latin typeface="Times New Roman" pitchFamily="18" charset="0"/>
                <a:cs typeface="Times New Roman" pitchFamily="18" charset="0"/>
              </a:rPr>
              <a:t>подібному</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стилі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чудово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підходять</a:t>
            </a:r>
            <a:r>
              <a:rPr lang="ru-RU" sz="2000" b="1" dirty="0" smtClean="0">
                <a:solidFill>
                  <a:schemeClr val="accent6">
                    <a:lumMod val="50000"/>
                  </a:schemeClr>
                </a:solidFill>
                <a:latin typeface="Times New Roman" pitchFamily="18" charset="0"/>
                <a:cs typeface="Times New Roman" pitchFamily="18" charset="0"/>
              </a:rPr>
              <a:t> для </a:t>
            </a:r>
            <a:r>
              <a:rPr lang="ru-RU" sz="2000" b="1" dirty="0" err="1" smtClean="0">
                <a:solidFill>
                  <a:schemeClr val="accent6">
                    <a:lumMod val="50000"/>
                  </a:schemeClr>
                </a:solidFill>
                <a:latin typeface="Times New Roman" pitchFamily="18" charset="0"/>
                <a:cs typeface="Times New Roman" pitchFamily="18" charset="0"/>
              </a:rPr>
              <a:t>побачення</a:t>
            </a:r>
            <a:r>
              <a:rPr lang="ru-RU" sz="2000" b="1" dirty="0" smtClean="0">
                <a:solidFill>
                  <a:schemeClr val="accent6">
                    <a:lumMod val="50000"/>
                  </a:schemeClr>
                </a:solidFill>
                <a:latin typeface="Times New Roman" pitchFamily="18" charset="0"/>
                <a:cs typeface="Times New Roman" pitchFamily="18" charset="0"/>
              </a:rPr>
              <a:t>, походу в театр </a:t>
            </a:r>
            <a:r>
              <a:rPr lang="ru-RU" sz="2000" b="1" dirty="0" err="1" smtClean="0">
                <a:solidFill>
                  <a:schemeClr val="accent6">
                    <a:lumMod val="50000"/>
                  </a:schemeClr>
                </a:solidFill>
                <a:latin typeface="Times New Roman" pitchFamily="18" charset="0"/>
                <a:cs typeface="Times New Roman" pitchFamily="18" charset="0"/>
              </a:rPr>
              <a:t>або</a:t>
            </a:r>
            <a:r>
              <a:rPr lang="ru-RU" sz="2000" b="1" dirty="0" smtClean="0">
                <a:solidFill>
                  <a:schemeClr val="accent6">
                    <a:lumMod val="50000"/>
                  </a:schemeClr>
                </a:solidFill>
                <a:latin typeface="Times New Roman" pitchFamily="18" charset="0"/>
                <a:cs typeface="Times New Roman" pitchFamily="18" charset="0"/>
              </a:rPr>
              <a:t> ресторан.</a:t>
            </a:r>
            <a:endParaRPr lang="uk-UA" sz="2000" b="1" dirty="0">
              <a:solidFill>
                <a:schemeClr val="accent6">
                  <a:lumMod val="50000"/>
                </a:schemeClr>
              </a:solidFill>
              <a:latin typeface="Times New Roman" pitchFamily="18" charset="0"/>
              <a:cs typeface="Times New Roman" pitchFamily="18" charset="0"/>
            </a:endParaRPr>
          </a:p>
        </p:txBody>
      </p:sp>
      <p:pic>
        <p:nvPicPr>
          <p:cNvPr id="11" name="Picture 6" descr="https://mens-look.ru/assets/images/guide/otdih/Salvatore-Ferragamo-fall-2011-1.jpg"/>
          <p:cNvPicPr>
            <a:picLocks noChangeAspect="1" noChangeArrowheads="1"/>
          </p:cNvPicPr>
          <p:nvPr/>
        </p:nvPicPr>
        <p:blipFill>
          <a:blip r:embed="rId3" cstate="print"/>
          <a:srcRect/>
          <a:stretch>
            <a:fillRect/>
          </a:stretch>
        </p:blipFill>
        <p:spPr bwMode="auto">
          <a:xfrm>
            <a:off x="1571604" y="2857577"/>
            <a:ext cx="2668251" cy="4000423"/>
          </a:xfrm>
          <a:prstGeom prst="rect">
            <a:avLst/>
          </a:prstGeom>
          <a:ln>
            <a:noFill/>
          </a:ln>
          <a:effectLst>
            <a:softEdge rad="112500"/>
          </a:effectLst>
        </p:spPr>
      </p:pic>
      <p:pic>
        <p:nvPicPr>
          <p:cNvPr id="34820" name="Picture 4" descr="Виды клеток рисунок на шарфе"/>
          <p:cNvPicPr>
            <a:picLocks noChangeAspect="1" noChangeArrowheads="1"/>
          </p:cNvPicPr>
          <p:nvPr/>
        </p:nvPicPr>
        <p:blipFill>
          <a:blip r:embed="rId4" cstate="print"/>
          <a:srcRect/>
          <a:stretch>
            <a:fillRect/>
          </a:stretch>
        </p:blipFill>
        <p:spPr bwMode="auto">
          <a:xfrm>
            <a:off x="0" y="4071942"/>
            <a:ext cx="2099703" cy="26129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https://mens-look.ru/assets/images/guide/otdih/Salvatore-Ferragamo-fall-2011-4.jpg"/>
          <p:cNvPicPr>
            <a:picLocks noChangeAspect="1" noChangeArrowheads="1"/>
          </p:cNvPicPr>
          <p:nvPr/>
        </p:nvPicPr>
        <p:blipFill>
          <a:blip r:embed="rId2" cstate="print"/>
          <a:srcRect/>
          <a:stretch>
            <a:fillRect/>
          </a:stretch>
        </p:blipFill>
        <p:spPr bwMode="auto">
          <a:xfrm>
            <a:off x="6429388" y="0"/>
            <a:ext cx="2714612" cy="4069931"/>
          </a:xfrm>
          <a:prstGeom prst="rect">
            <a:avLst/>
          </a:prstGeom>
          <a:ln>
            <a:noFill/>
          </a:ln>
          <a:effectLst>
            <a:softEdge rad="112500"/>
          </a:effectLst>
        </p:spPr>
      </p:pic>
      <p:pic>
        <p:nvPicPr>
          <p:cNvPr id="13" name="Picture 8" descr="Романтический стиль в одежде мужчин"/>
          <p:cNvPicPr>
            <a:picLocks noChangeAspect="1" noChangeArrowheads="1"/>
          </p:cNvPicPr>
          <p:nvPr/>
        </p:nvPicPr>
        <p:blipFill>
          <a:blip r:embed="rId3" cstate="print"/>
          <a:srcRect/>
          <a:stretch>
            <a:fillRect/>
          </a:stretch>
        </p:blipFill>
        <p:spPr bwMode="auto">
          <a:xfrm>
            <a:off x="5000628" y="1928802"/>
            <a:ext cx="2196393" cy="2922620"/>
          </a:xfrm>
          <a:prstGeom prst="rect">
            <a:avLst/>
          </a:prstGeom>
          <a:ln>
            <a:noFill/>
          </a:ln>
          <a:effectLst>
            <a:softEdge rad="112500"/>
          </a:effectLst>
        </p:spPr>
      </p:pic>
      <p:sp>
        <p:nvSpPr>
          <p:cNvPr id="4" name="Прямоугольник 3"/>
          <p:cNvSpPr/>
          <p:nvPr/>
        </p:nvSpPr>
        <p:spPr>
          <a:xfrm>
            <a:off x="142844" y="500042"/>
            <a:ext cx="6643734" cy="3077766"/>
          </a:xfrm>
          <a:prstGeom prst="rect">
            <a:avLst/>
          </a:prstGeom>
        </p:spPr>
        <p:txBody>
          <a:bodyPr wrap="square">
            <a:spAutoFit/>
          </a:bodyPr>
          <a:lstStyle/>
          <a:p>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Сьогодні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представники</a:t>
            </a:r>
            <a:r>
              <a:rPr lang="ru-RU" sz="2000" b="1" dirty="0" smtClean="0">
                <a:solidFill>
                  <a:schemeClr val="accent6">
                    <a:lumMod val="50000"/>
                  </a:schemeClr>
                </a:solidFill>
                <a:latin typeface="Times New Roman" pitchFamily="18" charset="0"/>
                <a:cs typeface="Times New Roman" pitchFamily="18" charset="0"/>
              </a:rPr>
              <a:t> сильного пола </a:t>
            </a:r>
            <a:r>
              <a:rPr lang="ru-RU" sz="2000" b="1" dirty="0" err="1" smtClean="0">
                <a:solidFill>
                  <a:schemeClr val="accent6">
                    <a:lumMod val="50000"/>
                  </a:schemeClr>
                </a:solidFill>
                <a:latin typeface="Times New Roman" pitchFamily="18" charset="0"/>
                <a:cs typeface="Times New Roman" pitchFamily="18" charset="0"/>
              </a:rPr>
              <a:t>навчилися</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інакше</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представляти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цей</a:t>
            </a:r>
            <a:r>
              <a:rPr lang="ru-RU" sz="2000" b="1" dirty="0" smtClean="0">
                <a:solidFill>
                  <a:schemeClr val="accent6">
                    <a:lumMod val="50000"/>
                  </a:schemeClr>
                </a:solidFill>
                <a:latin typeface="Times New Roman" pitchFamily="18" charset="0"/>
                <a:cs typeface="Times New Roman" pitchFamily="18" charset="0"/>
              </a:rPr>
              <a:t> стиль. </a:t>
            </a:r>
          </a:p>
          <a:p>
            <a:r>
              <a:rPr lang="ru-RU" sz="2000" b="1" dirty="0" smtClean="0">
                <a:solidFill>
                  <a:schemeClr val="accent6">
                    <a:lumMod val="50000"/>
                  </a:schemeClr>
                </a:solidFill>
                <a:latin typeface="Times New Roman" pitchFamily="18" charset="0"/>
                <a:cs typeface="Times New Roman" pitchFamily="18" charset="0"/>
              </a:rPr>
              <a:t>  Нотки романтизма, </a:t>
            </a:r>
            <a:r>
              <a:rPr lang="ru-RU" sz="2000" b="1" dirty="0" err="1" smtClean="0">
                <a:solidFill>
                  <a:schemeClr val="accent6">
                    <a:lumMod val="50000"/>
                  </a:schemeClr>
                </a:solidFill>
                <a:latin typeface="Times New Roman" pitchFamily="18" charset="0"/>
                <a:cs typeface="Times New Roman" pitchFamily="18" charset="0"/>
              </a:rPr>
              <a:t>навіть</a:t>
            </a:r>
            <a:r>
              <a:rPr lang="ru-RU" sz="2000" b="1" dirty="0" smtClean="0">
                <a:solidFill>
                  <a:schemeClr val="accent6">
                    <a:lumMod val="50000"/>
                  </a:schemeClr>
                </a:solidFill>
                <a:latin typeface="Times New Roman" pitchFamily="18" charset="0"/>
                <a:cs typeface="Times New Roman" pitchFamily="18" charset="0"/>
              </a:rPr>
              <a:t>,  до самого </a:t>
            </a:r>
            <a:r>
              <a:rPr lang="ru-RU" sz="2000" b="1" dirty="0" err="1" smtClean="0">
                <a:solidFill>
                  <a:schemeClr val="accent6">
                    <a:lumMod val="50000"/>
                  </a:schemeClr>
                </a:solidFill>
                <a:latin typeface="Times New Roman" pitchFamily="18" charset="0"/>
                <a:cs typeface="Times New Roman" pitchFamily="18" charset="0"/>
              </a:rPr>
              <a:t>звичайного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класичного</a:t>
            </a:r>
            <a:r>
              <a:rPr lang="ru-RU" sz="2000" b="1" dirty="0" smtClean="0">
                <a:solidFill>
                  <a:schemeClr val="accent6">
                    <a:lumMod val="50000"/>
                  </a:schemeClr>
                </a:solidFill>
                <a:latin typeface="Times New Roman" pitchFamily="18" charset="0"/>
                <a:cs typeface="Times New Roman" pitchFamily="18" charset="0"/>
              </a:rPr>
              <a:t>  образу </a:t>
            </a:r>
            <a:r>
              <a:rPr lang="ru-RU" sz="2000" b="1" dirty="0" err="1" smtClean="0">
                <a:solidFill>
                  <a:schemeClr val="accent6">
                    <a:lumMod val="50000"/>
                  </a:schemeClr>
                </a:solidFill>
                <a:latin typeface="Times New Roman" pitchFamily="18" charset="0"/>
                <a:cs typeface="Times New Roman" pitchFamily="18" charset="0"/>
              </a:rPr>
              <a:t>можна</a:t>
            </a:r>
            <a:r>
              <a:rPr lang="ru-RU" sz="2000" b="1" dirty="0" smtClean="0">
                <a:solidFill>
                  <a:schemeClr val="accent6">
                    <a:lumMod val="50000"/>
                  </a:schemeClr>
                </a:solidFill>
                <a:latin typeface="Times New Roman" pitchFamily="18" charset="0"/>
                <a:cs typeface="Times New Roman" pitchFamily="18" charset="0"/>
              </a:rPr>
              <a:t> внести буквально </a:t>
            </a:r>
            <a:r>
              <a:rPr lang="ru-RU" sz="2000" b="1" dirty="0" err="1" smtClean="0">
                <a:solidFill>
                  <a:schemeClr val="accent6">
                    <a:lumMod val="50000"/>
                  </a:schemeClr>
                </a:solidFill>
                <a:latin typeface="Times New Roman" pitchFamily="18" charset="0"/>
                <a:cs typeface="Times New Roman" pitchFamily="18" charset="0"/>
              </a:rPr>
              <a:t>декількома</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рухами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засучити</a:t>
            </a:r>
            <a:r>
              <a:rPr lang="ru-RU" sz="2000" b="1" dirty="0" smtClean="0">
                <a:solidFill>
                  <a:schemeClr val="accent6">
                    <a:lumMod val="50000"/>
                  </a:schemeClr>
                </a:solidFill>
                <a:latin typeface="Times New Roman" pitchFamily="18" charset="0"/>
                <a:cs typeface="Times New Roman" pitchFamily="18" charset="0"/>
              </a:rPr>
              <a:t> рукава на </a:t>
            </a:r>
            <a:r>
              <a:rPr lang="ru-RU" sz="2000" b="1" dirty="0" err="1" smtClean="0">
                <a:solidFill>
                  <a:schemeClr val="accent6">
                    <a:lumMod val="50000"/>
                  </a:schemeClr>
                </a:solidFill>
                <a:latin typeface="Times New Roman" pitchFamily="18" charset="0"/>
                <a:cs typeface="Times New Roman" pitchFamily="18" charset="0"/>
              </a:rPr>
              <a:t>сорочці</a:t>
            </a:r>
            <a:r>
              <a:rPr lang="ru-RU" sz="2000" b="1" dirty="0" smtClean="0">
                <a:solidFill>
                  <a:schemeClr val="accent6">
                    <a:lumMod val="50000"/>
                  </a:schemeClr>
                </a:solidFill>
                <a:latin typeface="Times New Roman" pitchFamily="18" charset="0"/>
                <a:cs typeface="Times New Roman" pitchFamily="18" charset="0"/>
              </a:rPr>
              <a:t> та </a:t>
            </a:r>
            <a:r>
              <a:rPr lang="ru-RU" sz="2000" b="1" dirty="0" err="1" smtClean="0">
                <a:solidFill>
                  <a:schemeClr val="accent6">
                    <a:lumMod val="50000"/>
                  </a:schemeClr>
                </a:solidFill>
                <a:latin typeface="Times New Roman" pitchFamily="18" charset="0"/>
                <a:cs typeface="Times New Roman" pitchFamily="18" charset="0"/>
              </a:rPr>
              <a:t>розстібнути</a:t>
            </a:r>
            <a:r>
              <a:rPr lang="ru-RU" sz="2000" b="1" dirty="0" smtClean="0">
                <a:solidFill>
                  <a:schemeClr val="accent6">
                    <a:lumMod val="50000"/>
                  </a:schemeClr>
                </a:solidFill>
                <a:latin typeface="Times New Roman" pitchFamily="18" charset="0"/>
                <a:cs typeface="Times New Roman" pitchFamily="18" charset="0"/>
              </a:rPr>
              <a:t> пару </a:t>
            </a:r>
            <a:r>
              <a:rPr lang="ru-RU" sz="2000" b="1" dirty="0" err="1" smtClean="0">
                <a:solidFill>
                  <a:schemeClr val="accent6">
                    <a:lumMod val="50000"/>
                  </a:schemeClr>
                </a:solidFill>
                <a:latin typeface="Times New Roman" pitchFamily="18" charset="0"/>
                <a:cs typeface="Times New Roman" pitchFamily="18" charset="0"/>
              </a:rPr>
              <a:t>ґудзиків</a:t>
            </a:r>
            <a:r>
              <a:rPr lang="ru-RU" sz="2000" b="1" dirty="0" smtClean="0">
                <a:solidFill>
                  <a:schemeClr val="accent6">
                    <a:lumMod val="50000"/>
                  </a:schemeClr>
                </a:solidFill>
                <a:latin typeface="Times New Roman" pitchFamily="18" charset="0"/>
                <a:cs typeface="Times New Roman" pitchFamily="18" charset="0"/>
              </a:rPr>
              <a:t>, на </a:t>
            </a:r>
            <a:r>
              <a:rPr lang="ru-RU" sz="2000" b="1" dirty="0" err="1" smtClean="0">
                <a:solidFill>
                  <a:schemeClr val="accent6">
                    <a:lumMod val="50000"/>
                  </a:schemeClr>
                </a:solidFill>
                <a:latin typeface="Times New Roman" pitchFamily="18" charset="0"/>
                <a:cs typeface="Times New Roman" pitchFamily="18" charset="0"/>
              </a:rPr>
              <a:t>шию</a:t>
            </a:r>
            <a:r>
              <a:rPr lang="ru-RU" sz="2000" b="1" dirty="0" smtClean="0">
                <a:solidFill>
                  <a:schemeClr val="accent6">
                    <a:lumMod val="50000"/>
                  </a:schemeClr>
                </a:solidFill>
                <a:latin typeface="Times New Roman" pitchFamily="18" charset="0"/>
                <a:cs typeface="Times New Roman" pitchFamily="18" charset="0"/>
              </a:rPr>
              <a:t> ж</a:t>
            </a:r>
          </a:p>
          <a:p>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пов’язати</a:t>
            </a:r>
            <a:r>
              <a:rPr lang="ru-RU" sz="2000" b="1" dirty="0" smtClean="0">
                <a:solidFill>
                  <a:schemeClr val="accent6">
                    <a:lumMod val="50000"/>
                  </a:schemeClr>
                </a:solidFill>
                <a:latin typeface="Times New Roman" pitchFamily="18" charset="0"/>
                <a:cs typeface="Times New Roman" pitchFamily="18" charset="0"/>
              </a:rPr>
              <a:t> легкий </a:t>
            </a:r>
            <a:r>
              <a:rPr lang="ru-RU" sz="2000" b="1" dirty="0" err="1" smtClean="0">
                <a:solidFill>
                  <a:schemeClr val="accent6">
                    <a:lumMod val="50000"/>
                  </a:schemeClr>
                </a:solidFill>
                <a:latin typeface="Times New Roman" pitchFamily="18" charset="0"/>
                <a:cs typeface="Times New Roman" pitchFamily="18" charset="0"/>
              </a:rPr>
              <a:t>аксесуар</a:t>
            </a:r>
            <a:r>
              <a:rPr lang="ru-RU" sz="2000" b="1" dirty="0" smtClean="0">
                <a:solidFill>
                  <a:schemeClr val="accent6">
                    <a:lumMod val="50000"/>
                  </a:schemeClr>
                </a:solidFill>
                <a:latin typeface="Times New Roman" pitchFamily="18" charset="0"/>
                <a:cs typeface="Times New Roman" pitchFamily="18" charset="0"/>
              </a:rPr>
              <a:t>.</a:t>
            </a:r>
            <a:r>
              <a:rPr lang="ru-RU" dirty="0" smtClean="0"/>
              <a:t/>
            </a:r>
            <a:br>
              <a:rPr lang="ru-RU" dirty="0" smtClean="0"/>
            </a:br>
            <a:r>
              <a:rPr lang="ru-RU" dirty="0" smtClean="0"/>
              <a:t/>
            </a:r>
            <a:br>
              <a:rPr lang="ru-RU" dirty="0" smtClean="0"/>
            </a:br>
            <a:endParaRPr lang="ru-RU" dirty="0" smtClean="0"/>
          </a:p>
          <a:p>
            <a:endParaRPr lang="ru-RU" dirty="0"/>
          </a:p>
        </p:txBody>
      </p:sp>
      <p:sp>
        <p:nvSpPr>
          <p:cNvPr id="5" name="Прямоугольник 4"/>
          <p:cNvSpPr/>
          <p:nvPr/>
        </p:nvSpPr>
        <p:spPr>
          <a:xfrm>
            <a:off x="3500430" y="4786322"/>
            <a:ext cx="5429288" cy="1938992"/>
          </a:xfrm>
          <a:prstGeom prst="rect">
            <a:avLst/>
          </a:prstGeom>
        </p:spPr>
        <p:txBody>
          <a:bodyPr wrap="square">
            <a:spAutoFit/>
          </a:bodyPr>
          <a:lstStyle/>
          <a:p>
            <a:pPr algn="ctr"/>
            <a:r>
              <a:rPr lang="ru-RU" dirty="0" smtClean="0"/>
              <a:t>     </a:t>
            </a:r>
            <a:r>
              <a:rPr lang="ru-RU" sz="2000" b="1" dirty="0" err="1" smtClean="0">
                <a:solidFill>
                  <a:schemeClr val="accent6">
                    <a:lumMod val="50000"/>
                  </a:schemeClr>
                </a:solidFill>
                <a:latin typeface="Times New Roman" pitchFamily="18" charset="0"/>
                <a:cs typeface="Times New Roman" pitchFamily="18" charset="0"/>
              </a:rPr>
              <a:t>Краватка-бант</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шийна</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хустка</a:t>
            </a:r>
            <a:r>
              <a:rPr lang="ru-RU" sz="2000" b="1" dirty="0" smtClean="0">
                <a:solidFill>
                  <a:schemeClr val="accent6">
                    <a:lumMod val="50000"/>
                  </a:schemeClr>
                </a:solidFill>
                <a:latin typeface="Times New Roman" pitchFamily="18" charset="0"/>
                <a:cs typeface="Times New Roman" pitchFamily="18" charset="0"/>
              </a:rPr>
              <a:t>, легкий шарф, </a:t>
            </a:r>
            <a:r>
              <a:rPr lang="ru-RU" sz="2000" b="1" dirty="0" err="1" smtClean="0">
                <a:solidFill>
                  <a:schemeClr val="accent6">
                    <a:lumMod val="50000"/>
                  </a:schemeClr>
                </a:solidFill>
                <a:latin typeface="Times New Roman" pitchFamily="18" charset="0"/>
                <a:cs typeface="Times New Roman" pitchFamily="18" charset="0"/>
              </a:rPr>
              <a:t>квітка</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або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хустинка</a:t>
            </a:r>
            <a:r>
              <a:rPr lang="ru-RU" sz="2000" b="1" dirty="0" smtClean="0">
                <a:solidFill>
                  <a:schemeClr val="accent6">
                    <a:lumMod val="50000"/>
                  </a:schemeClr>
                </a:solidFill>
                <a:latin typeface="Times New Roman" pitchFamily="18" charset="0"/>
                <a:cs typeface="Times New Roman" pitchFamily="18" charset="0"/>
              </a:rPr>
              <a:t> у </a:t>
            </a:r>
            <a:r>
              <a:rPr lang="ru-RU" sz="2000" b="1" dirty="0" err="1" smtClean="0">
                <a:solidFill>
                  <a:schemeClr val="accent6">
                    <a:lumMod val="50000"/>
                  </a:schemeClr>
                </a:solidFill>
                <a:latin typeface="Times New Roman" pitchFamily="18" charset="0"/>
                <a:cs typeface="Times New Roman" pitchFamily="18" charset="0"/>
              </a:rPr>
              <a:t>верхній</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кишені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піджака</a:t>
            </a:r>
            <a:r>
              <a:rPr lang="ru-RU" sz="2000" b="1" dirty="0" smtClean="0">
                <a:solidFill>
                  <a:schemeClr val="accent6">
                    <a:lumMod val="50000"/>
                  </a:schemeClr>
                </a:solidFill>
                <a:latin typeface="Times New Roman" pitchFamily="18" charset="0"/>
                <a:cs typeface="Times New Roman" pitchFamily="18" charset="0"/>
              </a:rPr>
              <a:t> – </a:t>
            </a:r>
            <a:r>
              <a:rPr lang="ru-RU" sz="2000" b="1" dirty="0" err="1" smtClean="0">
                <a:solidFill>
                  <a:schemeClr val="accent6">
                    <a:lumMod val="50000"/>
                  </a:schemeClr>
                </a:solidFill>
                <a:latin typeface="Times New Roman" pitchFamily="18" charset="0"/>
                <a:cs typeface="Times New Roman" pitchFamily="18" charset="0"/>
              </a:rPr>
              <a:t>це</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ті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дрібниці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які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допомагають</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створити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саме</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романтичний</a:t>
            </a:r>
            <a:r>
              <a:rPr lang="ru-RU" sz="2000" b="1" dirty="0" smtClean="0">
                <a:solidFill>
                  <a:schemeClr val="accent6">
                    <a:lumMod val="50000"/>
                  </a:schemeClr>
                </a:solidFill>
                <a:latin typeface="Times New Roman" pitchFamily="18" charset="0"/>
                <a:cs typeface="Times New Roman" pitchFamily="18" charset="0"/>
              </a:rPr>
              <a:t> образ. </a:t>
            </a:r>
          </a:p>
          <a:p>
            <a:pPr algn="ctr"/>
            <a:r>
              <a:rPr lang="ru-RU" sz="2000" b="1" dirty="0" err="1" smtClean="0">
                <a:solidFill>
                  <a:schemeClr val="accent6">
                    <a:lumMod val="50000"/>
                  </a:schemeClr>
                </a:solidFill>
                <a:latin typeface="Times New Roman" pitchFamily="18" charset="0"/>
                <a:cs typeface="Times New Roman" pitchFamily="18" charset="0"/>
              </a:rPr>
              <a:t>Одяг</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шиється</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з</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м’яких</a:t>
            </a:r>
            <a:r>
              <a:rPr lang="ru-RU" sz="2000" b="1" dirty="0" smtClean="0">
                <a:solidFill>
                  <a:schemeClr val="accent6">
                    <a:lumMod val="50000"/>
                  </a:schemeClr>
                </a:solidFill>
                <a:latin typeface="Times New Roman" pitchFamily="18" charset="0"/>
                <a:cs typeface="Times New Roman" pitchFamily="18" charset="0"/>
              </a:rPr>
              <a:t> тканин в </a:t>
            </a:r>
            <a:r>
              <a:rPr lang="ru-RU" sz="2000" b="1" dirty="0" err="1" smtClean="0">
                <a:solidFill>
                  <a:schemeClr val="accent6">
                    <a:lumMod val="50000"/>
                  </a:schemeClr>
                </a:solidFill>
                <a:latin typeface="Times New Roman" pitchFamily="18" charset="0"/>
                <a:cs typeface="Times New Roman" pitchFamily="18" charset="0"/>
              </a:rPr>
              <a:t>ніжних</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приглушених</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колірних</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поєднаннях</a:t>
            </a:r>
            <a:r>
              <a:rPr lang="ru-RU" sz="2000" b="1" dirty="0" smtClean="0">
                <a:solidFill>
                  <a:schemeClr val="accent6">
                    <a:lumMod val="50000"/>
                  </a:schemeClr>
                </a:solidFill>
                <a:latin typeface="Times New Roman" pitchFamily="18" charset="0"/>
                <a:cs typeface="Times New Roman" pitchFamily="18" charset="0"/>
              </a:rPr>
              <a:t>.</a:t>
            </a:r>
            <a:endParaRPr lang="ru-RU" sz="2000" b="1" dirty="0">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1500166" y="0"/>
            <a:ext cx="2300053" cy="584775"/>
          </a:xfrm>
          <a:prstGeom prst="rect">
            <a:avLst/>
          </a:prstGeom>
        </p:spPr>
        <p:txBody>
          <a:bodyPr wrap="none">
            <a:spAutoFit/>
          </a:bodyPr>
          <a:lstStyle/>
          <a:p>
            <a:r>
              <a:rPr lang="ru-RU" sz="3200" b="1" i="1" dirty="0" smtClean="0">
                <a:solidFill>
                  <a:schemeClr val="accent6">
                    <a:lumMod val="75000"/>
                  </a:schemeClr>
                </a:solidFill>
                <a:latin typeface="Times New Roman" pitchFamily="18" charset="0"/>
                <a:cs typeface="Times New Roman" pitchFamily="18" charset="0"/>
              </a:rPr>
              <a:t>Романтизм</a:t>
            </a:r>
          </a:p>
        </p:txBody>
      </p:sp>
      <p:pic>
        <p:nvPicPr>
          <p:cNvPr id="9" name="Picture 6" descr="Романтический стиль в одежде мужчин"/>
          <p:cNvPicPr>
            <a:picLocks noChangeAspect="1" noChangeArrowheads="1"/>
          </p:cNvPicPr>
          <p:nvPr/>
        </p:nvPicPr>
        <p:blipFill>
          <a:blip r:embed="rId4" cstate="print"/>
          <a:srcRect/>
          <a:stretch>
            <a:fillRect/>
          </a:stretch>
        </p:blipFill>
        <p:spPr bwMode="auto">
          <a:xfrm>
            <a:off x="500033" y="2814146"/>
            <a:ext cx="2928959" cy="40438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57818" y="1357298"/>
            <a:ext cx="3500430" cy="2071702"/>
          </a:xfrm>
        </p:spPr>
        <p:txBody>
          <a:bodyPr>
            <a:normAutofit fontScale="85000" lnSpcReduction="20000"/>
          </a:bodyPr>
          <a:lstStyle/>
          <a:p>
            <a:pPr algn="ctr">
              <a:buFont typeface="Wingdings" pitchFamily="2" charset="2"/>
              <a:buChar char="ü"/>
            </a:pPr>
            <a:r>
              <a:rPr lang="ru-RU" sz="2200" b="1" dirty="0" smtClean="0">
                <a:solidFill>
                  <a:srgbClr val="7030A0"/>
                </a:solidFill>
                <a:latin typeface="Times New Roman" pitchFamily="18" charset="0"/>
                <a:cs typeface="Times New Roman" pitchFamily="18" charset="0"/>
              </a:rPr>
              <a:t>максимальна </a:t>
            </a:r>
            <a:r>
              <a:rPr lang="ru-RU" sz="2200" b="1" dirty="0" err="1" smtClean="0">
                <a:solidFill>
                  <a:srgbClr val="7030A0"/>
                </a:solidFill>
                <a:latin typeface="Times New Roman" pitchFamily="18" charset="0"/>
                <a:cs typeface="Times New Roman" pitchFamily="18" charset="0"/>
              </a:rPr>
              <a:t>зручність</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і</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практичність</a:t>
            </a:r>
            <a:r>
              <a:rPr lang="ru-RU" sz="2200" b="1" dirty="0" smtClean="0">
                <a:solidFill>
                  <a:srgbClr val="7030A0"/>
                </a:solidFill>
                <a:latin typeface="Times New Roman" pitchFamily="18" charset="0"/>
                <a:cs typeface="Times New Roman" pitchFamily="18" charset="0"/>
              </a:rPr>
              <a:t>;</a:t>
            </a:r>
          </a:p>
          <a:p>
            <a:pPr algn="ctr">
              <a:buFont typeface="Wingdings" pitchFamily="2" charset="2"/>
              <a:buChar char="ü"/>
            </a:pPr>
            <a:r>
              <a:rPr lang="ru-RU" sz="2200" b="1" dirty="0" err="1" smtClean="0">
                <a:solidFill>
                  <a:srgbClr val="7030A0"/>
                </a:solidFill>
                <a:latin typeface="Times New Roman" pitchFamily="18" charset="0"/>
                <a:cs typeface="Times New Roman" pitchFamily="18" charset="0"/>
              </a:rPr>
              <a:t>вільний</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силует</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який</a:t>
            </a:r>
            <a:r>
              <a:rPr lang="ru-RU" sz="2200" b="1" dirty="0" smtClean="0">
                <a:solidFill>
                  <a:srgbClr val="7030A0"/>
                </a:solidFill>
                <a:latin typeface="Times New Roman" pitchFamily="18" charset="0"/>
                <a:cs typeface="Times New Roman" pitchFamily="18" charset="0"/>
              </a:rPr>
              <a:t> не </a:t>
            </a:r>
            <a:r>
              <a:rPr lang="ru-RU" sz="2200" b="1" dirty="0" err="1" smtClean="0">
                <a:solidFill>
                  <a:srgbClr val="7030A0"/>
                </a:solidFill>
                <a:latin typeface="Times New Roman" pitchFamily="18" charset="0"/>
                <a:cs typeface="Times New Roman" pitchFamily="18" charset="0"/>
              </a:rPr>
              <a:t>сковує</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свободи</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руху</a:t>
            </a:r>
            <a:r>
              <a:rPr lang="ru-RU" sz="2200" b="1" dirty="0" smtClean="0">
                <a:solidFill>
                  <a:srgbClr val="7030A0"/>
                </a:solidFill>
                <a:latin typeface="Times New Roman" pitchFamily="18" charset="0"/>
                <a:cs typeface="Times New Roman" pitchFamily="18" charset="0"/>
              </a:rPr>
              <a:t>;</a:t>
            </a:r>
          </a:p>
          <a:p>
            <a:pPr algn="ctr">
              <a:buFont typeface="Wingdings" pitchFamily="2" charset="2"/>
              <a:buChar char="ü"/>
            </a:pPr>
            <a:r>
              <a:rPr lang="ru-RU" sz="2200" b="1" dirty="0" err="1" smtClean="0">
                <a:solidFill>
                  <a:srgbClr val="7030A0"/>
                </a:solidFill>
                <a:latin typeface="Times New Roman" pitchFamily="18" charset="0"/>
                <a:cs typeface="Times New Roman" pitchFamily="18" charset="0"/>
              </a:rPr>
              <a:t>геометричність</a:t>
            </a:r>
            <a:r>
              <a:rPr lang="ru-RU" sz="2200" b="1" dirty="0" smtClean="0">
                <a:solidFill>
                  <a:srgbClr val="7030A0"/>
                </a:solidFill>
                <a:latin typeface="Times New Roman" pitchFamily="18" charset="0"/>
                <a:cs typeface="Times New Roman" pitchFamily="18" charset="0"/>
              </a:rPr>
              <a:t> </a:t>
            </a:r>
            <a:r>
              <a:rPr lang="ru-RU" sz="2200" b="1" dirty="0" err="1" smtClean="0">
                <a:solidFill>
                  <a:srgbClr val="7030A0"/>
                </a:solidFill>
                <a:latin typeface="Times New Roman" pitchFamily="18" charset="0"/>
                <a:cs typeface="Times New Roman" pitchFamily="18" charset="0"/>
              </a:rPr>
              <a:t>ліній</a:t>
            </a:r>
            <a:r>
              <a:rPr lang="ru-RU" sz="2200" b="1" dirty="0" smtClean="0">
                <a:solidFill>
                  <a:srgbClr val="7030A0"/>
                </a:solidFill>
                <a:latin typeface="Times New Roman" pitchFamily="18" charset="0"/>
                <a:cs typeface="Times New Roman" pitchFamily="18" charset="0"/>
              </a:rPr>
              <a:t> крою.</a:t>
            </a:r>
          </a:p>
          <a:p>
            <a:pPr algn="ctr">
              <a:buNone/>
            </a:pPr>
            <a:r>
              <a:rPr lang="ru-RU" sz="1900" b="1" dirty="0" smtClean="0">
                <a:latin typeface="Times New Roman" pitchFamily="18" charset="0"/>
                <a:cs typeface="Times New Roman" pitchFamily="18" charset="0"/>
              </a:rPr>
              <a:t/>
            </a:r>
            <a:br>
              <a:rPr lang="ru-RU" sz="1900" b="1" dirty="0" smtClean="0">
                <a:latin typeface="Times New Roman" pitchFamily="18" charset="0"/>
                <a:cs typeface="Times New Roman" pitchFamily="18" charset="0"/>
              </a:rPr>
            </a:br>
            <a:endParaRPr lang="ru-RU" sz="1900" b="1" dirty="0" smtClean="0">
              <a:latin typeface="Times New Roman" pitchFamily="18" charset="0"/>
              <a:cs typeface="Times New Roman" pitchFamily="18" charset="0"/>
            </a:endParaRPr>
          </a:p>
        </p:txBody>
      </p:sp>
      <p:pic>
        <p:nvPicPr>
          <p:cNvPr id="7170" name="Picture 2" descr="&amp;Fcy;&amp;ocy;&amp;tcy;&amp;ocy;: &amp;Scy;&amp;ucy;&amp;chcy;&amp;acy;&amp;scy;&amp;ncy;&amp;iukcy; &amp;scy;&amp;tcy;&amp;icy;&amp;lcy;&amp;iukcy; &amp;ocy;&amp;dcy;&amp;yacy;&amp;gcy;&amp;ucy;: &amp;acy; &amp;tcy;&amp;icy; &amp;vcy;&amp;zhcy;&amp;iecy; &amp;zcy;&amp;ncy;&amp;acy;&amp;jcy;&amp;shcy;&amp;lcy;&amp;acy; &amp;scy;&amp;vcy;&amp;iukcy;&amp;jcy;-"/>
          <p:cNvPicPr>
            <a:picLocks noChangeAspect="1" noChangeArrowheads="1"/>
          </p:cNvPicPr>
          <p:nvPr/>
        </p:nvPicPr>
        <p:blipFill>
          <a:blip r:embed="rId2" cstate="print"/>
          <a:srcRect/>
          <a:stretch>
            <a:fillRect/>
          </a:stretch>
        </p:blipFill>
        <p:spPr bwMode="auto">
          <a:xfrm>
            <a:off x="4616750" y="3286124"/>
            <a:ext cx="4527250" cy="2506824"/>
          </a:xfrm>
          <a:prstGeom prst="rect">
            <a:avLst/>
          </a:prstGeom>
          <a:ln>
            <a:noFill/>
          </a:ln>
          <a:effectLst>
            <a:softEdge rad="112500"/>
          </a:effectLst>
        </p:spPr>
      </p:pic>
      <p:pic>
        <p:nvPicPr>
          <p:cNvPr id="29698" name="Picture 2" descr="Спортивний стиль в одязі: відмінні риси"/>
          <p:cNvPicPr>
            <a:picLocks noChangeAspect="1" noChangeArrowheads="1"/>
          </p:cNvPicPr>
          <p:nvPr/>
        </p:nvPicPr>
        <p:blipFill>
          <a:blip r:embed="rId3" cstate="print"/>
          <a:srcRect/>
          <a:stretch>
            <a:fillRect/>
          </a:stretch>
        </p:blipFill>
        <p:spPr bwMode="auto">
          <a:xfrm>
            <a:off x="714348" y="571480"/>
            <a:ext cx="3286148" cy="2512938"/>
          </a:xfrm>
          <a:prstGeom prst="rect">
            <a:avLst/>
          </a:prstGeom>
          <a:ln>
            <a:noFill/>
          </a:ln>
          <a:effectLst>
            <a:softEdge rad="112500"/>
          </a:effectLst>
        </p:spPr>
      </p:pic>
      <p:pic>
        <p:nvPicPr>
          <p:cNvPr id="29700" name="Picture 4" descr="Спортивний стиль одягу"/>
          <p:cNvPicPr>
            <a:picLocks noChangeAspect="1" noChangeArrowheads="1"/>
          </p:cNvPicPr>
          <p:nvPr/>
        </p:nvPicPr>
        <p:blipFill>
          <a:blip r:embed="rId4" cstate="print"/>
          <a:srcRect/>
          <a:stretch>
            <a:fillRect/>
          </a:stretch>
        </p:blipFill>
        <p:spPr bwMode="auto">
          <a:xfrm>
            <a:off x="6400825" y="5357826"/>
            <a:ext cx="2743175" cy="1500174"/>
          </a:xfrm>
          <a:prstGeom prst="rect">
            <a:avLst/>
          </a:prstGeom>
          <a:noFill/>
        </p:spPr>
      </p:pic>
      <p:sp>
        <p:nvSpPr>
          <p:cNvPr id="6" name="Прямоугольник 5"/>
          <p:cNvSpPr/>
          <p:nvPr/>
        </p:nvSpPr>
        <p:spPr>
          <a:xfrm>
            <a:off x="571472" y="0"/>
            <a:ext cx="3382721" cy="523220"/>
          </a:xfrm>
          <a:prstGeom prst="rect">
            <a:avLst/>
          </a:prstGeom>
        </p:spPr>
        <p:txBody>
          <a:bodyPr wrap="none">
            <a:spAutoFit/>
          </a:bodyPr>
          <a:lstStyle/>
          <a:p>
            <a:r>
              <a:rPr lang="ru-RU" sz="2800" b="1" i="1" dirty="0" err="1" smtClean="0">
                <a:solidFill>
                  <a:srgbClr val="7030A0"/>
                </a:solidFill>
                <a:latin typeface="Times New Roman" pitchFamily="18" charset="0"/>
                <a:cs typeface="Times New Roman" pitchFamily="18" charset="0"/>
              </a:rPr>
              <a:t>Спортивний</a:t>
            </a:r>
            <a:r>
              <a:rPr lang="ru-RU" sz="2800" b="1" i="1" dirty="0" smtClean="0">
                <a:solidFill>
                  <a:srgbClr val="7030A0"/>
                </a:solidFill>
                <a:latin typeface="Times New Roman" pitchFamily="18" charset="0"/>
                <a:cs typeface="Times New Roman" pitchFamily="18" charset="0"/>
              </a:rPr>
              <a:t> стиль </a:t>
            </a:r>
            <a:endParaRPr lang="uk-UA" sz="2800" dirty="0">
              <a:solidFill>
                <a:srgbClr val="7030A0"/>
              </a:solidFill>
            </a:endParaRPr>
          </a:p>
        </p:txBody>
      </p:sp>
      <p:sp>
        <p:nvSpPr>
          <p:cNvPr id="7" name="Прямоугольник 6"/>
          <p:cNvSpPr/>
          <p:nvPr/>
        </p:nvSpPr>
        <p:spPr>
          <a:xfrm>
            <a:off x="0" y="2610683"/>
            <a:ext cx="5572132" cy="4247317"/>
          </a:xfrm>
          <a:prstGeom prst="rect">
            <a:avLst/>
          </a:prstGeom>
        </p:spPr>
        <p:txBody>
          <a:bodyPr wrap="square">
            <a:spAutoFit/>
          </a:bodyPr>
          <a:lstStyle/>
          <a:p>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Сорочки-поло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футболки, </a:t>
            </a:r>
            <a:r>
              <a:rPr lang="ru-RU" b="1" dirty="0" err="1" smtClean="0">
                <a:latin typeface="Times New Roman" pitchFamily="18" charset="0"/>
                <a:cs typeface="Times New Roman" pitchFamily="18" charset="0"/>
              </a:rPr>
              <a:t>шорти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бриджі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легінси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джинси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спіднички</a:t>
            </a:r>
            <a:r>
              <a:rPr lang="ru-RU" b="1" dirty="0" smtClean="0">
                <a:latin typeface="Times New Roman" pitchFamily="18" charset="0"/>
                <a:cs typeface="Times New Roman" pitchFamily="18" charset="0"/>
              </a:rPr>
              <a:t> в складку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туніки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сукні</a:t>
            </a:r>
            <a:r>
              <a:rPr lang="ru-RU" b="1" dirty="0" smtClean="0">
                <a:latin typeface="Times New Roman" pitchFamily="18" charset="0"/>
                <a:cs typeface="Times New Roman" pitchFamily="18" charset="0"/>
              </a:rPr>
              <a:t> та </a:t>
            </a:r>
            <a:r>
              <a:rPr lang="ru-RU" b="1" dirty="0" err="1" smtClean="0">
                <a:latin typeface="Times New Roman" pitchFamily="18" charset="0"/>
                <a:cs typeface="Times New Roman" pitchFamily="18" charset="0"/>
              </a:rPr>
              <a:t>комбінезони</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ці</a:t>
            </a:r>
            <a:r>
              <a:rPr lang="ru-RU" b="1" dirty="0" smtClean="0">
                <a:latin typeface="Times New Roman" pitchFamily="18" charset="0"/>
                <a:cs typeface="Times New Roman" pitchFamily="18" charset="0"/>
              </a:rPr>
              <a:t> та </a:t>
            </a:r>
            <a:r>
              <a:rPr lang="ru-RU" b="1" dirty="0" err="1" smtClean="0">
                <a:latin typeface="Times New Roman" pitchFamily="18" charset="0"/>
                <a:cs typeface="Times New Roman" pitchFamily="18" charset="0"/>
              </a:rPr>
              <a:t>інші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предмети</a:t>
            </a:r>
            <a:r>
              <a:rPr lang="ru-RU" b="1" dirty="0" smtClean="0">
                <a:latin typeface="Times New Roman" pitchFamily="18" charset="0"/>
                <a:cs typeface="Times New Roman" pitchFamily="18" charset="0"/>
              </a:rPr>
              <a:t> гардероба в спортивному </a:t>
            </a:r>
            <a:r>
              <a:rPr lang="ru-RU" b="1" dirty="0" err="1" smtClean="0">
                <a:latin typeface="Times New Roman" pitchFamily="18" charset="0"/>
                <a:cs typeface="Times New Roman" pitchFamily="18" charset="0"/>
              </a:rPr>
              <a:t>стилі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виготовляються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дихаючих</a:t>
            </a:r>
            <a:r>
              <a:rPr lang="ru-RU" b="1" dirty="0" smtClean="0">
                <a:latin typeface="Times New Roman" pitchFamily="18" charset="0"/>
                <a:cs typeface="Times New Roman" pitchFamily="18" charset="0"/>
              </a:rPr>
              <a:t>» тканин </a:t>
            </a:r>
            <a:r>
              <a:rPr lang="ru-RU" b="1" dirty="0" err="1" smtClean="0">
                <a:latin typeface="Times New Roman" pitchFamily="18" charset="0"/>
                <a:cs typeface="Times New Roman" pitchFamily="18" charset="0"/>
              </a:rPr>
              <a:t>найрізноманітніших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відтінків</a:t>
            </a:r>
            <a:r>
              <a:rPr lang="ru-RU" b="1" dirty="0" smtClean="0">
                <a:latin typeface="Times New Roman" pitchFamily="18" charset="0"/>
                <a:cs typeface="Times New Roman" pitchFamily="18" charset="0"/>
              </a:rPr>
              <a:t>. </a:t>
            </a:r>
          </a:p>
          <a:p>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Моделі</a:t>
            </a:r>
            <a:r>
              <a:rPr lang="ru-RU" b="1" dirty="0" smtClean="0">
                <a:latin typeface="Times New Roman" pitchFamily="18" charset="0"/>
                <a:cs typeface="Times New Roman" pitchFamily="18" charset="0"/>
              </a:rPr>
              <a:t> часто </a:t>
            </a:r>
            <a:r>
              <a:rPr lang="ru-RU" b="1" dirty="0" err="1" smtClean="0">
                <a:latin typeface="Times New Roman" pitchFamily="18" charset="0"/>
                <a:cs typeface="Times New Roman" pitchFamily="18" charset="0"/>
              </a:rPr>
              <a:t>прикрашаються</a:t>
            </a:r>
            <a:r>
              <a:rPr lang="ru-RU" b="1" dirty="0" smtClean="0">
                <a:latin typeface="Times New Roman" pitchFamily="18" charset="0"/>
                <a:cs typeface="Times New Roman" pitchFamily="18" charset="0"/>
              </a:rPr>
              <a:t> великими </a:t>
            </a:r>
            <a:r>
              <a:rPr lang="ru-RU" b="1" dirty="0" err="1" smtClean="0">
                <a:latin typeface="Times New Roman" pitchFamily="18" charset="0"/>
                <a:cs typeface="Times New Roman" pitchFamily="18" charset="0"/>
              </a:rPr>
              <a:t>накладними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кишенями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погонами, хлястиками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клапанами, </a:t>
            </a:r>
            <a:r>
              <a:rPr lang="ru-RU" b="1" dirty="0" err="1" smtClean="0">
                <a:latin typeface="Times New Roman" pitchFamily="18" charset="0"/>
                <a:cs typeface="Times New Roman" pitchFamily="18" charset="0"/>
              </a:rPr>
              <a:t>рясно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забезпечуються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застібками-блискавками</a:t>
            </a:r>
            <a:r>
              <a:rPr lang="ru-RU" b="1" dirty="0" smtClean="0">
                <a:latin typeface="Times New Roman" pitchFamily="18" charset="0"/>
                <a:cs typeface="Times New Roman" pitchFamily="18" charset="0"/>
              </a:rPr>
              <a:t>, кнопками, </a:t>
            </a:r>
            <a:r>
              <a:rPr lang="ru-RU" b="1" dirty="0" err="1" smtClean="0">
                <a:latin typeface="Times New Roman" pitchFamily="18" charset="0"/>
                <a:cs typeface="Times New Roman" pitchFamily="18" charset="0"/>
              </a:rPr>
              <a:t>оздоблювальними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смужками</a:t>
            </a:r>
            <a:r>
              <a:rPr lang="ru-RU" b="1" dirty="0" smtClean="0">
                <a:latin typeface="Times New Roman" pitchFamily="18" charset="0"/>
                <a:cs typeface="Times New Roman" pitchFamily="18" charset="0"/>
              </a:rPr>
              <a:t>. </a:t>
            </a:r>
          </a:p>
          <a:p>
            <a:r>
              <a:rPr lang="ru-RU" b="1" dirty="0" err="1" smtClean="0">
                <a:latin typeface="Times New Roman" pitchFamily="18" charset="0"/>
                <a:cs typeface="Times New Roman" pitchFamily="18" charset="0"/>
              </a:rPr>
              <a:t>Доповнити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створений</a:t>
            </a:r>
            <a:r>
              <a:rPr lang="ru-RU" b="1" dirty="0" smtClean="0">
                <a:latin typeface="Times New Roman" pitchFamily="18" charset="0"/>
                <a:cs typeface="Times New Roman" pitchFamily="18" charset="0"/>
              </a:rPr>
              <a:t> образ </a:t>
            </a:r>
            <a:r>
              <a:rPr lang="ru-RU" b="1" dirty="0" err="1" smtClean="0">
                <a:latin typeface="Times New Roman" pitchFamily="18" charset="0"/>
                <a:cs typeface="Times New Roman" pitchFamily="18" charset="0"/>
              </a:rPr>
              <a:t>активної</a:t>
            </a:r>
            <a:r>
              <a:rPr lang="ru-RU" b="1" dirty="0" smtClean="0">
                <a:latin typeface="Times New Roman" pitchFamily="18" charset="0"/>
                <a:cs typeface="Times New Roman" pitchFamily="18" charset="0"/>
              </a:rPr>
              <a:t> особи </a:t>
            </a:r>
            <a:r>
              <a:rPr lang="ru-RU" b="1" dirty="0" err="1" smtClean="0">
                <a:latin typeface="Times New Roman" pitchFamily="18" charset="0"/>
                <a:cs typeface="Times New Roman" pitchFamily="18" charset="0"/>
              </a:rPr>
              <a:t>можна</a:t>
            </a:r>
            <a:r>
              <a:rPr lang="ru-RU" b="1" dirty="0" smtClean="0">
                <a:latin typeface="Times New Roman" pitchFamily="18" charset="0"/>
                <a:cs typeface="Times New Roman" pitchFamily="18" charset="0"/>
              </a:rPr>
              <a:t> бейсболкою, </a:t>
            </a:r>
            <a:r>
              <a:rPr lang="ru-RU" b="1" dirty="0" err="1" smtClean="0">
                <a:latin typeface="Times New Roman" pitchFamily="18" charset="0"/>
                <a:cs typeface="Times New Roman" pitchFamily="18" charset="0"/>
              </a:rPr>
              <a:t>банданою</a:t>
            </a:r>
            <a:r>
              <a:rPr lang="ru-RU" b="1" dirty="0" smtClean="0">
                <a:latin typeface="Times New Roman" pitchFamily="18" charset="0"/>
                <a:cs typeface="Times New Roman" pitchFamily="18" charset="0"/>
              </a:rPr>
              <a:t>, напульсниками та рюкзаком.</a:t>
            </a:r>
          </a:p>
          <a:p>
            <a:endParaRPr lang="uk-UA" dirty="0"/>
          </a:p>
        </p:txBody>
      </p:sp>
      <p:sp>
        <p:nvSpPr>
          <p:cNvPr id="8" name="Прямоугольник 7"/>
          <p:cNvSpPr/>
          <p:nvPr/>
        </p:nvSpPr>
        <p:spPr>
          <a:xfrm>
            <a:off x="4214810" y="142852"/>
            <a:ext cx="4572000" cy="1477328"/>
          </a:xfrm>
          <a:prstGeom prst="rect">
            <a:avLst/>
          </a:prstGeom>
        </p:spPr>
        <p:txBody>
          <a:bodyPr>
            <a:spAutoFit/>
          </a:bodyPr>
          <a:lstStyle/>
          <a:p>
            <a:pPr algn="r"/>
            <a:r>
              <a:rPr lang="ru-RU" b="1" dirty="0" err="1" smtClean="0">
                <a:latin typeface="Times New Roman" pitchFamily="18" charset="0"/>
                <a:cs typeface="Times New Roman" pitchFamily="18" charset="0"/>
              </a:rPr>
              <a:t>Спортивний</a:t>
            </a:r>
            <a:r>
              <a:rPr lang="ru-RU" b="1" dirty="0" smtClean="0">
                <a:latin typeface="Times New Roman" pitchFamily="18" charset="0"/>
                <a:cs typeface="Times New Roman" pitchFamily="18" charset="0"/>
              </a:rPr>
              <a:t> стиль </a:t>
            </a:r>
            <a:r>
              <a:rPr lang="ru-RU" b="1" dirty="0" err="1" smtClean="0">
                <a:latin typeface="Times New Roman" pitchFamily="18" charset="0"/>
                <a:cs typeface="Times New Roman" pitchFamily="18" charset="0"/>
              </a:rPr>
              <a:t>воліють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носити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хто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живе</a:t>
            </a:r>
            <a:r>
              <a:rPr lang="ru-RU" b="1" dirty="0" smtClean="0">
                <a:latin typeface="Times New Roman" pitchFamily="18" charset="0"/>
                <a:cs typeface="Times New Roman" pitchFamily="18" charset="0"/>
              </a:rPr>
              <a:t> на </a:t>
            </a:r>
            <a:r>
              <a:rPr lang="ru-RU" b="1" dirty="0" err="1" smtClean="0">
                <a:latin typeface="Times New Roman" pitchFamily="18" charset="0"/>
                <a:cs typeface="Times New Roman" pitchFamily="18" charset="0"/>
              </a:rPr>
              <a:t>граничних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швидкостях</a:t>
            </a:r>
            <a:r>
              <a:rPr lang="ru-RU" b="1" dirty="0" smtClean="0">
                <a:latin typeface="Times New Roman" pitchFamily="18" charset="0"/>
                <a:cs typeface="Times New Roman" pitchFamily="18" charset="0"/>
              </a:rPr>
              <a:t>. І </a:t>
            </a:r>
            <a:r>
              <a:rPr lang="ru-RU" b="1" dirty="0" err="1" smtClean="0">
                <a:latin typeface="Times New Roman" pitchFamily="18" charset="0"/>
                <a:cs typeface="Times New Roman" pitchFamily="18" charset="0"/>
              </a:rPr>
              <a:t>це</a:t>
            </a:r>
            <a:r>
              <a:rPr lang="ru-RU" b="1" dirty="0" smtClean="0">
                <a:latin typeface="Times New Roman" pitchFamily="18" charset="0"/>
                <a:cs typeface="Times New Roman" pitchFamily="18" charset="0"/>
              </a:rPr>
              <a:t> неспроста, </a:t>
            </a:r>
            <a:r>
              <a:rPr lang="ru-RU" b="1" dirty="0" err="1" smtClean="0">
                <a:latin typeface="Times New Roman" pitchFamily="18" charset="0"/>
                <a:cs typeface="Times New Roman" pitchFamily="18" charset="0"/>
              </a:rPr>
              <a:t>адже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основні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риси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цього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напряму</a:t>
            </a:r>
            <a:r>
              <a:rPr lang="ru-RU" b="1" dirty="0" smtClean="0">
                <a:latin typeface="Times New Roman" pitchFamily="18" charset="0"/>
                <a:cs typeface="Times New Roman" pitchFamily="18" charset="0"/>
              </a:rPr>
              <a:t> в </a:t>
            </a:r>
            <a:r>
              <a:rPr lang="ru-RU" b="1" dirty="0" err="1" smtClean="0">
                <a:latin typeface="Times New Roman" pitchFamily="18" charset="0"/>
                <a:cs typeface="Times New Roman" pitchFamily="18" charset="0"/>
              </a:rPr>
              <a:t>одязі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наступні</a:t>
            </a:r>
            <a:r>
              <a:rPr lang="ru-RU" b="1" dirty="0" smtClean="0">
                <a:latin typeface="Times New Roman" pitchFamily="18" charset="0"/>
                <a:cs typeface="Times New Roman" pitchFamily="18" charset="0"/>
              </a:rPr>
              <a:t>:</a:t>
            </a:r>
            <a:br>
              <a:rPr lang="ru-RU" b="1" dirty="0" smtClean="0">
                <a:latin typeface="Times New Roman" pitchFamily="18" charset="0"/>
                <a:cs typeface="Times New Roman" pitchFamily="18" charset="0"/>
              </a:rPr>
            </a:br>
            <a:endParaRPr lang="uk-UA"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572132" y="1785926"/>
            <a:ext cx="3286116" cy="4708981"/>
          </a:xfrm>
          <a:prstGeom prst="rect">
            <a:avLst/>
          </a:prstGeom>
        </p:spPr>
        <p:txBody>
          <a:bodyPr wrap="square">
            <a:spAutoFit/>
          </a:bodyPr>
          <a:lstStyle/>
          <a:p>
            <a:pPr algn="r"/>
            <a:r>
              <a:rPr lang="ru-RU" sz="2000" b="1" dirty="0" err="1" smtClean="0">
                <a:solidFill>
                  <a:srgbClr val="002060"/>
                </a:solidFill>
                <a:latin typeface="Times New Roman" pitchFamily="18" charset="0"/>
                <a:cs typeface="Times New Roman" pitchFamily="18" charset="0"/>
              </a:rPr>
              <a:t>Спортивний</a:t>
            </a:r>
            <a:r>
              <a:rPr lang="ru-RU" sz="2000" b="1" dirty="0" smtClean="0">
                <a:solidFill>
                  <a:srgbClr val="002060"/>
                </a:solidFill>
                <a:latin typeface="Times New Roman" pitchFamily="18" charset="0"/>
                <a:cs typeface="Times New Roman" pitchFamily="18" charset="0"/>
              </a:rPr>
              <a:t> – </a:t>
            </a:r>
            <a:r>
              <a:rPr lang="ru-RU" sz="2000" b="1" dirty="0" err="1" smtClean="0">
                <a:solidFill>
                  <a:srgbClr val="002060"/>
                </a:solidFill>
                <a:latin typeface="Times New Roman" pitchFamily="18" charset="0"/>
                <a:cs typeface="Times New Roman" pitchFamily="18" charset="0"/>
              </a:rPr>
              <a:t>це</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улюблений</a:t>
            </a:r>
            <a:r>
              <a:rPr lang="ru-RU" sz="2000" b="1" dirty="0" smtClean="0">
                <a:solidFill>
                  <a:srgbClr val="002060"/>
                </a:solidFill>
                <a:latin typeface="Times New Roman" pitchFamily="18" charset="0"/>
                <a:cs typeface="Times New Roman" pitchFamily="18" charset="0"/>
              </a:rPr>
              <a:t> стиль не </a:t>
            </a:r>
            <a:r>
              <a:rPr lang="ru-RU" sz="2000" b="1" dirty="0" err="1" smtClean="0">
                <a:solidFill>
                  <a:srgbClr val="002060"/>
                </a:solidFill>
                <a:latin typeface="Times New Roman" pitchFamily="18" charset="0"/>
                <a:cs typeface="Times New Roman" pitchFamily="18" charset="0"/>
              </a:rPr>
              <a:t>лише</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тінейджерів</a:t>
            </a:r>
            <a:r>
              <a:rPr lang="ru-RU" sz="2000" b="1" dirty="0" smtClean="0">
                <a:solidFill>
                  <a:srgbClr val="002060"/>
                </a:solidFill>
                <a:latin typeface="Times New Roman" pitchFamily="18" charset="0"/>
                <a:cs typeface="Times New Roman" pitchFamily="18" charset="0"/>
              </a:rPr>
              <a:t>, а </a:t>
            </a:r>
            <a:r>
              <a:rPr lang="ru-RU" sz="2000" b="1" dirty="0" err="1" smtClean="0">
                <a:solidFill>
                  <a:srgbClr val="002060"/>
                </a:solidFill>
                <a:latin typeface="Times New Roman" pitchFamily="18" charset="0"/>
                <a:cs typeface="Times New Roman" pitchFamily="18" charset="0"/>
              </a:rPr>
              <a:t>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багатьох</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зрілих</a:t>
            </a:r>
            <a:r>
              <a:rPr lang="ru-RU" sz="2000" b="1" dirty="0" smtClean="0">
                <a:solidFill>
                  <a:srgbClr val="002060"/>
                </a:solidFill>
                <a:latin typeface="Times New Roman" pitchFamily="18" charset="0"/>
                <a:cs typeface="Times New Roman" pitchFamily="18" charset="0"/>
              </a:rPr>
              <a:t> людей – вся справа  тут у </a:t>
            </a:r>
            <a:r>
              <a:rPr lang="ru-RU" sz="2000" b="1" dirty="0" err="1" smtClean="0">
                <a:solidFill>
                  <a:srgbClr val="002060"/>
                </a:solidFill>
                <a:latin typeface="Times New Roman" pitchFamily="18" charset="0"/>
                <a:cs typeface="Times New Roman" pitchFamily="18" charset="0"/>
              </a:rPr>
              <a:t>зручності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розмаїтті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зовнішнього</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вигляду</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Сьогодні</a:t>
            </a:r>
            <a:r>
              <a:rPr lang="ru-RU" sz="2000" b="1" dirty="0" smtClean="0">
                <a:solidFill>
                  <a:srgbClr val="002060"/>
                </a:solidFill>
                <a:latin typeface="Times New Roman" pitchFamily="18" charset="0"/>
                <a:cs typeface="Times New Roman" pitchFamily="18" charset="0"/>
              </a:rPr>
              <a:t> не </a:t>
            </a:r>
            <a:r>
              <a:rPr lang="ru-RU" sz="2000" b="1" dirty="0" err="1" smtClean="0">
                <a:solidFill>
                  <a:srgbClr val="002060"/>
                </a:solidFill>
                <a:latin typeface="Times New Roman" pitchFamily="18" charset="0"/>
                <a:cs typeface="Times New Roman" pitchFamily="18" charset="0"/>
              </a:rPr>
              <a:t>існує</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мабуть</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такої</a:t>
            </a:r>
            <a:r>
              <a:rPr lang="ru-RU" sz="2000" b="1" dirty="0" smtClean="0">
                <a:solidFill>
                  <a:srgbClr val="002060"/>
                </a:solidFill>
                <a:latin typeface="Times New Roman" pitchFamily="18" charset="0"/>
                <a:cs typeface="Times New Roman" pitchFamily="18" charset="0"/>
              </a:rPr>
              <a:t> особи, в </a:t>
            </a:r>
            <a:r>
              <a:rPr lang="ru-RU" sz="2000" b="1" dirty="0" err="1" smtClean="0">
                <a:solidFill>
                  <a:srgbClr val="002060"/>
                </a:solidFill>
                <a:latin typeface="Times New Roman" pitchFamily="18" charset="0"/>
                <a:cs typeface="Times New Roman" pitchFamily="18" charset="0"/>
              </a:rPr>
              <a:t>гардеробі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якої</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відсутній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спортивний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одяг</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Адже</a:t>
            </a:r>
            <a:r>
              <a:rPr lang="ru-RU" sz="2000" b="1" dirty="0" smtClean="0">
                <a:solidFill>
                  <a:srgbClr val="002060"/>
                </a:solidFill>
                <a:latin typeface="Times New Roman" pitchFamily="18" charset="0"/>
                <a:cs typeface="Times New Roman" pitchFamily="18" charset="0"/>
              </a:rPr>
              <a:t>, спортивный стиль </a:t>
            </a:r>
            <a:r>
              <a:rPr lang="ru-RU" sz="2000" b="1" dirty="0" err="1" smtClean="0">
                <a:solidFill>
                  <a:srgbClr val="002060"/>
                </a:solidFill>
                <a:latin typeface="Times New Roman" pitchFamily="18" charset="0"/>
                <a:cs typeface="Times New Roman" pitchFamily="18" charset="0"/>
              </a:rPr>
              <a:t>настільки</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універсальний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що</a:t>
            </a:r>
            <a:r>
              <a:rPr lang="ru-RU" sz="2000" b="1" dirty="0" smtClean="0">
                <a:solidFill>
                  <a:srgbClr val="002060"/>
                </a:solidFill>
                <a:latin typeface="Times New Roman" pitchFamily="18" charset="0"/>
                <a:cs typeface="Times New Roman" pitchFamily="18" charset="0"/>
              </a:rPr>
              <a:t> при правильному </a:t>
            </a:r>
            <a:r>
              <a:rPr lang="ru-RU" sz="2000" b="1" dirty="0" err="1" smtClean="0">
                <a:solidFill>
                  <a:srgbClr val="002060"/>
                </a:solidFill>
                <a:latin typeface="Times New Roman" pitchFamily="18" charset="0"/>
                <a:cs typeface="Times New Roman" pitchFamily="18" charset="0"/>
              </a:rPr>
              <a:t>поєднанні</a:t>
            </a:r>
            <a:r>
              <a:rPr lang="ru-RU" sz="2000" b="1" dirty="0" smtClean="0">
                <a:solidFill>
                  <a:srgbClr val="002060"/>
                </a:solidFill>
                <a:latin typeface="Times New Roman" pitchFamily="18" charset="0"/>
                <a:cs typeface="Times New Roman" pitchFamily="18" charset="0"/>
              </a:rPr>
              <a:t> речей, </a:t>
            </a:r>
            <a:r>
              <a:rPr lang="ru-RU" sz="2000" b="1" dirty="0" err="1" smtClean="0">
                <a:solidFill>
                  <a:srgbClr val="002060"/>
                </a:solidFill>
                <a:latin typeface="Times New Roman" pitchFamily="18" charset="0"/>
                <a:cs typeface="Times New Roman" pitchFamily="18" charset="0"/>
              </a:rPr>
              <a:t>їх</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можна</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носити</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навіть</a:t>
            </a:r>
            <a:r>
              <a:rPr lang="ru-RU" sz="2000" b="1" dirty="0" smtClean="0">
                <a:solidFill>
                  <a:srgbClr val="002060"/>
                </a:solidFill>
                <a:latin typeface="Times New Roman" pitchFamily="18" charset="0"/>
                <a:cs typeface="Times New Roman" pitchFamily="18" charset="0"/>
              </a:rPr>
              <a:t>, на роботу.</a:t>
            </a:r>
            <a:endParaRPr lang="uk-UA" sz="2000" b="1" dirty="0">
              <a:solidFill>
                <a:srgbClr val="002060"/>
              </a:solidFill>
              <a:latin typeface="Times New Roman" pitchFamily="18" charset="0"/>
              <a:cs typeface="Times New Roman" pitchFamily="18" charset="0"/>
            </a:endParaRPr>
          </a:p>
        </p:txBody>
      </p:sp>
      <p:pic>
        <p:nvPicPr>
          <p:cNvPr id="56322" name="Picture 2" descr="Спортивный стиль "/>
          <p:cNvPicPr>
            <a:picLocks noChangeAspect="1" noChangeArrowheads="1"/>
          </p:cNvPicPr>
          <p:nvPr/>
        </p:nvPicPr>
        <p:blipFill>
          <a:blip r:embed="rId2" cstate="print"/>
          <a:srcRect/>
          <a:stretch>
            <a:fillRect/>
          </a:stretch>
        </p:blipFill>
        <p:spPr bwMode="auto">
          <a:xfrm>
            <a:off x="142844" y="3286124"/>
            <a:ext cx="5631783" cy="3416122"/>
          </a:xfrm>
          <a:prstGeom prst="rect">
            <a:avLst/>
          </a:prstGeom>
          <a:ln>
            <a:noFill/>
          </a:ln>
          <a:effectLst>
            <a:softEdge rad="112500"/>
          </a:effectLst>
        </p:spPr>
      </p:pic>
      <p:sp>
        <p:nvSpPr>
          <p:cNvPr id="5" name="Прямоугольник 4"/>
          <p:cNvSpPr/>
          <p:nvPr/>
        </p:nvSpPr>
        <p:spPr>
          <a:xfrm>
            <a:off x="5500694" y="571480"/>
            <a:ext cx="3382721" cy="523220"/>
          </a:xfrm>
          <a:prstGeom prst="rect">
            <a:avLst/>
          </a:prstGeom>
        </p:spPr>
        <p:txBody>
          <a:bodyPr wrap="none">
            <a:spAutoFit/>
          </a:bodyPr>
          <a:lstStyle/>
          <a:p>
            <a:r>
              <a:rPr lang="ru-RU" sz="2800" b="1" i="1" dirty="0" err="1" smtClean="0">
                <a:solidFill>
                  <a:srgbClr val="7030A0"/>
                </a:solidFill>
                <a:latin typeface="Times New Roman" pitchFamily="18" charset="0"/>
                <a:cs typeface="Times New Roman" pitchFamily="18" charset="0"/>
              </a:rPr>
              <a:t>Спортивний</a:t>
            </a:r>
            <a:r>
              <a:rPr lang="ru-RU" sz="2800" b="1" i="1" dirty="0" smtClean="0">
                <a:solidFill>
                  <a:srgbClr val="7030A0"/>
                </a:solidFill>
                <a:latin typeface="Times New Roman" pitchFamily="18" charset="0"/>
                <a:cs typeface="Times New Roman" pitchFamily="18" charset="0"/>
              </a:rPr>
              <a:t> стиль </a:t>
            </a:r>
            <a:endParaRPr lang="uk-UA" sz="2800" dirty="0">
              <a:solidFill>
                <a:srgbClr val="7030A0"/>
              </a:solidFill>
            </a:endParaRPr>
          </a:p>
        </p:txBody>
      </p:sp>
      <p:sp>
        <p:nvSpPr>
          <p:cNvPr id="7" name="Прямоугольник 6"/>
          <p:cNvSpPr/>
          <p:nvPr/>
        </p:nvSpPr>
        <p:spPr>
          <a:xfrm>
            <a:off x="285720" y="214290"/>
            <a:ext cx="5357850" cy="3693319"/>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Зазвичай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одяг</a:t>
            </a:r>
            <a:r>
              <a:rPr lang="ru-RU" b="1" dirty="0" smtClean="0">
                <a:solidFill>
                  <a:srgbClr val="002060"/>
                </a:solidFill>
                <a:latin typeface="Times New Roman" pitchFamily="18" charset="0"/>
                <a:cs typeface="Times New Roman" pitchFamily="18" charset="0"/>
              </a:rPr>
              <a:t> в спортивному </a:t>
            </a:r>
            <a:r>
              <a:rPr lang="ru-RU" b="1" dirty="0" err="1" smtClean="0">
                <a:solidFill>
                  <a:srgbClr val="002060"/>
                </a:solidFill>
                <a:latin typeface="Times New Roman" pitchFamily="18" charset="0"/>
                <a:cs typeface="Times New Roman" pitchFamily="18" charset="0"/>
              </a:rPr>
              <a:t>стилі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доречний</a:t>
            </a:r>
            <a:r>
              <a:rPr lang="ru-RU" b="1" dirty="0" smtClean="0">
                <a:solidFill>
                  <a:srgbClr val="002060"/>
                </a:solidFill>
                <a:latin typeface="Times New Roman" pitchFamily="18" charset="0"/>
                <a:cs typeface="Times New Roman" pitchFamily="18" charset="0"/>
              </a:rPr>
              <a:t> на </a:t>
            </a:r>
            <a:r>
              <a:rPr lang="ru-RU" b="1" dirty="0" err="1" smtClean="0">
                <a:solidFill>
                  <a:srgbClr val="002060"/>
                </a:solidFill>
                <a:latin typeface="Times New Roman" pitchFamily="18" charset="0"/>
                <a:cs typeface="Times New Roman" pitchFamily="18" charset="0"/>
              </a:rPr>
              <a:t>тренуваннях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вечірніх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прогулянках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чи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молодіжних</a:t>
            </a:r>
            <a:r>
              <a:rPr lang="ru-RU" b="1" dirty="0" smtClean="0">
                <a:solidFill>
                  <a:srgbClr val="002060"/>
                </a:solidFill>
                <a:latin typeface="Times New Roman" pitchFamily="18" charset="0"/>
                <a:cs typeface="Times New Roman" pitchFamily="18" charset="0"/>
              </a:rPr>
              <a:t> заходах. І, далеко не </a:t>
            </a:r>
            <a:r>
              <a:rPr lang="ru-RU" b="1" dirty="0" err="1" smtClean="0">
                <a:solidFill>
                  <a:srgbClr val="002060"/>
                </a:solidFill>
                <a:latin typeface="Times New Roman" pitchFamily="18" charset="0"/>
                <a:cs typeface="Times New Roman" pitchFamily="18" charset="0"/>
              </a:rPr>
              <a:t>завжди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це</a:t>
            </a:r>
            <a:r>
              <a:rPr lang="ru-RU" b="1" dirty="0" smtClean="0">
                <a:solidFill>
                  <a:srgbClr val="002060"/>
                </a:solidFill>
                <a:latin typeface="Times New Roman" pitchFamily="18" charset="0"/>
                <a:cs typeface="Times New Roman" pitchFamily="18" charset="0"/>
              </a:rPr>
              <a:t> - футболка, толстовка, </a:t>
            </a:r>
            <a:r>
              <a:rPr lang="ru-RU" b="1" dirty="0" err="1" smtClean="0">
                <a:solidFill>
                  <a:srgbClr val="002060"/>
                </a:solidFill>
                <a:latin typeface="Times New Roman" pitchFamily="18" charset="0"/>
                <a:cs typeface="Times New Roman" pitchFamily="18" charset="0"/>
              </a:rPr>
              <a:t>спортивні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штани</a:t>
            </a:r>
            <a:r>
              <a:rPr lang="ru-RU" b="1" dirty="0" smtClean="0">
                <a:solidFill>
                  <a:srgbClr val="002060"/>
                </a:solidFill>
                <a:latin typeface="Times New Roman" pitchFamily="18" charset="0"/>
                <a:cs typeface="Times New Roman" pitchFamily="18" charset="0"/>
              </a:rPr>
              <a:t> та </a:t>
            </a:r>
            <a:r>
              <a:rPr lang="ru-RU" b="1" dirty="0" err="1" smtClean="0">
                <a:solidFill>
                  <a:srgbClr val="002060"/>
                </a:solidFill>
                <a:latin typeface="Times New Roman" pitchFamily="18" charset="0"/>
                <a:cs typeface="Times New Roman" pitchFamily="18" charset="0"/>
              </a:rPr>
              <a:t>кросівки</a:t>
            </a:r>
            <a:r>
              <a:rPr lang="ru-RU" b="1" dirty="0" smtClean="0">
                <a:solidFill>
                  <a:srgbClr val="002060"/>
                </a:solidFill>
                <a:latin typeface="Times New Roman" pitchFamily="18" charset="0"/>
                <a:cs typeface="Times New Roman" pitchFamily="18" charset="0"/>
              </a:rPr>
              <a:t>, як </a:t>
            </a:r>
            <a:r>
              <a:rPr lang="ru-RU" b="1" dirty="0" err="1" smtClean="0">
                <a:solidFill>
                  <a:srgbClr val="002060"/>
                </a:solidFill>
                <a:latin typeface="Times New Roman" pitchFamily="18" charset="0"/>
                <a:cs typeface="Times New Roman" pitchFamily="18" charset="0"/>
              </a:rPr>
              <a:t>може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видатися</a:t>
            </a:r>
            <a:r>
              <a:rPr lang="ru-RU" b="1" dirty="0" smtClean="0">
                <a:solidFill>
                  <a:srgbClr val="002060"/>
                </a:solidFill>
                <a:latin typeface="Times New Roman" pitchFamily="18" charset="0"/>
                <a:cs typeface="Times New Roman" pitchFamily="18" charset="0"/>
              </a:rPr>
              <a:t> на перший </a:t>
            </a:r>
            <a:r>
              <a:rPr lang="ru-RU" b="1" dirty="0" err="1" smtClean="0">
                <a:solidFill>
                  <a:srgbClr val="002060"/>
                </a:solidFill>
                <a:latin typeface="Times New Roman" pitchFamily="18" charset="0"/>
                <a:cs typeface="Times New Roman" pitchFamily="18" charset="0"/>
              </a:rPr>
              <a:t>погляд</a:t>
            </a:r>
            <a:r>
              <a:rPr lang="ru-RU" b="1" dirty="0" smtClean="0">
                <a:solidFill>
                  <a:srgbClr val="002060"/>
                </a:solidFill>
                <a:latin typeface="Times New Roman" pitchFamily="18" charset="0"/>
                <a:cs typeface="Times New Roman" pitchFamily="18" charset="0"/>
              </a:rPr>
              <a:t>.</a:t>
            </a:r>
          </a:p>
          <a:p>
            <a:r>
              <a:rPr lang="ru-RU" b="1" dirty="0" smtClean="0">
                <a:solidFill>
                  <a:srgbClr val="002060"/>
                </a:solidFill>
                <a:latin typeface="Times New Roman" pitchFamily="18" charset="0"/>
                <a:cs typeface="Times New Roman" pitchFamily="18" charset="0"/>
              </a:rPr>
              <a:t>   В наш час </a:t>
            </a:r>
            <a:r>
              <a:rPr lang="ru-RU" b="1" dirty="0" err="1" smtClean="0">
                <a:solidFill>
                  <a:srgbClr val="002060"/>
                </a:solidFill>
                <a:latin typeface="Times New Roman" pitchFamily="18" charset="0"/>
                <a:cs typeface="Times New Roman" pitchFamily="18" charset="0"/>
              </a:rPr>
              <a:t>виробляється</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величезний</a:t>
            </a:r>
            <a:r>
              <a:rPr lang="ru-RU" b="1" dirty="0" smtClean="0">
                <a:solidFill>
                  <a:srgbClr val="002060"/>
                </a:solidFill>
                <a:latin typeface="Times New Roman" pitchFamily="18" charset="0"/>
                <a:cs typeface="Times New Roman" pitchFamily="18" charset="0"/>
              </a:rPr>
              <a:t> спектр </a:t>
            </a:r>
            <a:r>
              <a:rPr lang="ru-RU" b="1" dirty="0" err="1" smtClean="0">
                <a:solidFill>
                  <a:srgbClr val="002060"/>
                </a:solidFill>
                <a:latin typeface="Times New Roman" pitchFamily="18" charset="0"/>
                <a:cs typeface="Times New Roman" pitchFamily="18" charset="0"/>
              </a:rPr>
              <a:t>спортивних</a:t>
            </a:r>
            <a:r>
              <a:rPr lang="ru-RU" b="1" dirty="0" smtClean="0">
                <a:solidFill>
                  <a:srgbClr val="002060"/>
                </a:solidFill>
                <a:latin typeface="Times New Roman" pitchFamily="18" charset="0"/>
                <a:cs typeface="Times New Roman" pitchFamily="18" charset="0"/>
              </a:rPr>
              <a:t> речей: </a:t>
            </a:r>
            <a:r>
              <a:rPr lang="ru-RU" b="1" dirty="0" err="1" smtClean="0">
                <a:solidFill>
                  <a:srgbClr val="002060"/>
                </a:solidFill>
                <a:latin typeface="Times New Roman" pitchFamily="18" charset="0"/>
                <a:cs typeface="Times New Roman" pitchFamily="18" charset="0"/>
              </a:rPr>
              <a:t>це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куртки та </a:t>
            </a:r>
            <a:r>
              <a:rPr lang="ru-RU" b="1" dirty="0" err="1" smtClean="0">
                <a:solidFill>
                  <a:srgbClr val="002060"/>
                </a:solidFill>
                <a:latin typeface="Times New Roman" pitchFamily="18" charset="0"/>
                <a:cs typeface="Times New Roman" pitchFamily="18" charset="0"/>
              </a:rPr>
              <a:t>вітровки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джинси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та</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шорти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борцівки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та</a:t>
            </a:r>
            <a:r>
              <a:rPr lang="ru-RU" b="1" dirty="0" smtClean="0">
                <a:solidFill>
                  <a:srgbClr val="002060"/>
                </a:solidFill>
                <a:latin typeface="Times New Roman" pitchFamily="18" charset="0"/>
                <a:cs typeface="Times New Roman" pitchFamily="18" charset="0"/>
              </a:rPr>
              <a:t> сорочки, </a:t>
            </a:r>
            <a:r>
              <a:rPr lang="ru-RU" b="1" dirty="0" err="1" smtClean="0">
                <a:solidFill>
                  <a:srgbClr val="002060"/>
                </a:solidFill>
                <a:latin typeface="Times New Roman" pitchFamily="18" charset="0"/>
                <a:cs typeface="Times New Roman" pitchFamily="18" charset="0"/>
              </a:rPr>
              <a:t>джемпери</a:t>
            </a:r>
            <a:r>
              <a:rPr lang="ru-RU" b="1" dirty="0" smtClean="0">
                <a:solidFill>
                  <a:srgbClr val="002060"/>
                </a:solidFill>
                <a:latin typeface="Times New Roman" pitchFamily="18" charset="0"/>
                <a:cs typeface="Times New Roman" pitchFamily="18" charset="0"/>
              </a:rPr>
              <a:t> та </a:t>
            </a:r>
            <a:r>
              <a:rPr lang="ru-RU" b="1" dirty="0" err="1" smtClean="0">
                <a:solidFill>
                  <a:srgbClr val="002060"/>
                </a:solidFill>
                <a:latin typeface="Times New Roman" pitchFamily="18" charset="0"/>
                <a:cs typeface="Times New Roman" pitchFamily="18" charset="0"/>
              </a:rPr>
              <a:t>кофти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спортивні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мокасини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кеди</a:t>
            </a:r>
            <a:r>
              <a:rPr lang="ru-RU" b="1" dirty="0" smtClean="0">
                <a:solidFill>
                  <a:srgbClr val="002060"/>
                </a:solidFill>
                <a:latin typeface="Times New Roman" pitchFamily="18" charset="0"/>
                <a:cs typeface="Times New Roman" pitchFamily="18" charset="0"/>
              </a:rPr>
              <a:t> та </a:t>
            </a:r>
            <a:r>
              <a:rPr lang="ru-RU" b="1" dirty="0" err="1" smtClean="0">
                <a:solidFill>
                  <a:srgbClr val="002060"/>
                </a:solidFill>
                <a:latin typeface="Times New Roman" pitchFamily="18" charset="0"/>
                <a:cs typeface="Times New Roman" pitchFamily="18" charset="0"/>
              </a:rPr>
              <a:t>багато</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іншого</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що</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здатне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виділити</a:t>
            </a:r>
            <a:r>
              <a:rPr lang="ru-RU" b="1" dirty="0" smtClean="0">
                <a:solidFill>
                  <a:srgbClr val="002060"/>
                </a:solidFill>
                <a:latin typeface="Times New Roman" pitchFamily="18" charset="0"/>
                <a:cs typeface="Times New Roman" pitchFamily="18" charset="0"/>
              </a:rPr>
              <a:t> вас </a:t>
            </a:r>
            <a:r>
              <a:rPr lang="ru-RU" b="1" dirty="0" err="1" smtClean="0">
                <a:solidFill>
                  <a:srgbClr val="002060"/>
                </a:solidFill>
                <a:latin typeface="Times New Roman" pitchFamily="18" charset="0"/>
                <a:cs typeface="Times New Roman" pitchFamily="18" charset="0"/>
              </a:rPr>
              <a:t>із</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сірої</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маси</a:t>
            </a:r>
            <a:r>
              <a:rPr lang="ru-RU" b="1" dirty="0" smtClean="0">
                <a:solidFill>
                  <a:srgbClr val="002060"/>
                </a:solidFill>
                <a:latin typeface="Times New Roman" pitchFamily="18" charset="0"/>
                <a:cs typeface="Times New Roman" pitchFamily="18" charset="0"/>
              </a:rPr>
              <a:t>. </a:t>
            </a:r>
          </a:p>
          <a:p>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uk-U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coolwumen.ru/risunki/moda/Safari_Jacket_7.jpg"/>
          <p:cNvPicPr>
            <a:picLocks noChangeAspect="1" noChangeArrowheads="1"/>
          </p:cNvPicPr>
          <p:nvPr/>
        </p:nvPicPr>
        <p:blipFill>
          <a:blip r:embed="rId2" cstate="print"/>
          <a:srcRect/>
          <a:stretch>
            <a:fillRect/>
          </a:stretch>
        </p:blipFill>
        <p:spPr bwMode="auto">
          <a:xfrm>
            <a:off x="0" y="214290"/>
            <a:ext cx="4740827" cy="3071810"/>
          </a:xfrm>
          <a:prstGeom prst="rect">
            <a:avLst/>
          </a:prstGeom>
          <a:ln>
            <a:noFill/>
          </a:ln>
          <a:effectLst>
            <a:softEdge rad="112500"/>
          </a:effectLst>
        </p:spPr>
      </p:pic>
      <p:pic>
        <p:nvPicPr>
          <p:cNvPr id="6" name="Picture 4" descr="http://gorodskaya-moda.ru/wp-content/uploads/2012/04/3182.jpg"/>
          <p:cNvPicPr>
            <a:picLocks noChangeAspect="1" noChangeArrowheads="1"/>
          </p:cNvPicPr>
          <p:nvPr/>
        </p:nvPicPr>
        <p:blipFill>
          <a:blip r:embed="rId3" cstate="print"/>
          <a:srcRect/>
          <a:stretch>
            <a:fillRect/>
          </a:stretch>
        </p:blipFill>
        <p:spPr bwMode="auto">
          <a:xfrm>
            <a:off x="5429256" y="1071546"/>
            <a:ext cx="2714644" cy="2714644"/>
          </a:xfrm>
          <a:prstGeom prst="rect">
            <a:avLst/>
          </a:prstGeom>
          <a:ln>
            <a:noFill/>
          </a:ln>
          <a:effectLst>
            <a:softEdge rad="112500"/>
          </a:effectLst>
        </p:spPr>
      </p:pic>
      <p:sp>
        <p:nvSpPr>
          <p:cNvPr id="7" name="Прямоугольник 6"/>
          <p:cNvSpPr/>
          <p:nvPr/>
        </p:nvSpPr>
        <p:spPr>
          <a:xfrm>
            <a:off x="4572000" y="0"/>
            <a:ext cx="4572000" cy="1415772"/>
          </a:xfrm>
          <a:prstGeom prst="rect">
            <a:avLst/>
          </a:prstGeom>
        </p:spPr>
        <p:txBody>
          <a:bodyPr>
            <a:spAutoFit/>
          </a:bodyPr>
          <a:lstStyle/>
          <a:p>
            <a:pPr algn="ctr"/>
            <a:r>
              <a:rPr lang="ru-RU" sz="2000" b="1" dirty="0" err="1" smtClean="0">
                <a:latin typeface="Times New Roman" pitchFamily="18" charset="0"/>
                <a:cs typeface="Times New Roman" pitchFamily="18" charset="0"/>
              </a:rPr>
              <a:t>Вищезазначені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стилі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одягу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є</a:t>
            </a:r>
            <a:r>
              <a:rPr lang="ru-RU" sz="2000" b="1" dirty="0" smtClean="0">
                <a:latin typeface="Times New Roman" pitchFamily="18" charset="0"/>
                <a:cs typeface="Times New Roman" pitchFamily="18" charset="0"/>
              </a:rPr>
              <a:t> </a:t>
            </a:r>
            <a:r>
              <a:rPr lang="ru-RU" sz="2800" b="1" i="1" dirty="0" err="1" smtClean="0">
                <a:latin typeface="Times New Roman" pitchFamily="18" charset="0"/>
                <a:cs typeface="Times New Roman" pitchFamily="18" charset="0"/>
              </a:rPr>
              <a:t>базовими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але</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мають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нескінченну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безліч</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відгалужень</a:t>
            </a:r>
            <a:r>
              <a:rPr lang="ru-RU" sz="2000" b="1" dirty="0" smtClean="0">
                <a:latin typeface="Times New Roman" pitchFamily="18" charset="0"/>
                <a:cs typeface="Times New Roman" pitchFamily="18" charset="0"/>
              </a:rPr>
              <a:t>.</a:t>
            </a:r>
            <a:r>
              <a:rPr lang="ru-RU" dirty="0" smtClean="0"/>
              <a:t/>
            </a:r>
            <a:br>
              <a:rPr lang="ru-RU" dirty="0" smtClean="0"/>
            </a:br>
            <a:endParaRPr lang="uk-UA" dirty="0"/>
          </a:p>
        </p:txBody>
      </p:sp>
      <p:pic>
        <p:nvPicPr>
          <p:cNvPr id="18434" name="Picture 2" descr="http://foka.com.ua/wp-content/uploads/2014/06/2410.jpg"/>
          <p:cNvPicPr>
            <a:picLocks noChangeAspect="1" noChangeArrowheads="1"/>
          </p:cNvPicPr>
          <p:nvPr/>
        </p:nvPicPr>
        <p:blipFill>
          <a:blip r:embed="rId4" cstate="print"/>
          <a:srcRect/>
          <a:stretch>
            <a:fillRect/>
          </a:stretch>
        </p:blipFill>
        <p:spPr bwMode="auto">
          <a:xfrm>
            <a:off x="6357950" y="3499790"/>
            <a:ext cx="2524144" cy="3358210"/>
          </a:xfrm>
          <a:prstGeom prst="rect">
            <a:avLst/>
          </a:prstGeom>
          <a:noFill/>
        </p:spPr>
      </p:pic>
      <p:sp>
        <p:nvSpPr>
          <p:cNvPr id="11" name="Прямоугольник 10"/>
          <p:cNvSpPr/>
          <p:nvPr/>
        </p:nvSpPr>
        <p:spPr>
          <a:xfrm>
            <a:off x="214282" y="3500438"/>
            <a:ext cx="5715040" cy="3046988"/>
          </a:xfrm>
          <a:prstGeom prst="rect">
            <a:avLst/>
          </a:prstGeom>
        </p:spPr>
        <p:txBody>
          <a:bodyPr wrap="square">
            <a:spAutoFit/>
          </a:bodyPr>
          <a:lstStyle/>
          <a:p>
            <a:pPr algn="ctr">
              <a:buNone/>
            </a:pPr>
            <a:r>
              <a:rPr lang="ru-RU" sz="2000" b="1" dirty="0" err="1" smtClean="0">
                <a:latin typeface="Times New Roman" pitchFamily="18" charset="0"/>
                <a:cs typeface="Times New Roman" pitchFamily="18" charset="0"/>
              </a:rPr>
              <a:t>Наприклад</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похідними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від</a:t>
            </a:r>
            <a:r>
              <a:rPr lang="ru-RU" sz="2000" b="1" dirty="0" smtClean="0">
                <a:latin typeface="Times New Roman" pitchFamily="18" charset="0"/>
                <a:cs typeface="Times New Roman" pitchFamily="18" charset="0"/>
              </a:rPr>
              <a:t> спортивного стилю </a:t>
            </a:r>
            <a:r>
              <a:rPr lang="ru-RU" sz="2000" b="1" dirty="0" err="1" smtClean="0">
                <a:latin typeface="Times New Roman" pitchFamily="18" charset="0"/>
                <a:cs typeface="Times New Roman" pitchFamily="18" charset="0"/>
              </a:rPr>
              <a:t>можна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вважати</a:t>
            </a:r>
            <a:r>
              <a:rPr lang="ru-RU" sz="2000" b="1" dirty="0" smtClean="0">
                <a:latin typeface="Times New Roman" pitchFamily="18" charset="0"/>
                <a:cs typeface="Times New Roman" pitchFamily="18" charset="0"/>
              </a:rPr>
              <a:t>: </a:t>
            </a:r>
            <a:r>
              <a:rPr lang="ru-RU" sz="2000" b="1" i="1" dirty="0" err="1" smtClean="0">
                <a:latin typeface="Times New Roman" pitchFamily="18" charset="0"/>
                <a:cs typeface="Times New Roman" pitchFamily="18" charset="0"/>
              </a:rPr>
              <a:t>сафарі</a:t>
            </a:r>
            <a:r>
              <a:rPr lang="ru-RU" sz="2000" b="1" i="1" dirty="0" smtClean="0">
                <a:latin typeface="Times New Roman" pitchFamily="18" charset="0"/>
                <a:cs typeface="Times New Roman" pitchFamily="18" charset="0"/>
              </a:rPr>
              <a:t>, </a:t>
            </a:r>
            <a:r>
              <a:rPr lang="ru-RU" sz="2000" b="1" i="1" dirty="0" err="1" smtClean="0">
                <a:latin typeface="Times New Roman" pitchFamily="18" charset="0"/>
                <a:cs typeface="Times New Roman" pitchFamily="18" charset="0"/>
              </a:rPr>
              <a:t>мілітарі</a:t>
            </a:r>
            <a:r>
              <a:rPr lang="ru-RU" sz="2000" b="1" i="1" dirty="0" smtClean="0">
                <a:latin typeface="Times New Roman" pitchFamily="18" charset="0"/>
                <a:cs typeface="Times New Roman" pitchFamily="18" charset="0"/>
              </a:rPr>
              <a:t>, </a:t>
            </a:r>
            <a:r>
              <a:rPr lang="ru-RU" sz="2000" b="1" i="1" dirty="0" err="1" smtClean="0">
                <a:latin typeface="Times New Roman" pitchFamily="18" charset="0"/>
                <a:cs typeface="Times New Roman" pitchFamily="18" charset="0"/>
              </a:rPr>
              <a:t>спортивний</a:t>
            </a:r>
            <a:r>
              <a:rPr lang="ru-RU" sz="2000" b="1" i="1" dirty="0" smtClean="0">
                <a:latin typeface="Times New Roman" pitchFamily="18" charset="0"/>
                <a:cs typeface="Times New Roman" pitchFamily="18" charset="0"/>
              </a:rPr>
              <a:t> шик.</a:t>
            </a:r>
          </a:p>
          <a:p>
            <a:pPr>
              <a:buNone/>
            </a:pPr>
            <a:r>
              <a:rPr lang="ru-RU" sz="2000" b="1" dirty="0" smtClean="0">
                <a:latin typeface="Times New Roman" pitchFamily="18" charset="0"/>
                <a:cs typeface="Times New Roman" pitchFamily="18" charset="0"/>
              </a:rPr>
              <a:t>      Для </a:t>
            </a:r>
            <a:r>
              <a:rPr lang="ru-RU" sz="3200" b="1" i="1" dirty="0" err="1" smtClean="0">
                <a:solidFill>
                  <a:srgbClr val="A0965A"/>
                </a:solidFill>
                <a:latin typeface="Times New Roman" pitchFamily="18" charset="0"/>
                <a:cs typeface="Times New Roman" pitchFamily="18" charset="0"/>
              </a:rPr>
              <a:t>сафарі-</a:t>
            </a:r>
            <a:r>
              <a:rPr lang="ru-RU" sz="2400" b="1" i="1" dirty="0" err="1" smtClean="0">
                <a:solidFill>
                  <a:srgbClr val="A0965A"/>
                </a:solidFill>
                <a:latin typeface="Times New Roman" pitchFamily="18" charset="0"/>
                <a:cs typeface="Times New Roman" pitchFamily="18" charset="0"/>
              </a:rPr>
              <a:t>стилю</a:t>
            </a:r>
            <a:r>
              <a:rPr lang="ru-RU" sz="2400" b="1" i="1" dirty="0" smtClean="0">
                <a:solidFill>
                  <a:srgbClr val="A0965A"/>
                </a:solidFill>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характерні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практичність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функціональність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прямий</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крій</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вузький</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силует</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блузи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сукні-сорочки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комбінезони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бермуди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виконані</a:t>
            </a:r>
            <a:r>
              <a:rPr lang="ru-RU" sz="2000" b="1" dirty="0" smtClean="0">
                <a:latin typeface="Times New Roman" pitchFamily="18" charset="0"/>
                <a:cs typeface="Times New Roman" pitchFamily="18" charset="0"/>
              </a:rPr>
              <a:t> у </a:t>
            </a:r>
            <a:r>
              <a:rPr lang="ru-RU" sz="2000" b="1" dirty="0" err="1" smtClean="0">
                <a:latin typeface="Times New Roman" pitchFamily="18" charset="0"/>
                <a:cs typeface="Times New Roman" pitchFamily="18" charset="0"/>
              </a:rPr>
              <a:t>біло-пісочно-оливковій</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палітрі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з</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натуральних</a:t>
            </a:r>
            <a:r>
              <a:rPr lang="ru-RU" sz="2000" b="1" dirty="0" smtClean="0">
                <a:latin typeface="Times New Roman" pitchFamily="18" charset="0"/>
                <a:cs typeface="Times New Roman" pitchFamily="18" charset="0"/>
              </a:rPr>
              <a:t> тканин та </a:t>
            </a:r>
            <a:r>
              <a:rPr lang="ru-RU" sz="2000" b="1" dirty="0" err="1" smtClean="0">
                <a:latin typeface="Times New Roman" pitchFamily="18" charset="0"/>
                <a:cs typeface="Times New Roman" pitchFamily="18" charset="0"/>
              </a:rPr>
              <a:t>великі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накладні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кишені</a:t>
            </a:r>
            <a:r>
              <a:rPr lang="ru-RU" sz="2000" b="1" dirty="0" smtClean="0">
                <a:latin typeface="Times New Roman" pitchFamily="18" charset="0"/>
                <a:cs typeface="Times New Roman" pitchFamily="18" charset="0"/>
              </a:rPr>
              <a:t>.</a:t>
            </a:r>
            <a:endParaRPr lang="uk-UA"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stylemen.pro/wp-content/uploads/2015/10/image021-1024x768.jpg"/>
          <p:cNvPicPr>
            <a:picLocks noChangeAspect="1" noChangeArrowheads="1"/>
          </p:cNvPicPr>
          <p:nvPr/>
        </p:nvPicPr>
        <p:blipFill>
          <a:blip r:embed="rId2" cstate="print"/>
          <a:srcRect/>
          <a:stretch>
            <a:fillRect/>
          </a:stretch>
        </p:blipFill>
        <p:spPr bwMode="auto">
          <a:xfrm>
            <a:off x="4143372" y="1"/>
            <a:ext cx="5000628" cy="3753878"/>
          </a:xfrm>
          <a:prstGeom prst="rect">
            <a:avLst/>
          </a:prstGeom>
          <a:ln>
            <a:noFill/>
          </a:ln>
          <a:effectLst>
            <a:softEdge rad="112500"/>
          </a:effectLst>
        </p:spPr>
      </p:pic>
      <p:sp>
        <p:nvSpPr>
          <p:cNvPr id="3" name="Содержимое 2"/>
          <p:cNvSpPr>
            <a:spLocks noGrp="1"/>
          </p:cNvSpPr>
          <p:nvPr>
            <p:ph idx="1"/>
          </p:nvPr>
        </p:nvSpPr>
        <p:spPr>
          <a:xfrm>
            <a:off x="142844" y="428604"/>
            <a:ext cx="4000496" cy="3429024"/>
          </a:xfrm>
        </p:spPr>
        <p:txBody>
          <a:bodyPr>
            <a:normAutofit/>
          </a:bodyPr>
          <a:lstStyle/>
          <a:p>
            <a:pPr algn="ctr">
              <a:buNone/>
            </a:pPr>
            <a:r>
              <a:rPr lang="ru-RU" sz="2000" b="1" dirty="0" err="1" smtClean="0">
                <a:latin typeface="Times New Roman" pitchFamily="18" charset="0"/>
                <a:cs typeface="Times New Roman" pitchFamily="18" charset="0"/>
              </a:rPr>
              <a:t>Створений</a:t>
            </a:r>
            <a:r>
              <a:rPr lang="ru-RU" sz="2000" b="1" dirty="0" smtClean="0">
                <a:latin typeface="Times New Roman" pitchFamily="18" charset="0"/>
                <a:cs typeface="Times New Roman" pitchFamily="18" charset="0"/>
              </a:rPr>
              <a:t> </a:t>
            </a:r>
            <a:r>
              <a:rPr lang="ru-RU" b="1" i="1" dirty="0" err="1" smtClean="0">
                <a:solidFill>
                  <a:srgbClr val="A0965A"/>
                </a:solidFill>
                <a:latin typeface="Times New Roman" pitchFamily="18" charset="0"/>
                <a:cs typeface="Times New Roman" pitchFamily="18" charset="0"/>
              </a:rPr>
              <a:t>сафарі</a:t>
            </a:r>
            <a:r>
              <a:rPr lang="ru-RU" b="1" i="1" dirty="0" smtClean="0">
                <a:solidFill>
                  <a:srgbClr val="A0965A"/>
                </a:solidFill>
                <a:latin typeface="Times New Roman" pitchFamily="18" charset="0"/>
                <a:cs typeface="Times New Roman" pitchFamily="18" charset="0"/>
              </a:rPr>
              <a:t> -</a:t>
            </a:r>
            <a:r>
              <a:rPr lang="ru-RU" sz="2000" b="1" i="1" dirty="0" smtClean="0">
                <a:latin typeface="Times New Roman" pitchFamily="18" charset="0"/>
                <a:cs typeface="Times New Roman" pitchFamily="18" charset="0"/>
              </a:rPr>
              <a:t> </a:t>
            </a:r>
            <a:r>
              <a:rPr lang="ru-RU" sz="2000" b="1" i="1" dirty="0" smtClean="0">
                <a:solidFill>
                  <a:srgbClr val="A0965A"/>
                </a:solidFill>
                <a:latin typeface="Times New Roman" pitchFamily="18" charset="0"/>
                <a:cs typeface="Times New Roman" pitchFamily="18" charset="0"/>
              </a:rPr>
              <a:t>стиль </a:t>
            </a:r>
            <a:r>
              <a:rPr lang="ru-RU" sz="2000" b="1" dirty="0" err="1" smtClean="0">
                <a:latin typeface="Times New Roman" pitchFamily="18" charset="0"/>
                <a:cs typeface="Times New Roman" pitchFamily="18" charset="0"/>
              </a:rPr>
              <a:t>був</a:t>
            </a:r>
            <a:r>
              <a:rPr lang="ru-RU" sz="2000" b="1" dirty="0" smtClean="0">
                <a:latin typeface="Times New Roman" pitchFamily="18" charset="0"/>
                <a:cs typeface="Times New Roman" pitchFamily="18" charset="0"/>
              </a:rPr>
              <a:t> для </a:t>
            </a:r>
            <a:r>
              <a:rPr lang="ru-RU" sz="2000" b="1" dirty="0" err="1" smtClean="0">
                <a:latin typeface="Times New Roman" pitchFamily="18" charset="0"/>
                <a:cs typeface="Times New Roman" pitchFamily="18" charset="0"/>
              </a:rPr>
              <a:t>подорожей</a:t>
            </a:r>
            <a:r>
              <a:rPr lang="ru-RU" sz="2000" b="1" dirty="0" smtClean="0">
                <a:latin typeface="Times New Roman" pitchFamily="18" charset="0"/>
                <a:cs typeface="Times New Roman" pitchFamily="18" charset="0"/>
              </a:rPr>
              <a:t> та </a:t>
            </a:r>
            <a:r>
              <a:rPr lang="ru-RU" sz="2000" b="1" dirty="0" err="1" smtClean="0">
                <a:latin typeface="Times New Roman" pitchFamily="18" charset="0"/>
                <a:cs typeface="Times New Roman" pitchFamily="18" charset="0"/>
              </a:rPr>
              <a:t>позичив</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елементи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тропічної</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військової</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уніформи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Сьогодні</a:t>
            </a:r>
            <a:r>
              <a:rPr lang="ru-RU" sz="2000" b="1" dirty="0" smtClean="0">
                <a:latin typeface="Times New Roman" pitchFamily="18" charset="0"/>
                <a:cs typeface="Times New Roman" pitchFamily="18" charset="0"/>
              </a:rPr>
              <a:t> часто </a:t>
            </a:r>
            <a:r>
              <a:rPr lang="ru-RU" sz="2000" b="1" dirty="0" err="1" smtClean="0">
                <a:latin typeface="Times New Roman" pitchFamily="18" charset="0"/>
                <a:cs typeface="Times New Roman" pitchFamily="18" charset="0"/>
              </a:rPr>
              <a:t>використовується</a:t>
            </a:r>
            <a:r>
              <a:rPr lang="ru-RU" sz="2000" b="1" dirty="0" smtClean="0">
                <a:latin typeface="Times New Roman" pitchFamily="18" charset="0"/>
                <a:cs typeface="Times New Roman" pitchFamily="18" charset="0"/>
              </a:rPr>
              <a:t> в </a:t>
            </a:r>
            <a:r>
              <a:rPr lang="ru-RU" sz="2000" b="1" dirty="0" err="1" smtClean="0">
                <a:latin typeface="Times New Roman" pitchFamily="18" charset="0"/>
                <a:cs typeface="Times New Roman" pitchFamily="18" charset="0"/>
              </a:rPr>
              <a:t>повсякденному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житті</a:t>
            </a:r>
            <a:r>
              <a:rPr lang="ru-RU"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pic>
        <p:nvPicPr>
          <p:cNvPr id="20482" name="Picture 2" descr="http://trend4u.ru/thumb/hM1RYGSfgZ0ats6fbn1m4w/580r450/757924/4_19.jpg"/>
          <p:cNvPicPr>
            <a:picLocks noChangeAspect="1" noChangeArrowheads="1"/>
          </p:cNvPicPr>
          <p:nvPr/>
        </p:nvPicPr>
        <p:blipFill>
          <a:blip r:embed="rId3" cstate="print"/>
          <a:srcRect/>
          <a:stretch>
            <a:fillRect/>
          </a:stretch>
        </p:blipFill>
        <p:spPr bwMode="auto">
          <a:xfrm>
            <a:off x="0" y="3214686"/>
            <a:ext cx="4682790" cy="3643315"/>
          </a:xfrm>
          <a:prstGeom prst="rect">
            <a:avLst/>
          </a:prstGeom>
          <a:noFill/>
        </p:spPr>
      </p:pic>
      <p:pic>
        <p:nvPicPr>
          <p:cNvPr id="58370" name="Picture 2" descr="Стиль сафари и модная женская одежда"/>
          <p:cNvPicPr>
            <a:picLocks noChangeAspect="1" noChangeArrowheads="1"/>
          </p:cNvPicPr>
          <p:nvPr/>
        </p:nvPicPr>
        <p:blipFill>
          <a:blip r:embed="rId4" cstate="print"/>
          <a:srcRect/>
          <a:stretch>
            <a:fillRect/>
          </a:stretch>
        </p:blipFill>
        <p:spPr bwMode="auto">
          <a:xfrm>
            <a:off x="5572132" y="2714620"/>
            <a:ext cx="2795667" cy="41433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amp;Kcy;&amp;ocy;&amp;scy;&amp;tcy;&amp;yucy;&amp;mcy;&amp;icy; &amp;ucy; &amp;scy;&amp;tcy;&amp;icy;&amp;lcy;&amp;iukcy; «&amp;scy;&amp;pcy;&amp;ocy;&amp;rcy;&amp;tcy;&amp;icy;&amp;vcy;&amp;ncy;&amp;icy;&amp;jcy; &amp;shcy;&amp;icy;&amp;kcy;"/>
          <p:cNvPicPr>
            <a:picLocks noChangeAspect="1" noChangeArrowheads="1"/>
          </p:cNvPicPr>
          <p:nvPr/>
        </p:nvPicPr>
        <p:blipFill>
          <a:blip r:embed="rId2" cstate="print"/>
          <a:srcRect/>
          <a:stretch>
            <a:fillRect/>
          </a:stretch>
        </p:blipFill>
        <p:spPr bwMode="auto">
          <a:xfrm>
            <a:off x="0" y="0"/>
            <a:ext cx="5534025" cy="3324226"/>
          </a:xfrm>
          <a:prstGeom prst="rect">
            <a:avLst/>
          </a:prstGeom>
          <a:ln>
            <a:noFill/>
          </a:ln>
          <a:effectLst>
            <a:softEdge rad="112500"/>
          </a:effectLst>
        </p:spPr>
      </p:pic>
      <p:pic>
        <p:nvPicPr>
          <p:cNvPr id="21506" name="Picture 2" descr="http://mens-look.ru/images/guide/Dolce%20&amp;%20Gabbana%20Spring%20Summer%202013%20Gym.jpg"/>
          <p:cNvPicPr>
            <a:picLocks noChangeAspect="1" noChangeArrowheads="1"/>
          </p:cNvPicPr>
          <p:nvPr/>
        </p:nvPicPr>
        <p:blipFill>
          <a:blip r:embed="rId3" cstate="print"/>
          <a:srcRect/>
          <a:stretch>
            <a:fillRect/>
          </a:stretch>
        </p:blipFill>
        <p:spPr bwMode="auto">
          <a:xfrm>
            <a:off x="3876461" y="2928934"/>
            <a:ext cx="5267539" cy="3929066"/>
          </a:xfrm>
          <a:prstGeom prst="rect">
            <a:avLst/>
          </a:prstGeom>
          <a:ln>
            <a:noFill/>
          </a:ln>
          <a:effectLst>
            <a:softEdge rad="112500"/>
          </a:effectLst>
        </p:spPr>
      </p:pic>
      <p:sp>
        <p:nvSpPr>
          <p:cNvPr id="3" name="Содержимое 2"/>
          <p:cNvSpPr>
            <a:spLocks noGrp="1"/>
          </p:cNvSpPr>
          <p:nvPr>
            <p:ph idx="1"/>
          </p:nvPr>
        </p:nvSpPr>
        <p:spPr>
          <a:xfrm>
            <a:off x="5643570" y="0"/>
            <a:ext cx="3286116" cy="2928958"/>
          </a:xfrm>
        </p:spPr>
        <p:txBody>
          <a:bodyPr>
            <a:normAutofit fontScale="55000" lnSpcReduction="20000"/>
          </a:bodyPr>
          <a:lstStyle/>
          <a:p>
            <a:pPr>
              <a:buNone/>
            </a:pPr>
            <a:endParaRPr lang="ru-RU" dirty="0" smtClean="0"/>
          </a:p>
          <a:p>
            <a:pPr algn="ctr">
              <a:buNone/>
            </a:pPr>
            <a:r>
              <a:rPr lang="ru-RU" sz="3800" b="1" dirty="0" err="1" smtClean="0">
                <a:solidFill>
                  <a:srgbClr val="002060"/>
                </a:solidFill>
                <a:latin typeface="Times New Roman" pitchFamily="18" charset="0"/>
                <a:cs typeface="Times New Roman" pitchFamily="18" charset="0"/>
              </a:rPr>
              <a:t>Костюми</a:t>
            </a:r>
            <a:r>
              <a:rPr lang="ru-RU" sz="3800" b="1" dirty="0" smtClean="0">
                <a:solidFill>
                  <a:srgbClr val="002060"/>
                </a:solidFill>
                <a:latin typeface="Times New Roman" pitchFamily="18" charset="0"/>
                <a:cs typeface="Times New Roman" pitchFamily="18" charset="0"/>
              </a:rPr>
              <a:t> у </a:t>
            </a:r>
            <a:r>
              <a:rPr lang="ru-RU" sz="3800" b="1" dirty="0" err="1" smtClean="0">
                <a:solidFill>
                  <a:srgbClr val="002060"/>
                </a:solidFill>
                <a:latin typeface="Times New Roman" pitchFamily="18" charset="0"/>
                <a:cs typeface="Times New Roman" pitchFamily="18" charset="0"/>
              </a:rPr>
              <a:t>стилі</a:t>
            </a:r>
            <a:r>
              <a:rPr lang="ru-RU" sz="3800" b="1" dirty="0" smtClean="0">
                <a:solidFill>
                  <a:srgbClr val="002060"/>
                </a:solidFill>
                <a:latin typeface="Times New Roman" pitchFamily="18" charset="0"/>
                <a:cs typeface="Times New Roman" pitchFamily="18" charset="0"/>
              </a:rPr>
              <a:t> </a:t>
            </a:r>
          </a:p>
          <a:p>
            <a:pPr algn="ctr">
              <a:buNone/>
            </a:pPr>
            <a:r>
              <a:rPr lang="ru-RU" sz="5800" b="1" i="1" dirty="0" err="1" smtClean="0">
                <a:solidFill>
                  <a:srgbClr val="0070C0"/>
                </a:solidFill>
                <a:latin typeface="Times New Roman" pitchFamily="18" charset="0"/>
                <a:cs typeface="Times New Roman" pitchFamily="18" charset="0"/>
              </a:rPr>
              <a:t>спортивний</a:t>
            </a:r>
            <a:r>
              <a:rPr lang="ru-RU" sz="5800" b="1" i="1" dirty="0" smtClean="0">
                <a:solidFill>
                  <a:srgbClr val="0070C0"/>
                </a:solidFill>
                <a:latin typeface="Times New Roman" pitchFamily="18" charset="0"/>
                <a:cs typeface="Times New Roman" pitchFamily="18" charset="0"/>
              </a:rPr>
              <a:t> шик</a:t>
            </a:r>
          </a:p>
          <a:p>
            <a:pPr algn="ctr">
              <a:buNone/>
            </a:pPr>
            <a:r>
              <a:rPr lang="ru-RU" sz="3800" b="1" dirty="0" err="1" smtClean="0">
                <a:solidFill>
                  <a:srgbClr val="002060"/>
                </a:solidFill>
                <a:latin typeface="Times New Roman" pitchFamily="18" charset="0"/>
                <a:cs typeface="Times New Roman" pitchFamily="18" charset="0"/>
              </a:rPr>
              <a:t>можуть</a:t>
            </a:r>
            <a:r>
              <a:rPr lang="ru-RU" sz="3800" b="1" dirty="0" smtClean="0">
                <a:solidFill>
                  <a:srgbClr val="002060"/>
                </a:solidFill>
                <a:latin typeface="Times New Roman" pitchFamily="18" charset="0"/>
                <a:cs typeface="Times New Roman" pitchFamily="18" charset="0"/>
              </a:rPr>
              <a:t> бути </a:t>
            </a:r>
            <a:r>
              <a:rPr lang="ru-RU" sz="3800" b="1" dirty="0" err="1" smtClean="0">
                <a:solidFill>
                  <a:srgbClr val="002060"/>
                </a:solidFill>
                <a:latin typeface="Times New Roman" pitchFamily="18" charset="0"/>
                <a:cs typeface="Times New Roman" pitchFamily="18" charset="0"/>
              </a:rPr>
              <a:t>виготовлені</a:t>
            </a:r>
            <a:r>
              <a:rPr lang="ru-RU" sz="3800" b="1" dirty="0" smtClean="0">
                <a:solidFill>
                  <a:srgbClr val="002060"/>
                </a:solidFill>
                <a:latin typeface="Times New Roman" pitchFamily="18" charset="0"/>
                <a:cs typeface="Times New Roman" pitchFamily="18" charset="0"/>
              </a:rPr>
              <a:t> </a:t>
            </a:r>
            <a:r>
              <a:rPr lang="ru-RU" sz="3800" b="1" dirty="0" err="1" smtClean="0">
                <a:solidFill>
                  <a:srgbClr val="002060"/>
                </a:solidFill>
                <a:latin typeface="Times New Roman" pitchFamily="18" charset="0"/>
                <a:cs typeface="Times New Roman" pitchFamily="18" charset="0"/>
              </a:rPr>
              <a:t>з</a:t>
            </a:r>
            <a:r>
              <a:rPr lang="ru-RU" sz="3800" b="1" dirty="0" smtClean="0">
                <a:solidFill>
                  <a:srgbClr val="002060"/>
                </a:solidFill>
                <a:latin typeface="Times New Roman" pitchFamily="18" charset="0"/>
                <a:cs typeface="Times New Roman" pitchFamily="18" charset="0"/>
              </a:rPr>
              <a:t> велюру, трикотажу, </a:t>
            </a:r>
            <a:r>
              <a:rPr lang="ru-RU" sz="3800" b="1" dirty="0" err="1" smtClean="0">
                <a:solidFill>
                  <a:srgbClr val="002060"/>
                </a:solidFill>
                <a:latin typeface="Times New Roman" pitchFamily="18" charset="0"/>
                <a:cs typeface="Times New Roman" pitchFamily="18" charset="0"/>
              </a:rPr>
              <a:t>шовку</a:t>
            </a:r>
            <a:r>
              <a:rPr lang="ru-RU" sz="3800" b="1" dirty="0" smtClean="0">
                <a:solidFill>
                  <a:srgbClr val="002060"/>
                </a:solidFill>
                <a:latin typeface="Times New Roman" pitchFamily="18" charset="0"/>
                <a:cs typeface="Times New Roman" pitchFamily="18" charset="0"/>
              </a:rPr>
              <a:t>, тканин </a:t>
            </a:r>
            <a:r>
              <a:rPr lang="ru-RU" sz="3800" b="1" dirty="0" err="1" smtClean="0">
                <a:solidFill>
                  <a:srgbClr val="002060"/>
                </a:solidFill>
                <a:latin typeface="Times New Roman" pitchFamily="18" charset="0"/>
                <a:cs typeface="Times New Roman" pitchFamily="18" charset="0"/>
              </a:rPr>
              <a:t>з</a:t>
            </a:r>
            <a:r>
              <a:rPr lang="ru-RU" sz="3800" b="1" dirty="0" smtClean="0">
                <a:solidFill>
                  <a:srgbClr val="002060"/>
                </a:solidFill>
                <a:latin typeface="Times New Roman" pitchFamily="18" charset="0"/>
                <a:cs typeface="Times New Roman" pitchFamily="18" charset="0"/>
              </a:rPr>
              <a:t> </a:t>
            </a:r>
            <a:r>
              <a:rPr lang="ru-RU" sz="3800" b="1" dirty="0" err="1" smtClean="0">
                <a:solidFill>
                  <a:srgbClr val="002060"/>
                </a:solidFill>
                <a:latin typeface="Times New Roman" pitchFamily="18" charset="0"/>
                <a:cs typeface="Times New Roman" pitchFamily="18" charset="0"/>
              </a:rPr>
              <a:t>ефектом</a:t>
            </a:r>
            <a:r>
              <a:rPr lang="ru-RU" sz="3800" b="1" dirty="0" smtClean="0">
                <a:solidFill>
                  <a:srgbClr val="002060"/>
                </a:solidFill>
                <a:latin typeface="Times New Roman" pitchFamily="18" charset="0"/>
                <a:cs typeface="Times New Roman" pitchFamily="18" charset="0"/>
              </a:rPr>
              <a:t> </a:t>
            </a:r>
            <a:r>
              <a:rPr lang="ru-RU" sz="3800" b="1" dirty="0" err="1" smtClean="0">
                <a:solidFill>
                  <a:srgbClr val="002060"/>
                </a:solidFill>
                <a:latin typeface="Times New Roman" pitchFamily="18" charset="0"/>
                <a:cs typeface="Times New Roman" pitchFamily="18" charset="0"/>
              </a:rPr>
              <a:t>металізації</a:t>
            </a:r>
            <a:r>
              <a:rPr lang="ru-RU" sz="3800" b="1" dirty="0" smtClean="0">
                <a:solidFill>
                  <a:srgbClr val="002060"/>
                </a:solidFill>
                <a:latin typeface="Times New Roman" pitchFamily="18" charset="0"/>
                <a:cs typeface="Times New Roman" pitchFamily="18" charset="0"/>
              </a:rPr>
              <a:t> та </a:t>
            </a:r>
            <a:r>
              <a:rPr lang="ru-RU" sz="3800" b="1" dirty="0" err="1" smtClean="0">
                <a:solidFill>
                  <a:srgbClr val="002060"/>
                </a:solidFill>
                <a:latin typeface="Times New Roman" pitchFamily="18" charset="0"/>
                <a:cs typeface="Times New Roman" pitchFamily="18" charset="0"/>
              </a:rPr>
              <a:t>їхніх</a:t>
            </a:r>
            <a:r>
              <a:rPr lang="ru-RU" sz="3800" b="1" dirty="0" smtClean="0">
                <a:solidFill>
                  <a:srgbClr val="002060"/>
                </a:solidFill>
                <a:latin typeface="Times New Roman" pitchFamily="18" charset="0"/>
                <a:cs typeface="Times New Roman" pitchFamily="18" charset="0"/>
              </a:rPr>
              <a:t> </a:t>
            </a:r>
            <a:r>
              <a:rPr lang="ru-RU" sz="3800" b="1" dirty="0" err="1" smtClean="0">
                <a:solidFill>
                  <a:srgbClr val="002060"/>
                </a:solidFill>
                <a:latin typeface="Times New Roman" pitchFamily="18" charset="0"/>
                <a:cs typeface="Times New Roman" pitchFamily="18" charset="0"/>
              </a:rPr>
              <a:t>поєднань</a:t>
            </a:r>
            <a:endParaRPr lang="uk-UA" sz="3800" b="1" dirty="0">
              <a:solidFill>
                <a:srgbClr val="002060"/>
              </a:solidFill>
              <a:latin typeface="Times New Roman" pitchFamily="18" charset="0"/>
              <a:cs typeface="Times New Roman" pitchFamily="18" charset="0"/>
            </a:endParaRPr>
          </a:p>
        </p:txBody>
      </p:sp>
      <p:sp>
        <p:nvSpPr>
          <p:cNvPr id="8" name="Прямоугольник 7"/>
          <p:cNvSpPr/>
          <p:nvPr/>
        </p:nvSpPr>
        <p:spPr>
          <a:xfrm>
            <a:off x="142844" y="3286124"/>
            <a:ext cx="3857652" cy="1292662"/>
          </a:xfrm>
          <a:prstGeom prst="rect">
            <a:avLst/>
          </a:prstGeom>
        </p:spPr>
        <p:txBody>
          <a:bodyPr wrap="square">
            <a:spAutoFit/>
          </a:bodyPr>
          <a:lstStyle/>
          <a:p>
            <a:pPr algn="ctr">
              <a:buNone/>
            </a:pPr>
            <a:r>
              <a:rPr lang="ru-RU" sz="2400" b="1" i="1" dirty="0" err="1" smtClean="0">
                <a:solidFill>
                  <a:srgbClr val="0070C0"/>
                </a:solidFill>
                <a:latin typeface="Times New Roman" pitchFamily="18" charset="0"/>
                <a:cs typeface="Times New Roman" pitchFamily="18" charset="0"/>
              </a:rPr>
              <a:t>Спортивний</a:t>
            </a:r>
            <a:r>
              <a:rPr lang="ru-RU" sz="2400" b="1" i="1" dirty="0" smtClean="0">
                <a:solidFill>
                  <a:srgbClr val="0070C0"/>
                </a:solidFill>
                <a:latin typeface="Times New Roman" pitchFamily="18" charset="0"/>
                <a:cs typeface="Times New Roman" pitchFamily="18" charset="0"/>
              </a:rPr>
              <a:t> шик </a:t>
            </a:r>
            <a:r>
              <a:rPr lang="ru-RU" b="1" dirty="0" smtClean="0">
                <a:solidFill>
                  <a:srgbClr val="0070C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це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поєднання</a:t>
            </a:r>
            <a:r>
              <a:rPr lang="ru-RU" b="1" dirty="0" smtClean="0">
                <a:solidFill>
                  <a:srgbClr val="002060"/>
                </a:solidFill>
                <a:latin typeface="Times New Roman" pitchFamily="18" charset="0"/>
                <a:cs typeface="Times New Roman" pitchFamily="18" charset="0"/>
              </a:rPr>
              <a:t> комфорта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гламура</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це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саме</a:t>
            </a:r>
            <a:r>
              <a:rPr lang="ru-RU" b="1" dirty="0" smtClean="0">
                <a:solidFill>
                  <a:srgbClr val="002060"/>
                </a:solidFill>
                <a:latin typeface="Times New Roman" pitchFamily="18" charset="0"/>
                <a:cs typeface="Times New Roman" pitchFamily="18" charset="0"/>
              </a:rPr>
              <a:t> той </a:t>
            </a:r>
            <a:r>
              <a:rPr lang="ru-RU" b="1" dirty="0" err="1" smtClean="0">
                <a:solidFill>
                  <a:srgbClr val="002060"/>
                </a:solidFill>
                <a:latin typeface="Times New Roman" pitchFamily="18" charset="0"/>
                <a:cs typeface="Times New Roman" pitchFamily="18" charset="0"/>
              </a:rPr>
              <a:t>напрямок</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який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поєднує</a:t>
            </a:r>
            <a:r>
              <a:rPr lang="ru-RU" b="1" dirty="0" smtClean="0">
                <a:solidFill>
                  <a:srgbClr val="002060"/>
                </a:solidFill>
                <a:latin typeface="Times New Roman" pitchFamily="18" charset="0"/>
                <a:cs typeface="Times New Roman" pitchFamily="18" charset="0"/>
              </a:rPr>
              <a:t> в </a:t>
            </a:r>
            <a:r>
              <a:rPr lang="ru-RU" b="1" dirty="0" err="1" smtClean="0">
                <a:solidFill>
                  <a:srgbClr val="002060"/>
                </a:solidFill>
                <a:latin typeface="Times New Roman" pitchFamily="18" charset="0"/>
                <a:cs typeface="Times New Roman" pitchFamily="18" charset="0"/>
              </a:rPr>
              <a:t>собі</a:t>
            </a:r>
            <a:r>
              <a:rPr lang="ru-RU" b="1" dirty="0" smtClean="0">
                <a:solidFill>
                  <a:srgbClr val="002060"/>
                </a:solidFill>
                <a:latin typeface="Times New Roman" pitchFamily="18" charset="0"/>
                <a:cs typeface="Times New Roman" pitchFamily="18" charset="0"/>
              </a:rPr>
              <a:t> красу та </a:t>
            </a:r>
            <a:r>
              <a:rPr lang="ru-RU" b="1" dirty="0" err="1" smtClean="0">
                <a:solidFill>
                  <a:srgbClr val="002060"/>
                </a:solidFill>
                <a:latin typeface="Times New Roman" pitchFamily="18" charset="0"/>
                <a:cs typeface="Times New Roman" pitchFamily="18" charset="0"/>
              </a:rPr>
              <a:t>зручність</a:t>
            </a:r>
            <a:r>
              <a:rPr lang="ru-RU" b="1" dirty="0" smtClean="0">
                <a:solidFill>
                  <a:srgbClr val="002060"/>
                </a:solidFill>
                <a:latin typeface="Times New Roman" pitchFamily="18" charset="0"/>
                <a:cs typeface="Times New Roman" pitchFamily="18" charset="0"/>
              </a:rPr>
              <a:t>. </a:t>
            </a:r>
          </a:p>
        </p:txBody>
      </p:sp>
      <p:pic>
        <p:nvPicPr>
          <p:cNvPr id="30722" name="Picture 2" descr="Женские кроссовки с высокой подошвой"/>
          <p:cNvPicPr>
            <a:picLocks noChangeAspect="1" noChangeArrowheads="1"/>
          </p:cNvPicPr>
          <p:nvPr/>
        </p:nvPicPr>
        <p:blipFill>
          <a:blip r:embed="rId4" cstate="print"/>
          <a:srcRect/>
          <a:stretch>
            <a:fillRect/>
          </a:stretch>
        </p:blipFill>
        <p:spPr bwMode="auto">
          <a:xfrm>
            <a:off x="7727971" y="5441971"/>
            <a:ext cx="1416029" cy="1416029"/>
          </a:xfrm>
          <a:prstGeom prst="rect">
            <a:avLst/>
          </a:prstGeom>
          <a:ln>
            <a:noFill/>
          </a:ln>
          <a:effectLst>
            <a:softEdge rad="112500"/>
          </a:effectLst>
        </p:spPr>
      </p:pic>
      <p:pic>
        <p:nvPicPr>
          <p:cNvPr id="30724" name="Picture 4" descr="Две девушки в платьях спортивного стиля и массивной спортивной обуви"/>
          <p:cNvPicPr>
            <a:picLocks noChangeAspect="1" noChangeArrowheads="1"/>
          </p:cNvPicPr>
          <p:nvPr/>
        </p:nvPicPr>
        <p:blipFill>
          <a:blip r:embed="rId5" cstate="print"/>
          <a:srcRect/>
          <a:stretch>
            <a:fillRect/>
          </a:stretch>
        </p:blipFill>
        <p:spPr bwMode="auto">
          <a:xfrm>
            <a:off x="785786" y="4643446"/>
            <a:ext cx="2367328" cy="22145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868" y="0"/>
            <a:ext cx="5572132" cy="2857496"/>
          </a:xfrm>
        </p:spPr>
        <p:txBody>
          <a:bodyPr>
            <a:normAutofit/>
          </a:bodyPr>
          <a:lstStyle/>
          <a:p>
            <a:pPr>
              <a:buNone/>
            </a:pPr>
            <a:r>
              <a:rPr lang="ru-RU" sz="2000" b="1" dirty="0" smtClean="0">
                <a:latin typeface="Times New Roman" pitchFamily="18" charset="0"/>
                <a:cs typeface="Times New Roman" pitchFamily="18" charset="0"/>
              </a:rPr>
              <a:t>        Стиль </a:t>
            </a:r>
            <a:r>
              <a:rPr lang="ru-RU" sz="2800" b="1" i="1" dirty="0" err="1" smtClean="0">
                <a:solidFill>
                  <a:schemeClr val="accent3">
                    <a:lumMod val="50000"/>
                  </a:schemeClr>
                </a:solidFill>
                <a:latin typeface="Times New Roman" pitchFamily="18" charset="0"/>
                <a:cs typeface="Times New Roman" pitchFamily="18" charset="0"/>
              </a:rPr>
              <a:t>мілітарі</a:t>
            </a:r>
            <a:r>
              <a:rPr lang="ru-RU" sz="2800" b="1" i="1" dirty="0" smtClean="0">
                <a:solidFill>
                  <a:srgbClr val="002060"/>
                </a:solidFill>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передбачає</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активне</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використання</a:t>
            </a:r>
            <a:r>
              <a:rPr lang="ru-RU" sz="2000" b="1" dirty="0" smtClean="0">
                <a:latin typeface="Times New Roman" pitchFamily="18" charset="0"/>
                <a:cs typeface="Times New Roman" pitchFamily="18" charset="0"/>
              </a:rPr>
              <a:t> в </a:t>
            </a:r>
            <a:r>
              <a:rPr lang="ru-RU" sz="2000" b="1" dirty="0" err="1" smtClean="0">
                <a:latin typeface="Times New Roman" pitchFamily="18" charset="0"/>
                <a:cs typeface="Times New Roman" pitchFamily="18" charset="0"/>
              </a:rPr>
              <a:t>гардеробі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елементів</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військової</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уніформи</a:t>
            </a:r>
            <a:r>
              <a:rPr lang="ru-RU" sz="2000" b="1" dirty="0" smtClean="0">
                <a:latin typeface="Times New Roman" pitchFamily="18" charset="0"/>
                <a:cs typeface="Times New Roman" pitchFamily="18" charset="0"/>
              </a:rPr>
              <a:t> (погон, широких </a:t>
            </a:r>
            <a:r>
              <a:rPr lang="ru-RU" sz="2000" b="1" dirty="0" err="1" smtClean="0">
                <a:latin typeface="Times New Roman" pitchFamily="18" charset="0"/>
                <a:cs typeface="Times New Roman" pitchFamily="18" charset="0"/>
              </a:rPr>
              <a:t>лацканів</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металевих</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гудзиків</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сіро-зеленої</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гами</a:t>
            </a:r>
            <a:r>
              <a:rPr lang="ru-RU"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pic>
        <p:nvPicPr>
          <p:cNvPr id="19462" name="Picture 6" descr="http://stylemen.pro/wp-content/uploads/2015/10/image018.jpg"/>
          <p:cNvPicPr>
            <a:picLocks noChangeAspect="1" noChangeArrowheads="1"/>
          </p:cNvPicPr>
          <p:nvPr/>
        </p:nvPicPr>
        <p:blipFill>
          <a:blip r:embed="rId2" cstate="print"/>
          <a:srcRect/>
          <a:stretch>
            <a:fillRect/>
          </a:stretch>
        </p:blipFill>
        <p:spPr bwMode="auto">
          <a:xfrm>
            <a:off x="142844" y="357166"/>
            <a:ext cx="3791586" cy="3162344"/>
          </a:xfrm>
          <a:prstGeom prst="rect">
            <a:avLst/>
          </a:prstGeom>
          <a:ln>
            <a:noFill/>
          </a:ln>
          <a:effectLst>
            <a:softEdge rad="112500"/>
          </a:effectLst>
        </p:spPr>
      </p:pic>
      <p:pic>
        <p:nvPicPr>
          <p:cNvPr id="7" name="Picture 2" descr="Стиль милитари в женской моде 2019-2020"/>
          <p:cNvPicPr>
            <a:picLocks noChangeAspect="1" noChangeArrowheads="1"/>
          </p:cNvPicPr>
          <p:nvPr/>
        </p:nvPicPr>
        <p:blipFill>
          <a:blip r:embed="rId3" cstate="print"/>
          <a:srcRect/>
          <a:stretch>
            <a:fillRect/>
          </a:stretch>
        </p:blipFill>
        <p:spPr bwMode="auto">
          <a:xfrm>
            <a:off x="4429124" y="1593055"/>
            <a:ext cx="4714876" cy="5264945"/>
          </a:xfrm>
          <a:prstGeom prst="rect">
            <a:avLst/>
          </a:prstGeom>
          <a:ln>
            <a:noFill/>
          </a:ln>
          <a:effectLst>
            <a:softEdge rad="112500"/>
          </a:effectLst>
        </p:spPr>
      </p:pic>
      <p:pic>
        <p:nvPicPr>
          <p:cNvPr id="61442" name="Picture 2" descr="http://sportidom.ru/sites/default/files/images/muzhskoj-stil-militari-3-1024x576.jpg"/>
          <p:cNvPicPr>
            <a:picLocks noChangeAspect="1" noChangeArrowheads="1"/>
          </p:cNvPicPr>
          <p:nvPr/>
        </p:nvPicPr>
        <p:blipFill>
          <a:blip r:embed="rId4" cstate="print"/>
          <a:srcRect/>
          <a:stretch>
            <a:fillRect/>
          </a:stretch>
        </p:blipFill>
        <p:spPr bwMode="auto">
          <a:xfrm>
            <a:off x="0" y="3929066"/>
            <a:ext cx="4583076" cy="25779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715272" cy="1428736"/>
          </a:xfrm>
        </p:spPr>
        <p:txBody>
          <a:bodyPr>
            <a:noAutofit/>
          </a:bodyPr>
          <a:lstStyle/>
          <a:p>
            <a:r>
              <a:rPr lang="ru-RU" sz="2000" b="1" dirty="0" err="1" smtClean="0">
                <a:latin typeface="Times New Roman" pitchFamily="18" charset="0"/>
                <a:cs typeface="Times New Roman" pitchFamily="18" charset="0"/>
              </a:rPr>
              <a:t>Щось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спільне</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з</a:t>
            </a:r>
            <a:r>
              <a:rPr lang="ru-RU" sz="2000" b="1" dirty="0" smtClean="0">
                <a:latin typeface="Times New Roman" pitchFamily="18" charset="0"/>
                <a:cs typeface="Times New Roman" pitchFamily="18" charset="0"/>
              </a:rPr>
              <a:t> романтизмом</a:t>
            </a:r>
            <a:r>
              <a:rPr lang="ru-RU" sz="2000" b="1" dirty="0" smtClean="0">
                <a:solidFill>
                  <a:schemeClr val="accent6">
                    <a:lumMod val="75000"/>
                  </a:schemeClr>
                </a:solidFill>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має</a:t>
            </a:r>
            <a:r>
              <a:rPr lang="ru-RU" sz="2000" b="1" dirty="0" smtClean="0">
                <a:latin typeface="Times New Roman" pitchFamily="18" charset="0"/>
                <a:cs typeface="Times New Roman" pitchFamily="18" charset="0"/>
              </a:rPr>
              <a:t> </a:t>
            </a:r>
            <a:r>
              <a:rPr lang="ru-RU" sz="2800" b="1" i="1" dirty="0" err="1" smtClean="0">
                <a:solidFill>
                  <a:schemeClr val="accent6">
                    <a:lumMod val="75000"/>
                  </a:schemeClr>
                </a:solidFill>
                <a:latin typeface="Times New Roman" pitchFamily="18" charset="0"/>
                <a:cs typeface="Times New Roman" pitchFamily="18" charset="0"/>
              </a:rPr>
              <a:t>білизняний</a:t>
            </a:r>
            <a:r>
              <a:rPr lang="ru-RU" sz="2800" b="1" i="1" dirty="0" smtClean="0">
                <a:solidFill>
                  <a:schemeClr val="accent6">
                    <a:lumMod val="75000"/>
                  </a:schemeClr>
                </a:solidFill>
                <a:latin typeface="Times New Roman" pitchFamily="18" charset="0"/>
                <a:cs typeface="Times New Roman" pitchFamily="18" charset="0"/>
              </a:rPr>
              <a:t> </a:t>
            </a:r>
            <a:r>
              <a:rPr lang="ru-RU" sz="2000" b="1" dirty="0" smtClean="0">
                <a:solidFill>
                  <a:schemeClr val="accent6">
                    <a:lumMod val="75000"/>
                  </a:schemeClr>
                </a:solidFill>
                <a:latin typeface="Times New Roman" pitchFamily="18" charset="0"/>
                <a:cs typeface="Times New Roman" pitchFamily="18" charset="0"/>
              </a:rPr>
              <a:t>стиль</a:t>
            </a:r>
            <a:r>
              <a:rPr lang="ru-RU" sz="2000" b="1" dirty="0" smtClean="0">
                <a:latin typeface="Times New Roman" pitchFamily="18" charset="0"/>
                <a:cs typeface="Times New Roman" pitchFamily="18" charset="0"/>
              </a:rPr>
              <a:t>.</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Сукні</a:t>
            </a:r>
            <a:r>
              <a:rPr lang="ru-RU" sz="2000" b="1" dirty="0" smtClean="0">
                <a:latin typeface="Times New Roman" pitchFamily="18" charset="0"/>
                <a:cs typeface="Times New Roman" pitchFamily="18" charset="0"/>
              </a:rPr>
              <a:t> та </a:t>
            </a:r>
            <a:r>
              <a:rPr lang="ru-RU" sz="2000" b="1" dirty="0" err="1" smtClean="0">
                <a:latin typeface="Times New Roman" pitchFamily="18" charset="0"/>
                <a:cs typeface="Times New Roman" pitchFamily="18" charset="0"/>
              </a:rPr>
              <a:t>сарафани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що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виконані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відповідно</a:t>
            </a:r>
            <a:r>
              <a:rPr lang="ru-RU" sz="2000" b="1" dirty="0" smtClean="0">
                <a:latin typeface="Times New Roman" pitchFamily="18" charset="0"/>
                <a:cs typeface="Times New Roman" pitchFamily="18" charset="0"/>
              </a:rPr>
              <a:t> до </a:t>
            </a:r>
            <a:r>
              <a:rPr lang="ru-RU" sz="2000" b="1" dirty="0" err="1" smtClean="0">
                <a:latin typeface="Times New Roman" pitchFamily="18" charset="0"/>
                <a:cs typeface="Times New Roman" pitchFamily="18" charset="0"/>
              </a:rPr>
              <a:t>віянь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цього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напрямку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ніжні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й</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нагадують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витончені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комбінації</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пеньюари</a:t>
            </a:r>
            <a:r>
              <a:rPr lang="ru-RU" sz="2000" b="1" dirty="0" smtClean="0">
                <a:latin typeface="Times New Roman" pitchFamily="18" charset="0"/>
                <a:cs typeface="Times New Roman" pitchFamily="18" charset="0"/>
              </a:rPr>
              <a:t>. </a:t>
            </a:r>
            <a:endParaRPr lang="uk-UA" sz="2000" b="1" dirty="0">
              <a:latin typeface="Times New Roman" pitchFamily="18" charset="0"/>
              <a:cs typeface="Times New Roman" pitchFamily="18" charset="0"/>
            </a:endParaRPr>
          </a:p>
        </p:txBody>
      </p:sp>
      <p:sp>
        <p:nvSpPr>
          <p:cNvPr id="3" name="Содержимое 2"/>
          <p:cNvSpPr>
            <a:spLocks noGrp="1"/>
          </p:cNvSpPr>
          <p:nvPr>
            <p:ph idx="1"/>
          </p:nvPr>
        </p:nvSpPr>
        <p:spPr>
          <a:xfrm>
            <a:off x="5143504" y="1285860"/>
            <a:ext cx="4000496" cy="2543179"/>
          </a:xfrm>
        </p:spPr>
        <p:txBody>
          <a:bodyPr/>
          <a:lstStyle/>
          <a:p>
            <a:pPr algn="r">
              <a:buNone/>
            </a:pPr>
            <a:r>
              <a:rPr lang="ru-RU" sz="2000" b="1" dirty="0" smtClean="0">
                <a:latin typeface="Times New Roman" pitchFamily="18" charset="0"/>
                <a:cs typeface="Times New Roman" pitchFamily="18" charset="0"/>
              </a:rPr>
              <a:t>        Характерною </a:t>
            </a:r>
            <a:r>
              <a:rPr lang="ru-RU" sz="2000" b="1" dirty="0" err="1" smtClean="0">
                <a:latin typeface="Times New Roman" pitchFamily="18" charset="0"/>
                <a:cs typeface="Times New Roman" pitchFamily="18" charset="0"/>
              </a:rPr>
              <a:t>особливістю</a:t>
            </a:r>
            <a:r>
              <a:rPr lang="ru-RU" sz="2000" b="1" dirty="0" smtClean="0">
                <a:latin typeface="Times New Roman" pitchFamily="18" charset="0"/>
                <a:cs typeface="Times New Roman" pitchFamily="18" charset="0"/>
              </a:rPr>
              <a:t> стилю </a:t>
            </a:r>
            <a:r>
              <a:rPr lang="ru-RU" sz="2000" b="1" dirty="0" err="1" smtClean="0">
                <a:latin typeface="Times New Roman" pitchFamily="18" charset="0"/>
                <a:cs typeface="Times New Roman" pitchFamily="18" charset="0"/>
              </a:rPr>
              <a:t>є</a:t>
            </a:r>
            <a:r>
              <a:rPr lang="ru-RU" sz="2000" b="1" dirty="0" smtClean="0">
                <a:latin typeface="Times New Roman" pitchFamily="18" charset="0"/>
                <a:cs typeface="Times New Roman" pitchFamily="18" charset="0"/>
              </a:rPr>
              <a:t> те, </a:t>
            </a:r>
            <a:r>
              <a:rPr lang="ru-RU" sz="2000" b="1" dirty="0" err="1" smtClean="0">
                <a:latin typeface="Times New Roman" pitchFamily="18" charset="0"/>
                <a:cs typeface="Times New Roman" pitchFamily="18" charset="0"/>
              </a:rPr>
              <a:t>що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одяг</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нагадує</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ажурну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білизну</a:t>
            </a:r>
            <a:r>
              <a:rPr lang="ru-RU" sz="2000" b="1" dirty="0" smtClean="0">
                <a:latin typeface="Times New Roman" pitchFamily="18" charset="0"/>
                <a:cs typeface="Times New Roman" pitchFamily="18" charset="0"/>
              </a:rPr>
              <a:t>, а при </a:t>
            </a:r>
            <a:r>
              <a:rPr lang="ru-RU" sz="2000" b="1" dirty="0" err="1" smtClean="0">
                <a:latin typeface="Times New Roman" pitchFamily="18" charset="0"/>
                <a:cs typeface="Times New Roman" pitchFamily="18" charset="0"/>
              </a:rPr>
              <a:t>його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виготовлені</a:t>
            </a:r>
            <a:r>
              <a:rPr lang="ru-RU" sz="2000" b="1" dirty="0" smtClean="0">
                <a:latin typeface="Times New Roman" pitchFamily="18" charset="0"/>
                <a:cs typeface="Times New Roman" pitchFamily="18" charset="0"/>
              </a:rPr>
              <a:t> активно </a:t>
            </a:r>
            <a:r>
              <a:rPr lang="ru-RU" sz="2000" b="1" dirty="0" err="1" smtClean="0">
                <a:latin typeface="Times New Roman" pitchFamily="18" charset="0"/>
                <a:cs typeface="Times New Roman" pitchFamily="18" charset="0"/>
              </a:rPr>
              <a:t>використовується</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вишивка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гладдю</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ришельє</a:t>
            </a:r>
            <a:r>
              <a:rPr lang="ru-RU" sz="2000" b="1" dirty="0" smtClean="0">
                <a:latin typeface="Times New Roman" pitchFamily="18" charset="0"/>
                <a:cs typeface="Times New Roman" pitchFamily="18" charset="0"/>
              </a:rPr>
              <a:t> та </a:t>
            </a:r>
            <a:r>
              <a:rPr lang="ru-RU" sz="2000" b="1" dirty="0" err="1" smtClean="0">
                <a:latin typeface="Times New Roman" pitchFamily="18" charset="0"/>
                <a:cs typeface="Times New Roman" pitchFamily="18" charset="0"/>
              </a:rPr>
              <a:t>мереживо</a:t>
            </a:r>
            <a:r>
              <a:rPr lang="ru-RU"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pic>
        <p:nvPicPr>
          <p:cNvPr id="26626" name="Picture 2" descr="http://skaller.com.ua/store/image/data/stati/platie_kombinatsia_2013_ss_1.jpg"/>
          <p:cNvPicPr>
            <a:picLocks noChangeAspect="1" noChangeArrowheads="1"/>
          </p:cNvPicPr>
          <p:nvPr/>
        </p:nvPicPr>
        <p:blipFill>
          <a:blip r:embed="rId2" cstate="print"/>
          <a:srcRect/>
          <a:stretch>
            <a:fillRect/>
          </a:stretch>
        </p:blipFill>
        <p:spPr bwMode="auto">
          <a:xfrm>
            <a:off x="0" y="1643050"/>
            <a:ext cx="5500694" cy="5127766"/>
          </a:xfrm>
          <a:prstGeom prst="rect">
            <a:avLst/>
          </a:prstGeom>
          <a:ln>
            <a:noFill/>
          </a:ln>
          <a:effectLst>
            <a:softEdge rad="112500"/>
          </a:effectLst>
        </p:spPr>
      </p:pic>
      <p:pic>
        <p:nvPicPr>
          <p:cNvPr id="26628" name="Picture 4" descr="http://skaller.com.ua/store/image/data/stati/tendencii-2014-platie-belje-2.jpg"/>
          <p:cNvPicPr>
            <a:picLocks noChangeAspect="1" noChangeArrowheads="1"/>
          </p:cNvPicPr>
          <p:nvPr/>
        </p:nvPicPr>
        <p:blipFill>
          <a:blip r:embed="rId3" cstate="print"/>
          <a:srcRect/>
          <a:stretch>
            <a:fillRect/>
          </a:stretch>
        </p:blipFill>
        <p:spPr bwMode="auto">
          <a:xfrm>
            <a:off x="7500958" y="0"/>
            <a:ext cx="1485186" cy="1504258"/>
          </a:xfrm>
          <a:prstGeom prst="rect">
            <a:avLst/>
          </a:prstGeom>
          <a:ln>
            <a:noFill/>
          </a:ln>
          <a:effectLst>
            <a:softEdge rad="112500"/>
          </a:effectLst>
        </p:spPr>
      </p:pic>
      <p:pic>
        <p:nvPicPr>
          <p:cNvPr id="62468" name="Picture 4" descr="Білизняний стиль в моді і його особливості"/>
          <p:cNvPicPr>
            <a:picLocks noChangeAspect="1" noChangeArrowheads="1"/>
          </p:cNvPicPr>
          <p:nvPr/>
        </p:nvPicPr>
        <p:blipFill>
          <a:blip r:embed="rId4" cstate="print"/>
          <a:srcRect/>
          <a:stretch>
            <a:fillRect/>
          </a:stretch>
        </p:blipFill>
        <p:spPr bwMode="auto">
          <a:xfrm>
            <a:off x="5780127" y="3500438"/>
            <a:ext cx="3363873" cy="3357562"/>
          </a:xfrm>
          <a:prstGeom prst="rect">
            <a:avLst/>
          </a:prstGeom>
          <a:ln>
            <a:noFill/>
          </a:ln>
          <a:effectLst>
            <a:softEdge rad="112500"/>
          </a:effectLst>
        </p:spPr>
      </p:pic>
      <p:sp>
        <p:nvSpPr>
          <p:cNvPr id="8" name="TextBox 7"/>
          <p:cNvSpPr txBox="1"/>
          <p:nvPr/>
        </p:nvSpPr>
        <p:spPr>
          <a:xfrm>
            <a:off x="6572264" y="6500835"/>
            <a:ext cx="1857388" cy="338554"/>
          </a:xfrm>
          <a:prstGeom prst="rect">
            <a:avLst/>
          </a:prstGeom>
          <a:solidFill>
            <a:schemeClr val="bg1">
              <a:lumMod val="75000"/>
            </a:schemeClr>
          </a:solidFill>
        </p:spPr>
        <p:txBody>
          <a:bodyPr wrap="square" rtlCol="0">
            <a:spAutoFit/>
          </a:bodyPr>
          <a:lstStyle/>
          <a:p>
            <a:pPr algn="ctr"/>
            <a:r>
              <a:rPr lang="uk-UA" sz="800" b="1" dirty="0" smtClean="0">
                <a:solidFill>
                  <a:schemeClr val="bg1">
                    <a:lumMod val="65000"/>
                  </a:schemeClr>
                </a:solidFill>
                <a:latin typeface="Times New Roman" pitchFamily="18" charset="0"/>
                <a:cs typeface="Times New Roman" pitchFamily="18" charset="0"/>
              </a:rPr>
              <a:t>Білизняний стиль</a:t>
            </a:r>
          </a:p>
          <a:p>
            <a:pPr algn="ctr"/>
            <a:r>
              <a:rPr lang="uk-UA" sz="800" b="1" dirty="0" smtClean="0">
                <a:solidFill>
                  <a:schemeClr val="bg1">
                    <a:lumMod val="65000"/>
                  </a:schemeClr>
                </a:solidFill>
                <a:latin typeface="Times New Roman" pitchFamily="18" charset="0"/>
                <a:cs typeface="Times New Roman" pitchFamily="18" charset="0"/>
              </a:rPr>
              <a:t>..</a:t>
            </a:r>
            <a:endParaRPr lang="uk-UA" sz="800" b="1" dirty="0">
              <a:solidFill>
                <a:schemeClr val="bg1">
                  <a:lumMod val="6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017961"/>
            <a:ext cx="3929058" cy="2840039"/>
          </a:xfrm>
        </p:spPr>
        <p:txBody>
          <a:bodyPr>
            <a:normAutofit fontScale="55000" lnSpcReduction="20000"/>
          </a:bodyPr>
          <a:lstStyle/>
          <a:p>
            <a:pPr algn="ctr">
              <a:lnSpc>
                <a:spcPct val="120000"/>
              </a:lnSpc>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Основна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ідея</a:t>
            </a:r>
            <a:r>
              <a:rPr lang="ru-RU" b="1" dirty="0" smtClean="0">
                <a:latin typeface="Times New Roman" pitchFamily="18" charset="0"/>
                <a:cs typeface="Times New Roman" pitchFamily="18" charset="0"/>
              </a:rPr>
              <a:t> стилю в тому, </a:t>
            </a:r>
            <a:r>
              <a:rPr lang="ru-RU" b="1" dirty="0" err="1" smtClean="0">
                <a:latin typeface="Times New Roman" pitchFamily="18" charset="0"/>
                <a:cs typeface="Times New Roman" pitchFamily="18" charset="0"/>
              </a:rPr>
              <a:t>щоб</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одяг</a:t>
            </a:r>
            <a:r>
              <a:rPr lang="ru-RU" b="1" dirty="0" smtClean="0">
                <a:latin typeface="Times New Roman" pitchFamily="18" charset="0"/>
                <a:cs typeface="Times New Roman" pitchFamily="18" charset="0"/>
              </a:rPr>
              <a:t> не </a:t>
            </a:r>
            <a:r>
              <a:rPr lang="ru-RU" b="1" dirty="0" err="1" smtClean="0">
                <a:latin typeface="Times New Roman" pitchFamily="18" charset="0"/>
                <a:cs typeface="Times New Roman" pitchFamily="18" charset="0"/>
              </a:rPr>
              <a:t>відволікав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увагу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від</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ділових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якостей</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співробітника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Одяг</a:t>
            </a:r>
            <a:r>
              <a:rPr lang="ru-RU" b="1" dirty="0" smtClean="0">
                <a:latin typeface="Times New Roman" pitchFamily="18" charset="0"/>
                <a:cs typeface="Times New Roman" pitchFamily="18" charset="0"/>
              </a:rPr>
              <a:t> в </a:t>
            </a:r>
            <a:r>
              <a:rPr lang="ru-RU" b="1" dirty="0" err="1" smtClean="0">
                <a:latin typeface="Times New Roman" pitchFamily="18" charset="0"/>
                <a:cs typeface="Times New Roman" pitchFamily="18" charset="0"/>
              </a:rPr>
              <a:t>діловому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стилі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має</a:t>
            </a:r>
            <a:r>
              <a:rPr lang="ru-RU" b="1" dirty="0" smtClean="0">
                <a:latin typeface="Times New Roman" pitchFamily="18" charset="0"/>
                <a:cs typeface="Times New Roman" pitchFamily="18" charset="0"/>
              </a:rPr>
              <a:t> бути </a:t>
            </a:r>
            <a:r>
              <a:rPr lang="ru-RU" b="1" dirty="0" err="1" smtClean="0">
                <a:latin typeface="Times New Roman" pitchFamily="18" charset="0"/>
                <a:cs typeface="Times New Roman" pitchFamily="18" charset="0"/>
              </a:rPr>
              <a:t>стриманим</a:t>
            </a:r>
            <a:r>
              <a:rPr lang="ru-RU" b="1" dirty="0" smtClean="0">
                <a:latin typeface="Times New Roman" pitchFamily="18" charset="0"/>
                <a:cs typeface="Times New Roman" pitchFamily="18" charset="0"/>
              </a:rPr>
              <a:t> та </a:t>
            </a:r>
            <a:r>
              <a:rPr lang="ru-RU" b="1" dirty="0" err="1" smtClean="0">
                <a:latin typeface="Times New Roman" pitchFamily="18" charset="0"/>
                <a:cs typeface="Times New Roman" pitchFamily="18" charset="0"/>
              </a:rPr>
              <a:t>елегантним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але</a:t>
            </a:r>
            <a:r>
              <a:rPr lang="ru-RU" b="1" dirty="0" smtClean="0">
                <a:latin typeface="Times New Roman" pitchFamily="18" charset="0"/>
                <a:cs typeface="Times New Roman" pitchFamily="18" charset="0"/>
              </a:rPr>
              <a:t>, при </a:t>
            </a:r>
            <a:r>
              <a:rPr lang="ru-RU" b="1" dirty="0" err="1" smtClean="0">
                <a:latin typeface="Times New Roman" pitchFamily="18" charset="0"/>
                <a:cs typeface="Times New Roman" pitchFamily="18" charset="0"/>
              </a:rPr>
              <a:t>цьому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відповідати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модним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тенденціям</a:t>
            </a:r>
            <a:r>
              <a:rPr lang="ru-RU" b="1" dirty="0" smtClean="0">
                <a:latin typeface="Times New Roman" pitchFamily="18" charset="0"/>
                <a:cs typeface="Times New Roman" pitchFamily="18" charset="0"/>
              </a:rPr>
              <a:t>. </a:t>
            </a:r>
          </a:p>
          <a:p>
            <a:pPr algn="ctr">
              <a:lnSpc>
                <a:spcPct val="120000"/>
              </a:lnSpc>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Лінії</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форми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силуети</a:t>
            </a:r>
            <a:r>
              <a:rPr lang="ru-RU" b="1" dirty="0" smtClean="0">
                <a:latin typeface="Times New Roman" pitchFamily="18" charset="0"/>
                <a:cs typeface="Times New Roman" pitchFamily="18" charset="0"/>
              </a:rPr>
              <a:t> - все </a:t>
            </a:r>
            <a:r>
              <a:rPr lang="ru-RU" b="1" dirty="0" err="1" smtClean="0">
                <a:latin typeface="Times New Roman" pitchFamily="18" charset="0"/>
                <a:cs typeface="Times New Roman" pitchFamily="18" charset="0"/>
              </a:rPr>
              <a:t>має</a:t>
            </a:r>
            <a:r>
              <a:rPr lang="ru-RU" b="1" dirty="0" smtClean="0">
                <a:latin typeface="Times New Roman" pitchFamily="18" charset="0"/>
                <a:cs typeface="Times New Roman" pitchFamily="18" charset="0"/>
              </a:rPr>
              <a:t> бути </a:t>
            </a:r>
            <a:r>
              <a:rPr lang="ru-RU" b="1" dirty="0" err="1" smtClean="0">
                <a:latin typeface="Times New Roman" pitchFamily="18" charset="0"/>
                <a:cs typeface="Times New Roman" pitchFamily="18" charset="0"/>
              </a:rPr>
              <a:t>чітким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витриманим</a:t>
            </a:r>
            <a:r>
              <a:rPr lang="ru-RU" b="1" dirty="0" smtClean="0">
                <a:latin typeface="Times New Roman" pitchFamily="18" charset="0"/>
                <a:cs typeface="Times New Roman" pitchFamily="18" charset="0"/>
              </a:rPr>
              <a:t>..</a:t>
            </a:r>
            <a:endParaRPr lang="uk-UA" b="1" dirty="0">
              <a:latin typeface="Times New Roman" pitchFamily="18" charset="0"/>
              <a:cs typeface="Times New Roman" pitchFamily="18" charset="0"/>
            </a:endParaRPr>
          </a:p>
        </p:txBody>
      </p:sp>
      <p:pic>
        <p:nvPicPr>
          <p:cNvPr id="31748" name="Picture 4" descr="http://skaller.com.ua/store/image/data/stati/-%D0%BE%D0%B4%D0%B5%D0%B6%D0%B4%D1%8B-04.jpg"/>
          <p:cNvPicPr>
            <a:picLocks noChangeAspect="1" noChangeArrowheads="1"/>
          </p:cNvPicPr>
          <p:nvPr/>
        </p:nvPicPr>
        <p:blipFill>
          <a:blip r:embed="rId2" cstate="print"/>
          <a:srcRect/>
          <a:stretch>
            <a:fillRect/>
          </a:stretch>
        </p:blipFill>
        <p:spPr bwMode="auto">
          <a:xfrm>
            <a:off x="214282" y="142852"/>
            <a:ext cx="4057650" cy="3638551"/>
          </a:xfrm>
          <a:prstGeom prst="rect">
            <a:avLst/>
          </a:prstGeom>
          <a:ln>
            <a:noFill/>
          </a:ln>
          <a:effectLst>
            <a:softEdge rad="112500"/>
          </a:effectLst>
        </p:spPr>
      </p:pic>
      <p:sp>
        <p:nvSpPr>
          <p:cNvPr id="6" name="Прямоугольник 5"/>
          <p:cNvSpPr/>
          <p:nvPr/>
        </p:nvSpPr>
        <p:spPr>
          <a:xfrm>
            <a:off x="4572000" y="214290"/>
            <a:ext cx="4572000" cy="800219"/>
          </a:xfrm>
          <a:prstGeom prst="rect">
            <a:avLst/>
          </a:prstGeom>
        </p:spPr>
        <p:txBody>
          <a:bodyPr>
            <a:spAutoFit/>
          </a:bodyPr>
          <a:lstStyle/>
          <a:p>
            <a:pPr algn="ctr"/>
            <a:r>
              <a:rPr lang="ru-RU" b="1" dirty="0" smtClean="0">
                <a:latin typeface="Times New Roman" pitchFamily="18" charset="0"/>
                <a:cs typeface="Times New Roman" pitchFamily="18" charset="0"/>
              </a:rPr>
              <a:t>А у </a:t>
            </a:r>
            <a:r>
              <a:rPr lang="ru-RU" b="1" dirty="0" err="1" smtClean="0">
                <a:latin typeface="Times New Roman" pitchFamily="18" charset="0"/>
                <a:cs typeface="Times New Roman" pitchFamily="18" charset="0"/>
              </a:rPr>
              <a:t>класичного</a:t>
            </a:r>
            <a:r>
              <a:rPr lang="ru-RU" b="1" dirty="0" smtClean="0">
                <a:latin typeface="Times New Roman" pitchFamily="18" charset="0"/>
                <a:cs typeface="Times New Roman" pitchFamily="18" charset="0"/>
              </a:rPr>
              <a:t> стилю явно </a:t>
            </a:r>
            <a:r>
              <a:rPr lang="ru-RU" b="1" dirty="0" err="1" smtClean="0">
                <a:latin typeface="Times New Roman" pitchFamily="18" charset="0"/>
                <a:cs typeface="Times New Roman" pitchFamily="18" charset="0"/>
              </a:rPr>
              <a:t>спільні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корені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зі</a:t>
            </a:r>
            <a:r>
              <a:rPr lang="ru-RU" b="1" dirty="0" smtClean="0">
                <a:latin typeface="Times New Roman" pitchFamily="18" charset="0"/>
                <a:cs typeface="Times New Roman" pitchFamily="18" charset="0"/>
              </a:rPr>
              <a:t> стилем </a:t>
            </a:r>
            <a:r>
              <a:rPr lang="ru-RU" sz="2800" b="1" i="1" dirty="0" err="1" smtClean="0">
                <a:solidFill>
                  <a:srgbClr val="002060"/>
                </a:solidFill>
                <a:latin typeface="Times New Roman" pitchFamily="18" charset="0"/>
                <a:cs typeface="Times New Roman" pitchFamily="18" charset="0"/>
              </a:rPr>
              <a:t>діловим</a:t>
            </a:r>
            <a:r>
              <a:rPr lang="ru-RU" b="1" dirty="0" smtClean="0">
                <a:latin typeface="Times New Roman" pitchFamily="18" charset="0"/>
                <a:cs typeface="Times New Roman" pitchFamily="18" charset="0"/>
              </a:rPr>
              <a:t>.</a:t>
            </a:r>
            <a:endParaRPr lang="uk-UA" dirty="0"/>
          </a:p>
        </p:txBody>
      </p:sp>
      <p:pic>
        <p:nvPicPr>
          <p:cNvPr id="63490" name="Picture 2" descr="Стили одежды. Топ-12 по популярности"/>
          <p:cNvPicPr>
            <a:picLocks noChangeAspect="1" noChangeArrowheads="1"/>
          </p:cNvPicPr>
          <p:nvPr/>
        </p:nvPicPr>
        <p:blipFill>
          <a:blip r:embed="rId3" cstate="print"/>
          <a:srcRect/>
          <a:stretch>
            <a:fillRect/>
          </a:stretch>
        </p:blipFill>
        <p:spPr bwMode="auto">
          <a:xfrm>
            <a:off x="3929059" y="4000503"/>
            <a:ext cx="5153008" cy="2718583"/>
          </a:xfrm>
          <a:prstGeom prst="rect">
            <a:avLst/>
          </a:prstGeom>
          <a:ln>
            <a:noFill/>
          </a:ln>
          <a:effectLst>
            <a:softEdge rad="112500"/>
          </a:effectLst>
        </p:spPr>
      </p:pic>
      <p:pic>
        <p:nvPicPr>
          <p:cNvPr id="63492" name="Picture 4" descr="Деловой стиль для мужчины - Здороф.ру - Источник здорового контента"/>
          <p:cNvPicPr>
            <a:picLocks noChangeAspect="1" noChangeArrowheads="1"/>
          </p:cNvPicPr>
          <p:nvPr/>
        </p:nvPicPr>
        <p:blipFill>
          <a:blip r:embed="rId4" cstate="print"/>
          <a:srcRect/>
          <a:stretch>
            <a:fillRect/>
          </a:stretch>
        </p:blipFill>
        <p:spPr bwMode="auto">
          <a:xfrm>
            <a:off x="4137758" y="1142984"/>
            <a:ext cx="4801041" cy="27146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785794"/>
          </a:xfrm>
        </p:spPr>
        <p:txBody>
          <a:bodyPr>
            <a:normAutofit/>
          </a:bodyPr>
          <a:lstStyle/>
          <a:p>
            <a:r>
              <a:rPr lang="uk-UA" sz="2800" b="1" dirty="0" smtClean="0">
                <a:solidFill>
                  <a:srgbClr val="0070C0"/>
                </a:solidFill>
                <a:latin typeface="Times New Roman" pitchFamily="18" charset="0"/>
                <a:cs typeface="Times New Roman" pitchFamily="18" charset="0"/>
              </a:rPr>
              <a:t>Вітаю, шановні дев’ятикласники!</a:t>
            </a:r>
            <a:endParaRPr lang="uk-UA" sz="2800" b="1" dirty="0">
              <a:solidFill>
                <a:srgbClr val="0070C0"/>
              </a:solidFill>
              <a:latin typeface="Times New Roman" pitchFamily="18" charset="0"/>
              <a:cs typeface="Times New Roman" pitchFamily="18" charset="0"/>
            </a:endParaRPr>
          </a:p>
        </p:txBody>
      </p:sp>
      <p:sp>
        <p:nvSpPr>
          <p:cNvPr id="3" name="Содержимое 2"/>
          <p:cNvSpPr>
            <a:spLocks noGrp="1"/>
          </p:cNvSpPr>
          <p:nvPr>
            <p:ph idx="1"/>
          </p:nvPr>
        </p:nvSpPr>
        <p:spPr>
          <a:xfrm>
            <a:off x="500034" y="571480"/>
            <a:ext cx="8186766" cy="1285884"/>
          </a:xfrm>
        </p:spPr>
        <p:txBody>
          <a:bodyPr/>
          <a:lstStyle/>
          <a:p>
            <a:pPr algn="ctr">
              <a:buNone/>
            </a:pPr>
            <a:r>
              <a:rPr lang="uk-UA" sz="2000" b="1" dirty="0" smtClean="0">
                <a:latin typeface="Times New Roman" pitchFamily="18" charset="0"/>
                <a:cs typeface="Times New Roman" pitchFamily="18" charset="0"/>
              </a:rPr>
              <a:t>Пропоную </a:t>
            </a:r>
            <a:r>
              <a:rPr lang="uk-UA" sz="2000" b="1" smtClean="0">
                <a:latin typeface="Times New Roman" pitchFamily="18" charset="0"/>
                <a:cs typeface="Times New Roman" pitchFamily="18" charset="0"/>
              </a:rPr>
              <a:t>вам попрацювати </a:t>
            </a:r>
            <a:r>
              <a:rPr lang="uk-UA" sz="2000" b="1" dirty="0" smtClean="0">
                <a:latin typeface="Times New Roman" pitchFamily="18" charset="0"/>
                <a:cs typeface="Times New Roman" pitchFamily="18" charset="0"/>
              </a:rPr>
              <a:t>над </a:t>
            </a:r>
            <a:r>
              <a:rPr lang="uk-UA" sz="2000" b="1" dirty="0" err="1" smtClean="0">
                <a:latin typeface="Times New Roman" pitchFamily="18" charset="0"/>
                <a:cs typeface="Times New Roman" pitchFamily="18" charset="0"/>
              </a:rPr>
              <a:t>міні-проєктом</a:t>
            </a:r>
            <a:r>
              <a:rPr lang="uk-UA" sz="2000" b="1" dirty="0" smtClean="0">
                <a:latin typeface="Times New Roman" pitchFamily="18" charset="0"/>
                <a:cs typeface="Times New Roman" pitchFamily="18" charset="0"/>
              </a:rPr>
              <a:t> </a:t>
            </a:r>
          </a:p>
          <a:p>
            <a:pPr algn="ctr">
              <a:buNone/>
            </a:pPr>
            <a:r>
              <a:rPr lang="uk-UA" sz="2800" dirty="0" err="1" smtClean="0">
                <a:solidFill>
                  <a:srgbClr val="7030A0"/>
                </a:solidFill>
                <a:latin typeface="Times New Roman" pitchFamily="18" charset="0"/>
                <a:cs typeface="Times New Roman" pitchFamily="18" charset="0"/>
              </a:rPr>
              <a:t>“</a:t>
            </a:r>
            <a:r>
              <a:rPr lang="uk-UA" sz="2800" b="1" i="1" dirty="0" err="1" smtClean="0">
                <a:solidFill>
                  <a:srgbClr val="7030A0"/>
                </a:solidFill>
                <a:latin typeface="Times New Roman" pitchFamily="18" charset="0"/>
                <a:cs typeface="Times New Roman" pitchFamily="18" charset="0"/>
              </a:rPr>
              <a:t>Мій</a:t>
            </a:r>
            <a:r>
              <a:rPr lang="uk-UA" sz="2800" b="1" i="1" dirty="0" smtClean="0">
                <a:solidFill>
                  <a:srgbClr val="7030A0"/>
                </a:solidFill>
                <a:latin typeface="Times New Roman" pitchFamily="18" charset="0"/>
                <a:cs typeface="Times New Roman" pitchFamily="18" charset="0"/>
              </a:rPr>
              <a:t> власний </a:t>
            </a:r>
            <a:r>
              <a:rPr lang="uk-UA" sz="2800" b="1" i="1" dirty="0" err="1" smtClean="0">
                <a:solidFill>
                  <a:srgbClr val="7030A0"/>
                </a:solidFill>
                <a:latin typeface="Times New Roman" pitchFamily="18" charset="0"/>
                <a:cs typeface="Times New Roman" pitchFamily="18" charset="0"/>
              </a:rPr>
              <a:t>стиль</a:t>
            </a:r>
            <a:r>
              <a:rPr lang="uk-UA" sz="2800" dirty="0" err="1" smtClean="0">
                <a:solidFill>
                  <a:srgbClr val="7030A0"/>
                </a:solidFill>
                <a:latin typeface="Times New Roman" pitchFamily="18" charset="0"/>
                <a:cs typeface="Times New Roman" pitchFamily="18" charset="0"/>
              </a:rPr>
              <a:t>”</a:t>
            </a:r>
            <a:r>
              <a:rPr lang="uk-UA" sz="2800" dirty="0" smtClean="0">
                <a:solidFill>
                  <a:srgbClr val="7030A0"/>
                </a:solidFill>
                <a:latin typeface="Times New Roman" pitchFamily="18" charset="0"/>
                <a:cs typeface="Times New Roman" pitchFamily="18" charset="0"/>
              </a:rPr>
              <a:t>.</a:t>
            </a:r>
          </a:p>
          <a:p>
            <a:pPr algn="ctr">
              <a:buNone/>
            </a:pPr>
            <a:endParaRPr lang="uk-UA" dirty="0">
              <a:solidFill>
                <a:srgbClr val="7030A0"/>
              </a:solidFill>
              <a:latin typeface="Times New Roman" pitchFamily="18" charset="0"/>
              <a:cs typeface="Times New Roman" pitchFamily="18" charset="0"/>
            </a:endParaRPr>
          </a:p>
        </p:txBody>
      </p:sp>
      <p:sp>
        <p:nvSpPr>
          <p:cNvPr id="4" name="Прямоугольник 3"/>
          <p:cNvSpPr/>
          <p:nvPr/>
        </p:nvSpPr>
        <p:spPr>
          <a:xfrm>
            <a:off x="0" y="1714488"/>
            <a:ext cx="9144000" cy="6001643"/>
          </a:xfrm>
          <a:prstGeom prst="rect">
            <a:avLst/>
          </a:prstGeom>
        </p:spPr>
        <p:txBody>
          <a:bodyPr wrap="square">
            <a:spAutoFit/>
          </a:bodyPr>
          <a:lstStyle/>
          <a:p>
            <a:pPr algn="ctr">
              <a:buNone/>
            </a:pPr>
            <a:r>
              <a:rPr lang="uk-UA" sz="2800" b="1" dirty="0" smtClean="0">
                <a:solidFill>
                  <a:schemeClr val="accent4">
                    <a:lumMod val="50000"/>
                  </a:schemeClr>
                </a:solidFill>
                <a:latin typeface="Times New Roman" pitchFamily="18" charset="0"/>
                <a:cs typeface="Times New Roman" pitchFamily="18" charset="0"/>
              </a:rPr>
              <a:t>Для його виконання вам необхідно:</a:t>
            </a:r>
          </a:p>
          <a:p>
            <a:pPr algn="ctr">
              <a:buNone/>
            </a:pPr>
            <a:endParaRPr lang="uk-UA" sz="2800" b="1" dirty="0" smtClean="0">
              <a:solidFill>
                <a:schemeClr val="accent4">
                  <a:lumMod val="50000"/>
                </a:schemeClr>
              </a:solidFill>
              <a:latin typeface="Times New Roman" pitchFamily="18" charset="0"/>
              <a:cs typeface="Times New Roman" pitchFamily="18" charset="0"/>
            </a:endParaRPr>
          </a:p>
          <a:p>
            <a:pPr algn="ctr">
              <a:buFont typeface="Wingdings" pitchFamily="2" charset="2"/>
              <a:buChar char="Ø"/>
            </a:pPr>
            <a:r>
              <a:rPr lang="uk-UA" sz="2000" b="1" dirty="0" smtClean="0">
                <a:solidFill>
                  <a:srgbClr val="C00000"/>
                </a:solidFill>
                <a:latin typeface="Times New Roman" pitchFamily="18" charset="0"/>
                <a:cs typeface="Times New Roman" pitchFamily="18" charset="0"/>
              </a:rPr>
              <a:t>Ознайомитись з інформацією, представленою в даній презентації;</a:t>
            </a:r>
          </a:p>
          <a:p>
            <a:pPr algn="ctr"/>
            <a:endParaRPr lang="uk-UA" sz="2000" b="1" dirty="0" smtClean="0">
              <a:solidFill>
                <a:srgbClr val="C00000"/>
              </a:solidFill>
              <a:latin typeface="Times New Roman" pitchFamily="18" charset="0"/>
              <a:cs typeface="Times New Roman" pitchFamily="18" charset="0"/>
            </a:endParaRPr>
          </a:p>
          <a:p>
            <a:pPr algn="ctr">
              <a:buFont typeface="Wingdings" pitchFamily="2" charset="2"/>
              <a:buChar char="Ø"/>
            </a:pPr>
            <a:r>
              <a:rPr lang="uk-UA" sz="2000" b="1" dirty="0" smtClean="0">
                <a:solidFill>
                  <a:srgbClr val="C00000"/>
                </a:solidFill>
                <a:latin typeface="Times New Roman" pitchFamily="18" charset="0"/>
                <a:cs typeface="Times New Roman" pitchFamily="18" charset="0"/>
              </a:rPr>
              <a:t>Проаналізувати відповідність вашого гардеробу  вашим внутрішнім відчуттям;</a:t>
            </a:r>
          </a:p>
          <a:p>
            <a:pPr algn="ctr"/>
            <a:endParaRPr lang="uk-UA" sz="2000" b="1" dirty="0" smtClean="0">
              <a:solidFill>
                <a:srgbClr val="C00000"/>
              </a:solidFill>
              <a:latin typeface="Times New Roman" pitchFamily="18" charset="0"/>
              <a:cs typeface="Times New Roman" pitchFamily="18" charset="0"/>
            </a:endParaRPr>
          </a:p>
          <a:p>
            <a:pPr algn="ctr">
              <a:buFont typeface="Wingdings" pitchFamily="2" charset="2"/>
              <a:buChar char="Ø"/>
            </a:pPr>
            <a:r>
              <a:rPr lang="uk-UA" sz="2000" b="1" dirty="0" err="1" smtClean="0">
                <a:solidFill>
                  <a:srgbClr val="C00000"/>
                </a:solidFill>
                <a:latin typeface="Times New Roman" pitchFamily="18" charset="0"/>
                <a:cs typeface="Times New Roman" pitchFamily="18" charset="0"/>
              </a:rPr>
              <a:t>Спроєктувати</a:t>
            </a:r>
            <a:r>
              <a:rPr lang="uk-UA" sz="2000" b="1" dirty="0" smtClean="0">
                <a:solidFill>
                  <a:srgbClr val="C00000"/>
                </a:solidFill>
                <a:latin typeface="Times New Roman" pitchFamily="18" charset="0"/>
                <a:cs typeface="Times New Roman" pitchFamily="18" charset="0"/>
              </a:rPr>
              <a:t> свій власний стиль з урахуванням свого внутрішнього “Я” ;</a:t>
            </a:r>
          </a:p>
          <a:p>
            <a:pPr algn="ctr"/>
            <a:endParaRPr lang="uk-UA" sz="2000" b="1" dirty="0" smtClean="0">
              <a:solidFill>
                <a:srgbClr val="C00000"/>
              </a:solidFill>
              <a:latin typeface="Times New Roman" pitchFamily="18" charset="0"/>
              <a:cs typeface="Times New Roman" pitchFamily="18" charset="0"/>
            </a:endParaRPr>
          </a:p>
          <a:p>
            <a:pPr algn="ctr">
              <a:buFont typeface="Wingdings" pitchFamily="2" charset="2"/>
              <a:buChar char="Ø"/>
            </a:pPr>
            <a:r>
              <a:rPr lang="uk-UA" sz="2000" b="1" dirty="0" smtClean="0">
                <a:solidFill>
                  <a:srgbClr val="C00000"/>
                </a:solidFill>
                <a:latin typeface="Times New Roman" pitchFamily="18" charset="0"/>
                <a:cs typeface="Times New Roman" pitchFamily="18" charset="0"/>
              </a:rPr>
              <a:t>Представити роботу у вигляді фотографій тих образів, які вам імпонують (своїх або з Інтернету);</a:t>
            </a:r>
          </a:p>
          <a:p>
            <a:pPr algn="ctr"/>
            <a:endParaRPr lang="uk-UA" sz="2000" b="1" dirty="0" smtClean="0">
              <a:solidFill>
                <a:srgbClr val="C00000"/>
              </a:solidFill>
              <a:latin typeface="Times New Roman" pitchFamily="18" charset="0"/>
              <a:cs typeface="Times New Roman" pitchFamily="18" charset="0"/>
            </a:endParaRPr>
          </a:p>
          <a:p>
            <a:pPr algn="ctr">
              <a:buFont typeface="Wingdings" pitchFamily="2" charset="2"/>
              <a:buChar char="Ø"/>
            </a:pPr>
            <a:r>
              <a:rPr lang="uk-UA" sz="2000" b="1" dirty="0" smtClean="0">
                <a:solidFill>
                  <a:srgbClr val="C00000"/>
                </a:solidFill>
                <a:latin typeface="Times New Roman" pitchFamily="18" charset="0"/>
                <a:cs typeface="Times New Roman" pitchFamily="18" charset="0"/>
              </a:rPr>
              <a:t>Описати  обрані образи, представлені на фото, визначити, до якого стилю вони належать та довести це.</a:t>
            </a:r>
          </a:p>
          <a:p>
            <a:pPr algn="ctr"/>
            <a:endParaRPr lang="uk-UA" sz="2000" b="1" dirty="0" smtClean="0">
              <a:solidFill>
                <a:srgbClr val="C00000"/>
              </a:solidFill>
              <a:latin typeface="Times New Roman" pitchFamily="18" charset="0"/>
              <a:cs typeface="Times New Roman" pitchFamily="18" charset="0"/>
            </a:endParaRPr>
          </a:p>
          <a:p>
            <a:pPr algn="ctr">
              <a:buFont typeface="Wingdings" pitchFamily="2" charset="2"/>
              <a:buChar char="Ø"/>
            </a:pPr>
            <a:endParaRPr lang="uk-UA" sz="2000" b="1" dirty="0" smtClean="0">
              <a:solidFill>
                <a:schemeClr val="accent4">
                  <a:lumMod val="50000"/>
                </a:schemeClr>
              </a:solidFill>
              <a:latin typeface="Times New Roman" pitchFamily="18" charset="0"/>
              <a:cs typeface="Times New Roman" pitchFamily="18" charset="0"/>
            </a:endParaRPr>
          </a:p>
          <a:p>
            <a:pPr algn="ctr">
              <a:buFont typeface="Wingdings" pitchFamily="2" charset="2"/>
              <a:buChar char="Ø"/>
            </a:pPr>
            <a:endParaRPr lang="uk-UA" sz="2000" b="1" dirty="0" smtClean="0">
              <a:solidFill>
                <a:schemeClr val="accent4">
                  <a:lumMod val="50000"/>
                </a:schemeClr>
              </a:solidFill>
              <a:latin typeface="Times New Roman" pitchFamily="18" charset="0"/>
              <a:cs typeface="Times New Roman" pitchFamily="18" charset="0"/>
            </a:endParaRPr>
          </a:p>
          <a:p>
            <a:pPr algn="ctr">
              <a:buNone/>
            </a:pPr>
            <a:endParaRPr lang="uk-UA" sz="2800" b="1" dirty="0" smtClean="0">
              <a:solidFill>
                <a:schemeClr val="accent4">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Стиль смарт кэжуал: цвета, принты, одежда, аксессуары и обувь (164 ..."/>
          <p:cNvPicPr>
            <a:picLocks noChangeAspect="1" noChangeArrowheads="1"/>
          </p:cNvPicPr>
          <p:nvPr/>
        </p:nvPicPr>
        <p:blipFill>
          <a:blip r:embed="rId2" cstate="print"/>
          <a:srcRect/>
          <a:stretch>
            <a:fillRect/>
          </a:stretch>
        </p:blipFill>
        <p:spPr bwMode="auto">
          <a:xfrm>
            <a:off x="2285984" y="2615276"/>
            <a:ext cx="3500462" cy="2242484"/>
          </a:xfrm>
          <a:prstGeom prst="rect">
            <a:avLst/>
          </a:prstGeom>
          <a:ln>
            <a:noFill/>
          </a:ln>
          <a:effectLst>
            <a:softEdge rad="112500"/>
          </a:effectLst>
        </p:spPr>
      </p:pic>
      <p:sp>
        <p:nvSpPr>
          <p:cNvPr id="4" name="Прямоугольник 3"/>
          <p:cNvSpPr/>
          <p:nvPr/>
        </p:nvSpPr>
        <p:spPr>
          <a:xfrm>
            <a:off x="3643306" y="5072074"/>
            <a:ext cx="5143536" cy="1631216"/>
          </a:xfrm>
          <a:prstGeom prst="rect">
            <a:avLst/>
          </a:prstGeom>
        </p:spPr>
        <p:txBody>
          <a:bodyPr wrap="square">
            <a:spAutoFit/>
          </a:bodyPr>
          <a:lstStyle/>
          <a:p>
            <a:pPr algn="ctr"/>
            <a:r>
              <a:rPr lang="ru-RU"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Цей стиль </a:t>
            </a:r>
            <a:r>
              <a:rPr lang="ru-RU" sz="2000" b="1" dirty="0" err="1" smtClean="0">
                <a:latin typeface="Times New Roman" pitchFamily="18" charset="0"/>
                <a:cs typeface="Times New Roman" pitchFamily="18" charset="0"/>
              </a:rPr>
              <a:t>може</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поєднувати</a:t>
            </a:r>
            <a:r>
              <a:rPr lang="ru-RU" sz="2000" b="1" dirty="0" smtClean="0">
                <a:latin typeface="Times New Roman" pitchFamily="18" charset="0"/>
                <a:cs typeface="Times New Roman" pitchFamily="18" charset="0"/>
              </a:rPr>
              <a:t> в </a:t>
            </a:r>
            <a:r>
              <a:rPr lang="ru-RU" sz="2000" b="1" dirty="0" err="1" smtClean="0">
                <a:latin typeface="Times New Roman" pitchFamily="18" charset="0"/>
                <a:cs typeface="Times New Roman" pitchFamily="18" charset="0"/>
              </a:rPr>
              <a:t>собі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елементи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інших</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стилів</a:t>
            </a:r>
            <a:r>
              <a:rPr lang="ru-RU" sz="2000" b="1" dirty="0" smtClean="0">
                <a:latin typeface="Times New Roman" pitchFamily="18" charset="0"/>
                <a:cs typeface="Times New Roman" pitchFamily="18" charset="0"/>
              </a:rPr>
              <a:t> та </a:t>
            </a:r>
            <a:r>
              <a:rPr lang="ru-RU" sz="2000" b="1" dirty="0" err="1" smtClean="0">
                <a:latin typeface="Times New Roman" pitchFamily="18" charset="0"/>
                <a:cs typeface="Times New Roman" pitchFamily="18" charset="0"/>
              </a:rPr>
              <a:t>поділяється</a:t>
            </a:r>
            <a:r>
              <a:rPr lang="ru-RU" sz="2000" b="1" dirty="0" smtClean="0">
                <a:latin typeface="Times New Roman" pitchFamily="18" charset="0"/>
                <a:cs typeface="Times New Roman" pitchFamily="18" charset="0"/>
              </a:rPr>
              <a:t> на:</a:t>
            </a:r>
          </a:p>
          <a:p>
            <a:pPr algn="ctr">
              <a:buFont typeface="Wingdings" pitchFamily="2" charset="2"/>
              <a:buChar char="ü"/>
            </a:pPr>
            <a:r>
              <a:rPr lang="en-US" sz="2000" b="1" dirty="0" smtClean="0">
                <a:latin typeface="Times New Roman" pitchFamily="18" charset="0"/>
                <a:cs typeface="Times New Roman" pitchFamily="18" charset="0"/>
              </a:rPr>
              <a:t>city casual</a:t>
            </a:r>
            <a:r>
              <a:rPr lang="uk-UA" sz="2000" b="1" dirty="0" smtClean="0">
                <a:latin typeface="Times New Roman" pitchFamily="18" charset="0"/>
                <a:cs typeface="Times New Roman" pitchFamily="18" charset="0"/>
              </a:rPr>
              <a:t>;</a:t>
            </a:r>
            <a:endParaRPr lang="ru-RU" sz="2000" b="1" dirty="0" smtClean="0">
              <a:latin typeface="Times New Roman" pitchFamily="18" charset="0"/>
              <a:cs typeface="Times New Roman" pitchFamily="18" charset="0"/>
            </a:endParaRPr>
          </a:p>
          <a:p>
            <a:pPr algn="ctr">
              <a:buFont typeface="Wingdings" pitchFamily="2" charset="2"/>
              <a:buChar char="ü"/>
            </a:pPr>
            <a:r>
              <a:rPr lang="ru-RU"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smart casual</a:t>
            </a:r>
            <a:r>
              <a:rPr lang="uk-UA" sz="2000" b="1" dirty="0" smtClean="0">
                <a:latin typeface="Times New Roman" pitchFamily="18" charset="0"/>
                <a:cs typeface="Times New Roman" pitchFamily="18" charset="0"/>
              </a:rPr>
              <a:t> або </a:t>
            </a:r>
            <a:r>
              <a:rPr lang="en-US" sz="2000" b="1" dirty="0" smtClean="0">
                <a:latin typeface="Times New Roman" pitchFamily="18" charset="0"/>
                <a:cs typeface="Times New Roman" pitchFamily="18" charset="0"/>
              </a:rPr>
              <a:t>business casual</a:t>
            </a:r>
            <a:r>
              <a:rPr lang="uk-UA" sz="2000" b="1" dirty="0" smtClean="0">
                <a:latin typeface="Times New Roman" pitchFamily="18" charset="0"/>
                <a:cs typeface="Times New Roman" pitchFamily="18" charset="0"/>
              </a:rPr>
              <a:t>;</a:t>
            </a:r>
          </a:p>
          <a:p>
            <a:pPr algn="ctr">
              <a:buFont typeface="Wingdings" pitchFamily="2" charset="2"/>
              <a:buChar char="ü"/>
            </a:pPr>
            <a:r>
              <a:rPr lang="en-US" sz="2000" b="1" dirty="0" smtClean="0">
                <a:latin typeface="Times New Roman" pitchFamily="18" charset="0"/>
                <a:cs typeface="Times New Roman" pitchFamily="18" charset="0"/>
              </a:rPr>
              <a:t>sport casual</a:t>
            </a:r>
            <a:r>
              <a:rPr lang="uk-UA"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sp>
        <p:nvSpPr>
          <p:cNvPr id="6" name="Прямоугольник 5"/>
          <p:cNvSpPr/>
          <p:nvPr/>
        </p:nvSpPr>
        <p:spPr>
          <a:xfrm>
            <a:off x="3357554" y="642918"/>
            <a:ext cx="5572132" cy="1508105"/>
          </a:xfrm>
          <a:prstGeom prst="rect">
            <a:avLst/>
          </a:prstGeom>
        </p:spPr>
        <p:txBody>
          <a:bodyPr wrap="square">
            <a:spAutoFit/>
          </a:bodyPr>
          <a:lstStyle/>
          <a:p>
            <a:pPr algn="r"/>
            <a:r>
              <a:rPr lang="ru-RU" sz="2000" b="1" dirty="0" smtClean="0">
                <a:latin typeface="Times New Roman" pitchFamily="18" charset="0"/>
                <a:cs typeface="Times New Roman" pitchFamily="18" charset="0"/>
              </a:rPr>
              <a:t>Стиль </a:t>
            </a:r>
            <a:r>
              <a:rPr lang="en-US" sz="3200" b="1" dirty="0" smtClean="0">
                <a:solidFill>
                  <a:schemeClr val="accent5">
                    <a:lumMod val="50000"/>
                  </a:schemeClr>
                </a:solidFill>
                <a:latin typeface="Times New Roman" pitchFamily="18" charset="0"/>
                <a:cs typeface="Times New Roman" pitchFamily="18" charset="0"/>
              </a:rPr>
              <a:t>casual</a:t>
            </a:r>
            <a:r>
              <a:rPr lang="uk-UA" sz="3200" b="1" dirty="0" smtClean="0">
                <a:solidFill>
                  <a:schemeClr val="accent5">
                    <a:lumMod val="50000"/>
                  </a:schemeClr>
                </a:solidFill>
                <a:latin typeface="Times New Roman" pitchFamily="18" charset="0"/>
                <a:cs typeface="Times New Roman" pitchFamily="18" charset="0"/>
              </a:rPr>
              <a:t> - </a:t>
            </a:r>
            <a:r>
              <a:rPr lang="ru-RU" sz="2000" b="1" dirty="0" err="1" smtClean="0">
                <a:latin typeface="Times New Roman" pitchFamily="18" charset="0"/>
                <a:cs typeface="Times New Roman" pitchFamily="18" charset="0"/>
              </a:rPr>
              <a:t>найпоширеніший</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популярний</a:t>
            </a:r>
            <a:r>
              <a:rPr lang="ru-RU" sz="2000" b="1" dirty="0" smtClean="0">
                <a:latin typeface="Times New Roman" pitchFamily="18" charset="0"/>
                <a:cs typeface="Times New Roman" pitchFamily="18" charset="0"/>
              </a:rPr>
              <a:t> стиль – </a:t>
            </a:r>
            <a:r>
              <a:rPr lang="ru-RU" sz="2000" b="1" dirty="0" err="1" smtClean="0">
                <a:latin typeface="Times New Roman" pitchFamily="18" charset="0"/>
                <a:cs typeface="Times New Roman" pitchFamily="18" charset="0"/>
              </a:rPr>
              <a:t>передбачає</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використання</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сучасного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повсякденного</a:t>
            </a:r>
            <a:r>
              <a:rPr lang="ru-RU" sz="2000" b="1" dirty="0" smtClean="0">
                <a:latin typeface="Times New Roman" pitchFamily="18" charset="0"/>
                <a:cs typeface="Times New Roman" pitchFamily="18" charset="0"/>
              </a:rPr>
              <a:t> практичного </a:t>
            </a:r>
            <a:r>
              <a:rPr lang="ru-RU" sz="2000" b="1" dirty="0" err="1" smtClean="0">
                <a:latin typeface="Times New Roman" pitchFamily="18" charset="0"/>
                <a:cs typeface="Times New Roman" pitchFamily="18" charset="0"/>
              </a:rPr>
              <a:t>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зручного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одягу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одягу</a:t>
            </a:r>
            <a:r>
              <a:rPr lang="ru-RU" sz="2000" b="1" dirty="0" smtClean="0">
                <a:latin typeface="Times New Roman" pitchFamily="18" charset="0"/>
                <a:cs typeface="Times New Roman" pitchFamily="18" charset="0"/>
              </a:rPr>
              <a:t>.</a:t>
            </a:r>
            <a:endParaRPr lang="en-US" sz="2000" b="1" dirty="0" smtClean="0">
              <a:solidFill>
                <a:schemeClr val="accent5">
                  <a:lumMod val="50000"/>
                </a:schemeClr>
              </a:solidFill>
              <a:latin typeface="Times New Roman" pitchFamily="18" charset="0"/>
              <a:cs typeface="Times New Roman" pitchFamily="18" charset="0"/>
            </a:endParaRPr>
          </a:p>
        </p:txBody>
      </p:sp>
      <p:sp>
        <p:nvSpPr>
          <p:cNvPr id="8" name="TextBox 7"/>
          <p:cNvSpPr txBox="1"/>
          <p:nvPr/>
        </p:nvSpPr>
        <p:spPr>
          <a:xfrm>
            <a:off x="142844" y="142852"/>
            <a:ext cx="6715172" cy="584775"/>
          </a:xfrm>
          <a:prstGeom prst="rect">
            <a:avLst/>
          </a:prstGeom>
          <a:noFill/>
        </p:spPr>
        <p:txBody>
          <a:bodyPr wrap="square" rtlCol="0">
            <a:spAutoFit/>
          </a:bodyPr>
          <a:lstStyle/>
          <a:p>
            <a:r>
              <a:rPr lang="uk-UA" sz="3200" b="1" i="1" dirty="0" smtClean="0">
                <a:solidFill>
                  <a:srgbClr val="0070C0"/>
                </a:solidFill>
                <a:latin typeface="Times New Roman" pitchFamily="18" charset="0"/>
                <a:cs typeface="Times New Roman" pitchFamily="18" charset="0"/>
              </a:rPr>
              <a:t>І трошки про сучасні стилі одягу…</a:t>
            </a:r>
            <a:endParaRPr lang="uk-UA" sz="3200" b="1" i="1" dirty="0">
              <a:solidFill>
                <a:srgbClr val="0070C0"/>
              </a:solidFill>
              <a:latin typeface="Times New Roman" pitchFamily="18" charset="0"/>
              <a:cs typeface="Times New Roman" pitchFamily="18" charset="0"/>
            </a:endParaRPr>
          </a:p>
        </p:txBody>
      </p:sp>
      <p:pic>
        <p:nvPicPr>
          <p:cNvPr id="28674" name="Picture 2" descr="Стиль smart casual для мужчин"/>
          <p:cNvPicPr>
            <a:picLocks noChangeAspect="1" noChangeArrowheads="1"/>
          </p:cNvPicPr>
          <p:nvPr/>
        </p:nvPicPr>
        <p:blipFill>
          <a:blip r:embed="rId3" cstate="print"/>
          <a:srcRect/>
          <a:stretch>
            <a:fillRect/>
          </a:stretch>
        </p:blipFill>
        <p:spPr bwMode="auto">
          <a:xfrm>
            <a:off x="0" y="765223"/>
            <a:ext cx="3428992" cy="6092777"/>
          </a:xfrm>
          <a:prstGeom prst="rect">
            <a:avLst/>
          </a:prstGeom>
          <a:ln>
            <a:noFill/>
          </a:ln>
          <a:effectLst>
            <a:softEdge rad="112500"/>
          </a:effectLst>
        </p:spPr>
      </p:pic>
      <p:pic>
        <p:nvPicPr>
          <p:cNvPr id="28676" name="Picture 4" descr="Мужской стиль Smart casual: основные принципы создания образа ..."/>
          <p:cNvPicPr>
            <a:picLocks noChangeAspect="1" noChangeArrowheads="1"/>
          </p:cNvPicPr>
          <p:nvPr/>
        </p:nvPicPr>
        <p:blipFill>
          <a:blip r:embed="rId4" cstate="print"/>
          <a:srcRect/>
          <a:stretch>
            <a:fillRect/>
          </a:stretch>
        </p:blipFill>
        <p:spPr bwMode="auto">
          <a:xfrm>
            <a:off x="5715007" y="2143116"/>
            <a:ext cx="3336659" cy="250506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628" y="3357562"/>
            <a:ext cx="3971924" cy="3011486"/>
          </a:xfrm>
        </p:spPr>
        <p:txBody>
          <a:bodyPr>
            <a:normAutofit/>
          </a:bodyPr>
          <a:lstStyle/>
          <a:p>
            <a:r>
              <a:rPr lang="uk-UA" sz="2000" b="1" dirty="0" smtClean="0">
                <a:latin typeface="Times New Roman" pitchFamily="18" charset="0"/>
                <a:cs typeface="Times New Roman" pitchFamily="18" charset="0"/>
              </a:rPr>
              <a:t>Стиль </a:t>
            </a:r>
            <a:r>
              <a:rPr lang="uk-UA" sz="2800" b="1" i="1" dirty="0" err="1" smtClean="0">
                <a:solidFill>
                  <a:srgbClr val="0070C0"/>
                </a:solidFill>
                <a:latin typeface="Times New Roman" pitchFamily="18" charset="0"/>
                <a:cs typeface="Times New Roman" pitchFamily="18" charset="0"/>
              </a:rPr>
              <a:t>Денім</a:t>
            </a:r>
            <a:r>
              <a:rPr lang="uk-UA" sz="2800" b="1" dirty="0" smtClean="0">
                <a:solidFill>
                  <a:srgbClr val="0070C0"/>
                </a:solidFill>
                <a:latin typeface="Times New Roman" pitchFamily="18" charset="0"/>
                <a:cs typeface="Times New Roman" pitchFamily="18" charset="0"/>
              </a:rPr>
              <a:t> </a:t>
            </a:r>
            <a:r>
              <a:rPr lang="uk-UA" sz="2000" b="1" dirty="0" smtClean="0">
                <a:latin typeface="Times New Roman" pitchFamily="18" charset="0"/>
                <a:cs typeface="Times New Roman" pitchFamily="18" charset="0"/>
              </a:rPr>
              <a:t>або </a:t>
            </a:r>
            <a:r>
              <a:rPr lang="ru-RU" sz="2400" b="1" i="1" dirty="0" err="1" smtClean="0">
                <a:solidFill>
                  <a:srgbClr val="0070C0"/>
                </a:solidFill>
                <a:latin typeface="Times New Roman" pitchFamily="18" charset="0"/>
                <a:cs typeface="Times New Roman" pitchFamily="18" charset="0"/>
              </a:rPr>
              <a:t>джинсовий</a:t>
            </a:r>
            <a:r>
              <a:rPr lang="ru-RU" sz="2000" b="1" dirty="0" smtClean="0">
                <a:latin typeface="Times New Roman" pitchFamily="18" charset="0"/>
                <a:cs typeface="Times New Roman" pitchFamily="18" charset="0"/>
              </a:rPr>
              <a:t> стиль - коли </a:t>
            </a:r>
            <a:r>
              <a:rPr lang="ru-RU" sz="2000" b="1" dirty="0" err="1" smtClean="0">
                <a:latin typeface="Times New Roman" pitchFamily="18" charset="0"/>
                <a:cs typeface="Times New Roman" pitchFamily="18" charset="0"/>
              </a:rPr>
              <a:t>улюблена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багатьма</a:t>
            </a:r>
            <a:r>
              <a:rPr lang="ru-RU" sz="2000" b="1" dirty="0" smtClean="0">
                <a:latin typeface="Times New Roman" pitchFamily="18" charset="0"/>
                <a:cs typeface="Times New Roman" pitchFamily="18" charset="0"/>
              </a:rPr>
              <a:t> тканин</a:t>
            </a:r>
            <a:r>
              <a:rPr lang="uk-UA" sz="2000" b="1" dirty="0">
                <a:latin typeface="Times New Roman" pitchFamily="18" charset="0"/>
                <a:cs typeface="Times New Roman" pitchFamily="18" charset="0"/>
              </a:rPr>
              <a:t>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проникає</a:t>
            </a:r>
            <a:r>
              <a:rPr lang="ru-RU" sz="2000" b="1" dirty="0" smtClean="0">
                <a:latin typeface="Times New Roman" pitchFamily="18" charset="0"/>
                <a:cs typeface="Times New Roman" pitchFamily="18" charset="0"/>
              </a:rPr>
              <a:t> в </a:t>
            </a:r>
            <a:r>
              <a:rPr lang="ru-RU" sz="2000" b="1" dirty="0" err="1" smtClean="0">
                <a:latin typeface="Times New Roman" pitchFamily="18" charset="0"/>
                <a:cs typeface="Times New Roman" pitchFamily="18" charset="0"/>
              </a:rPr>
              <a:t>усі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предмети</a:t>
            </a:r>
            <a:r>
              <a:rPr lang="ru-RU" sz="2000" b="1" dirty="0" smtClean="0">
                <a:latin typeface="Times New Roman" pitchFamily="18" charset="0"/>
                <a:cs typeface="Times New Roman" pitchFamily="18" charset="0"/>
              </a:rPr>
              <a:t> гардероба в </a:t>
            </a:r>
            <a:r>
              <a:rPr lang="ru-RU" sz="2000" b="1" dirty="0" err="1" smtClean="0">
                <a:latin typeface="Times New Roman" pitchFamily="18" charset="0"/>
                <a:cs typeface="Times New Roman" pitchFamily="18" charset="0"/>
              </a:rPr>
              <a:t>найнесподіваніших</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варіаціях</a:t>
            </a:r>
            <a:r>
              <a:rPr lang="ru-RU"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pic>
        <p:nvPicPr>
          <p:cNvPr id="4" name="Picture 2" descr="Джинсовый стиль в одежде - нестареющая классика! | WestSharm"/>
          <p:cNvPicPr>
            <a:picLocks noChangeAspect="1" noChangeArrowheads="1"/>
          </p:cNvPicPr>
          <p:nvPr/>
        </p:nvPicPr>
        <p:blipFill>
          <a:blip r:embed="rId2" cstate="print"/>
          <a:srcRect/>
          <a:stretch>
            <a:fillRect/>
          </a:stretch>
        </p:blipFill>
        <p:spPr bwMode="auto">
          <a:xfrm>
            <a:off x="3523497" y="0"/>
            <a:ext cx="5620503" cy="2952543"/>
          </a:xfrm>
          <a:prstGeom prst="rect">
            <a:avLst/>
          </a:prstGeom>
          <a:ln>
            <a:noFill/>
          </a:ln>
          <a:effectLst>
            <a:softEdge rad="112500"/>
          </a:effectLst>
        </p:spPr>
      </p:pic>
      <p:pic>
        <p:nvPicPr>
          <p:cNvPr id="22532" name="Picture 4" descr="http://www.pivdennij.com/media/wysiwyg/Novyny/Stil_odjagy/image075.jpg"/>
          <p:cNvPicPr>
            <a:picLocks noChangeAspect="1" noChangeArrowheads="1"/>
          </p:cNvPicPr>
          <p:nvPr/>
        </p:nvPicPr>
        <p:blipFill>
          <a:blip r:embed="rId3" cstate="print"/>
          <a:srcRect/>
          <a:stretch>
            <a:fillRect/>
          </a:stretch>
        </p:blipFill>
        <p:spPr bwMode="auto">
          <a:xfrm>
            <a:off x="142844" y="2720648"/>
            <a:ext cx="4929190" cy="4137352"/>
          </a:xfrm>
          <a:prstGeom prst="rect">
            <a:avLst/>
          </a:prstGeom>
          <a:ln>
            <a:noFill/>
          </a:ln>
          <a:effectLst>
            <a:softEdge rad="112500"/>
          </a:effectLst>
        </p:spPr>
      </p:pic>
      <p:pic>
        <p:nvPicPr>
          <p:cNvPr id="5" name="Picture 4" descr="Какой стиль одежды подобрать для себя"/>
          <p:cNvPicPr>
            <a:picLocks noChangeAspect="1" noChangeArrowheads="1"/>
          </p:cNvPicPr>
          <p:nvPr/>
        </p:nvPicPr>
        <p:blipFill>
          <a:blip r:embed="rId4" cstate="print"/>
          <a:srcRect/>
          <a:stretch>
            <a:fillRect/>
          </a:stretch>
        </p:blipFill>
        <p:spPr bwMode="auto">
          <a:xfrm>
            <a:off x="428596" y="214290"/>
            <a:ext cx="3071834" cy="246600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0562" y="142852"/>
            <a:ext cx="4500562" cy="2868610"/>
          </a:xfrm>
        </p:spPr>
        <p:txBody>
          <a:bodyPr>
            <a:noAutofit/>
          </a:bodyPr>
          <a:lstStyle/>
          <a:p>
            <a:r>
              <a:rPr lang="ru-RU" sz="1800" b="1" dirty="0" smtClean="0"/>
              <a:t/>
            </a:r>
            <a:br>
              <a:rPr lang="ru-RU" sz="1800" b="1" dirty="0" smtClean="0"/>
            </a:br>
            <a:r>
              <a:rPr lang="ru-RU" sz="1800" b="1" dirty="0" err="1" smtClean="0">
                <a:latin typeface="Times New Roman" pitchFamily="18" charset="0"/>
                <a:cs typeface="Times New Roman" pitchFamily="18" charset="0"/>
              </a:rPr>
              <a:t>Ботани-стиляги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дедалі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частіше</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з’являються</a:t>
            </a:r>
            <a:r>
              <a:rPr lang="ru-RU" sz="1800" b="1" dirty="0" smtClean="0">
                <a:latin typeface="Times New Roman" pitchFamily="18" charset="0"/>
                <a:cs typeface="Times New Roman" pitchFamily="18" charset="0"/>
              </a:rPr>
              <a:t> на </a:t>
            </a:r>
            <a:r>
              <a:rPr lang="ru-RU" sz="1800" b="1" dirty="0" err="1" smtClean="0">
                <a:latin typeface="Times New Roman" pitchFamily="18" charset="0"/>
                <a:cs typeface="Times New Roman" pitchFamily="18" charset="0"/>
              </a:rPr>
              <a:t>обкладинках</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модних</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журналів</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презентуючи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шикарне</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поєднання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смартового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вигляду</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r>
              <a:rPr lang="ru-RU" sz="1800" b="1" dirty="0" smtClean="0">
                <a:latin typeface="Times New Roman" pitchFamily="18" charset="0"/>
                <a:cs typeface="Times New Roman" pitchFamily="18" charset="0"/>
              </a:rPr>
              <a:t> тонкого </a:t>
            </a:r>
            <a:r>
              <a:rPr lang="ru-RU" sz="1800" b="1" dirty="0" err="1" smtClean="0">
                <a:latin typeface="Times New Roman" pitchFamily="18" charset="0"/>
                <a:cs typeface="Times New Roman" pitchFamily="18" charset="0"/>
              </a:rPr>
              <a:t>відчуття</a:t>
            </a:r>
            <a:r>
              <a:rPr lang="ru-RU" sz="1800" b="1" dirty="0" smtClean="0">
                <a:latin typeface="Times New Roman" pitchFamily="18" charset="0"/>
                <a:cs typeface="Times New Roman" pitchFamily="18" charset="0"/>
              </a:rPr>
              <a:t> стилю.</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Стиль </a:t>
            </a:r>
            <a:r>
              <a:rPr lang="ru-RU" sz="1800" b="1" dirty="0" err="1" smtClean="0">
                <a:latin typeface="Times New Roman" pitchFamily="18" charset="0"/>
                <a:cs typeface="Times New Roman" pitchFamily="18" charset="0"/>
              </a:rPr>
              <a:t>преппі</a:t>
            </a:r>
            <a:r>
              <a:rPr lang="ru-RU" sz="1800" b="1"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preppy) </a:t>
            </a:r>
            <a:r>
              <a:rPr lang="ru-RU" sz="1800" b="1" dirty="0" err="1" smtClean="0">
                <a:latin typeface="Times New Roman" pitchFamily="18" charset="0"/>
                <a:cs typeface="Times New Roman" pitchFamily="18" charset="0"/>
              </a:rPr>
              <a:t>зародився</a:t>
            </a:r>
            <a:r>
              <a:rPr lang="ru-RU" sz="1800" b="1" dirty="0" smtClean="0">
                <a:latin typeface="Times New Roman" pitchFamily="18" charset="0"/>
                <a:cs typeface="Times New Roman" pitchFamily="18" charset="0"/>
              </a:rPr>
              <a:t> у 50-х в </a:t>
            </a:r>
            <a:r>
              <a:rPr lang="ru-RU" sz="1800" b="1" dirty="0" err="1" smtClean="0">
                <a:latin typeface="Times New Roman" pitchFamily="18" charset="0"/>
                <a:cs typeface="Times New Roman" pitchFamily="18" charset="0"/>
              </a:rPr>
              <a:t>Америці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Спочатку</a:t>
            </a:r>
            <a:r>
              <a:rPr lang="ru-RU" sz="1800" b="1"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preppy </a:t>
            </a:r>
            <a:r>
              <a:rPr lang="ru-RU" sz="1800" b="1" dirty="0" err="1" smtClean="0">
                <a:latin typeface="Times New Roman" pitchFamily="18" charset="0"/>
                <a:cs typeface="Times New Roman" pitchFamily="18" charset="0"/>
              </a:rPr>
              <a:t>був</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цілою</a:t>
            </a:r>
            <a:r>
              <a:rPr lang="ru-RU" sz="1800" b="1" dirty="0" smtClean="0">
                <a:latin typeface="Times New Roman" pitchFamily="18" charset="0"/>
                <a:cs typeface="Times New Roman" pitchFamily="18" charset="0"/>
              </a:rPr>
              <a:t> субкультурою, </a:t>
            </a:r>
            <a:r>
              <a:rPr lang="ru-RU" sz="1800" b="1" dirty="0" err="1" smtClean="0">
                <a:latin typeface="Times New Roman" pitchFamily="18" charset="0"/>
                <a:cs typeface="Times New Roman" pitchFamily="18" charset="0"/>
              </a:rPr>
              <a:t>що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сформувалася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учнів</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елітних</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шкіл</a:t>
            </a:r>
            <a:r>
              <a:rPr lang="ru-RU" sz="1800" b="1"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preparatory school), </a:t>
            </a:r>
            <a:r>
              <a:rPr lang="ru-RU" sz="1800" b="1" dirty="0" smtClean="0">
                <a:latin typeface="Times New Roman" pitchFamily="18" charset="0"/>
                <a:cs typeface="Times New Roman" pitchFamily="18" charset="0"/>
              </a:rPr>
              <a:t>де </a:t>
            </a:r>
            <a:r>
              <a:rPr lang="ru-RU" sz="1800" b="1" dirty="0" err="1" smtClean="0">
                <a:latin typeface="Times New Roman" pitchFamily="18" charset="0"/>
                <a:cs typeface="Times New Roman" pitchFamily="18" charset="0"/>
              </a:rPr>
              <a:t>вчилися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лише</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діти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заможних</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батьків</a:t>
            </a:r>
            <a:r>
              <a:rPr lang="ru-RU" sz="1800" b="1" dirty="0" smtClean="0">
                <a:latin typeface="Times New Roman" pitchFamily="18" charset="0"/>
                <a:cs typeface="Times New Roman" pitchFamily="18" charset="0"/>
              </a:rPr>
              <a:t>. </a:t>
            </a:r>
            <a:br>
              <a:rPr lang="ru-RU" sz="1800" b="1" dirty="0" smtClean="0">
                <a:latin typeface="Times New Roman" pitchFamily="18" charset="0"/>
                <a:cs typeface="Times New Roman" pitchFamily="18" charset="0"/>
              </a:rPr>
            </a:br>
            <a:endParaRPr lang="uk-UA" sz="1800" b="1" dirty="0">
              <a:latin typeface="Times New Roman" pitchFamily="18" charset="0"/>
              <a:cs typeface="Times New Roman" pitchFamily="18" charset="0"/>
            </a:endParaRPr>
          </a:p>
        </p:txBody>
      </p:sp>
      <p:sp>
        <p:nvSpPr>
          <p:cNvPr id="4" name="Прямоугольник 3"/>
          <p:cNvSpPr/>
          <p:nvPr/>
        </p:nvSpPr>
        <p:spPr>
          <a:xfrm>
            <a:off x="142844" y="857232"/>
            <a:ext cx="4214810" cy="3139321"/>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Сьогодні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преппі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знову</a:t>
            </a:r>
            <a:r>
              <a:rPr lang="ru-RU" b="1" dirty="0" smtClean="0">
                <a:latin typeface="Times New Roman" pitchFamily="18" charset="0"/>
                <a:cs typeface="Times New Roman" pitchFamily="18" charset="0"/>
              </a:rPr>
              <a:t> у </a:t>
            </a:r>
            <a:r>
              <a:rPr lang="ru-RU" b="1" dirty="0" err="1" smtClean="0">
                <a:latin typeface="Times New Roman" pitchFamily="18" charset="0"/>
                <a:cs typeface="Times New Roman" pitchFamily="18" charset="0"/>
              </a:rPr>
              <a:t>тренді</a:t>
            </a:r>
            <a:r>
              <a:rPr lang="ru-RU" b="1" dirty="0" smtClean="0">
                <a:latin typeface="Times New Roman" pitchFamily="18" charset="0"/>
                <a:cs typeface="Times New Roman" pitchFamily="18" charset="0"/>
              </a:rPr>
              <a:t>, особливо </a:t>
            </a:r>
            <a:r>
              <a:rPr lang="ru-RU" b="1" dirty="0" err="1" smtClean="0">
                <a:latin typeface="Times New Roman" pitchFamily="18" charset="0"/>
                <a:cs typeface="Times New Roman" pitchFamily="18" charset="0"/>
              </a:rPr>
              <a:t>серед</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молоді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адже</a:t>
            </a:r>
            <a:r>
              <a:rPr lang="ru-RU" b="1" dirty="0" smtClean="0">
                <a:latin typeface="Times New Roman" pitchFamily="18" charset="0"/>
                <a:cs typeface="Times New Roman" pitchFamily="18" charset="0"/>
              </a:rPr>
              <a:t> у такому </a:t>
            </a:r>
            <a:r>
              <a:rPr lang="ru-RU" b="1" dirty="0" err="1" smtClean="0">
                <a:latin typeface="Times New Roman" pitchFamily="18" charset="0"/>
                <a:cs typeface="Times New Roman" pitchFamily="18" charset="0"/>
              </a:rPr>
              <a:t>одязі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можна</a:t>
            </a:r>
            <a:r>
              <a:rPr lang="ru-RU" b="1" dirty="0" smtClean="0">
                <a:latin typeface="Times New Roman" pitchFamily="18" charset="0"/>
                <a:cs typeface="Times New Roman" pitchFamily="18" charset="0"/>
              </a:rPr>
              <a:t> не </a:t>
            </a:r>
            <a:r>
              <a:rPr lang="ru-RU" b="1" dirty="0" err="1" smtClean="0">
                <a:latin typeface="Times New Roman" pitchFamily="18" charset="0"/>
                <a:cs typeface="Times New Roman" pitchFamily="18" charset="0"/>
              </a:rPr>
              <a:t>лише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ходити</a:t>
            </a:r>
            <a:r>
              <a:rPr lang="ru-RU" b="1" dirty="0" smtClean="0">
                <a:latin typeface="Times New Roman" pitchFamily="18" charset="0"/>
                <a:cs typeface="Times New Roman" pitchFamily="18" charset="0"/>
              </a:rPr>
              <a:t> на </a:t>
            </a:r>
            <a:r>
              <a:rPr lang="ru-RU" b="1" dirty="0" err="1" smtClean="0">
                <a:latin typeface="Times New Roman" pitchFamily="18" charset="0"/>
                <a:cs typeface="Times New Roman" pitchFamily="18" charset="0"/>
              </a:rPr>
              <a:t>навчання</a:t>
            </a:r>
            <a:r>
              <a:rPr lang="ru-RU" b="1" dirty="0" smtClean="0">
                <a:latin typeface="Times New Roman" pitchFamily="18" charset="0"/>
                <a:cs typeface="Times New Roman" pitchFamily="18" charset="0"/>
              </a:rPr>
              <a:t>, а </a:t>
            </a:r>
            <a:r>
              <a:rPr lang="ru-RU" b="1" dirty="0" err="1" smtClean="0">
                <a:latin typeface="Times New Roman" pitchFamily="18" charset="0"/>
                <a:cs typeface="Times New Roman" pitchFamily="18" charset="0"/>
              </a:rPr>
              <a:t>й</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виділитись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з-поміж</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інших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Цьому</a:t>
            </a:r>
            <a:r>
              <a:rPr lang="ru-RU" b="1" dirty="0" smtClean="0">
                <a:latin typeface="Times New Roman" pitchFamily="18" charset="0"/>
                <a:cs typeface="Times New Roman" pitchFamily="18" charset="0"/>
              </a:rPr>
              <a:t> стилю </a:t>
            </a:r>
            <a:r>
              <a:rPr lang="ru-RU" b="1" dirty="0" err="1" smtClean="0">
                <a:latin typeface="Times New Roman" pitchFamily="18" charset="0"/>
                <a:cs typeface="Times New Roman" pitchFamily="18" charset="0"/>
              </a:rPr>
              <a:t>притаманна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акуратність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зручність</a:t>
            </a:r>
            <a:r>
              <a:rPr lang="ru-RU" b="1" dirty="0" smtClean="0">
                <a:latin typeface="Times New Roman" pitchFamily="18" charset="0"/>
                <a:cs typeface="Times New Roman" pitchFamily="18" charset="0"/>
              </a:rPr>
              <a:t> та </a:t>
            </a:r>
            <a:r>
              <a:rPr lang="ru-RU" b="1" dirty="0" err="1" smtClean="0">
                <a:latin typeface="Times New Roman" pitchFamily="18" charset="0"/>
                <a:cs typeface="Times New Roman" pitchFamily="18" charset="0"/>
              </a:rPr>
              <a:t>елітність</a:t>
            </a:r>
            <a:r>
              <a:rPr lang="ru-RU" b="1" dirty="0" smtClean="0">
                <a:latin typeface="Times New Roman" pitchFamily="18" charset="0"/>
                <a:cs typeface="Times New Roman" pitchFamily="18" charset="0"/>
              </a:rPr>
              <a:t>.    </a:t>
            </a:r>
          </a:p>
          <a:p>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Він</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трохи</a:t>
            </a:r>
            <a:r>
              <a:rPr lang="ru-RU" b="1" dirty="0" smtClean="0">
                <a:latin typeface="Times New Roman" pitchFamily="18" charset="0"/>
                <a:cs typeface="Times New Roman" pitchFamily="18" charset="0"/>
              </a:rPr>
              <a:t> схожий на </a:t>
            </a:r>
            <a:r>
              <a:rPr lang="ru-RU" b="1" dirty="0" err="1" smtClean="0">
                <a:latin typeface="Times New Roman" pitchFamily="18" charset="0"/>
                <a:cs typeface="Times New Roman" pitchFamily="18" charset="0"/>
              </a:rPr>
              <a:t>сучасний</a:t>
            </a:r>
            <a:r>
              <a:rPr lang="ru-RU"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smart casual, </a:t>
            </a:r>
            <a:r>
              <a:rPr lang="ru-RU" b="1" dirty="0" err="1" smtClean="0">
                <a:latin typeface="Times New Roman" pitchFamily="18" charset="0"/>
                <a:cs typeface="Times New Roman" pitchFamily="18" charset="0"/>
              </a:rPr>
              <a:t>проте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має</a:t>
            </a:r>
            <a:r>
              <a:rPr lang="ru-RU" b="1" dirty="0" smtClean="0">
                <a:latin typeface="Times New Roman" pitchFamily="18" charset="0"/>
                <a:cs typeface="Times New Roman" pitchFamily="18" charset="0"/>
              </a:rPr>
              <a:t> одну </a:t>
            </a:r>
            <a:r>
              <a:rPr lang="ru-RU" b="1" dirty="0" err="1" smtClean="0">
                <a:latin typeface="Times New Roman" pitchFamily="18" charset="0"/>
                <a:cs typeface="Times New Roman" pitchFamily="18" charset="0"/>
              </a:rPr>
              <a:t>головну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відмінність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a:t>
            </a:r>
            <a:r>
              <a:rPr lang="en-US" b="1" dirty="0" err="1" smtClean="0">
                <a:latin typeface="Times New Roman" pitchFamily="18" charset="0"/>
                <a:cs typeface="Times New Roman" pitchFamily="18" charset="0"/>
              </a:rPr>
              <a:t>reppy</a:t>
            </a:r>
            <a:r>
              <a:rPr lang="en-US"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одяг</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престижних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брендів</a:t>
            </a:r>
            <a:r>
              <a:rPr lang="ru-RU" b="1" dirty="0" smtClean="0">
                <a:latin typeface="Times New Roman" pitchFamily="18" charset="0"/>
                <a:cs typeface="Times New Roman" pitchFamily="18" charset="0"/>
              </a:rPr>
              <a:t>, до того ж, </a:t>
            </a:r>
            <a:r>
              <a:rPr lang="ru-RU" b="1" dirty="0" err="1" smtClean="0">
                <a:latin typeface="Times New Roman" pitchFamily="18" charset="0"/>
                <a:cs typeface="Times New Roman" pitchFamily="18" charset="0"/>
              </a:rPr>
              <a:t>він</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може</a:t>
            </a:r>
            <a:r>
              <a:rPr lang="ru-RU" b="1" dirty="0" smtClean="0">
                <a:latin typeface="Times New Roman" pitchFamily="18" charset="0"/>
                <a:cs typeface="Times New Roman" pitchFamily="18" charset="0"/>
              </a:rPr>
              <a:t> бути </a:t>
            </a:r>
            <a:r>
              <a:rPr lang="ru-RU" b="1" dirty="0" err="1" smtClean="0">
                <a:latin typeface="Times New Roman" pitchFamily="18" charset="0"/>
                <a:cs typeface="Times New Roman" pitchFamily="18" charset="0"/>
              </a:rPr>
              <a:t>менш</a:t>
            </a:r>
            <a:r>
              <a:rPr lang="ru-RU" b="1" dirty="0" smtClean="0">
                <a:latin typeface="Times New Roman" pitchFamily="18" charset="0"/>
                <a:cs typeface="Times New Roman" pitchFamily="18" charset="0"/>
              </a:rPr>
              <a:t> строгим.</a:t>
            </a:r>
            <a:endParaRPr lang="uk-UA" b="1" dirty="0">
              <a:latin typeface="Times New Roman" pitchFamily="18" charset="0"/>
              <a:cs typeface="Times New Roman" pitchFamily="18" charset="0"/>
            </a:endParaRPr>
          </a:p>
        </p:txBody>
      </p:sp>
      <p:sp>
        <p:nvSpPr>
          <p:cNvPr id="7" name="Прямоугольник 6"/>
          <p:cNvSpPr/>
          <p:nvPr/>
        </p:nvSpPr>
        <p:spPr>
          <a:xfrm>
            <a:off x="0" y="214290"/>
            <a:ext cx="4643438" cy="523220"/>
          </a:xfrm>
          <a:prstGeom prst="rect">
            <a:avLst/>
          </a:prstGeom>
        </p:spPr>
        <p:txBody>
          <a:bodyPr wrap="square">
            <a:spAutoFit/>
          </a:bodyPr>
          <a:lstStyle/>
          <a:p>
            <a:pPr algn="ctr"/>
            <a:r>
              <a:rPr lang="ru-RU" sz="2800" b="1" i="1" dirty="0" err="1" smtClean="0">
                <a:solidFill>
                  <a:srgbClr val="7030A0"/>
                </a:solidFill>
                <a:latin typeface="Times New Roman" pitchFamily="18" charset="0"/>
                <a:cs typeface="Times New Roman" pitchFamily="18" charset="0"/>
              </a:rPr>
              <a:t>Преппі</a:t>
            </a:r>
            <a:r>
              <a:rPr lang="ru-RU" sz="2800" b="1" i="1" dirty="0" smtClean="0">
                <a:solidFill>
                  <a:srgbClr val="7030A0"/>
                </a:solidFill>
                <a:latin typeface="Times New Roman" pitchFamily="18" charset="0"/>
                <a:cs typeface="Times New Roman" pitchFamily="18" charset="0"/>
              </a:rPr>
              <a:t> стиль</a:t>
            </a:r>
            <a:r>
              <a:rPr lang="ru-RU" b="1" dirty="0" smtClean="0">
                <a:solidFill>
                  <a:srgbClr val="7030A0"/>
                </a:solidFill>
                <a:latin typeface="Times New Roman" pitchFamily="18" charset="0"/>
                <a:cs typeface="Times New Roman" pitchFamily="18" charset="0"/>
              </a:rPr>
              <a:t> - </a:t>
            </a:r>
            <a:r>
              <a:rPr lang="ru-RU" b="1" dirty="0" err="1" smtClean="0">
                <a:solidFill>
                  <a:srgbClr val="7030A0"/>
                </a:solidFill>
                <a:latin typeface="Times New Roman" pitchFamily="18" charset="0"/>
                <a:cs typeface="Times New Roman" pitchFamily="18" charset="0"/>
              </a:rPr>
              <a:t>ботани-стиляги</a:t>
            </a:r>
            <a:endParaRPr lang="uk-UA" dirty="0">
              <a:solidFill>
                <a:srgbClr val="7030A0"/>
              </a:solidFill>
              <a:latin typeface="Times New Roman" pitchFamily="18" charset="0"/>
              <a:cs typeface="Times New Roman" pitchFamily="18" charset="0"/>
            </a:endParaRPr>
          </a:p>
        </p:txBody>
      </p:sp>
      <p:pic>
        <p:nvPicPr>
          <p:cNvPr id="13316" name="Picture 4" descr="preppi-stil-1"/>
          <p:cNvPicPr>
            <a:picLocks noChangeAspect="1" noChangeArrowheads="1"/>
          </p:cNvPicPr>
          <p:nvPr/>
        </p:nvPicPr>
        <p:blipFill>
          <a:blip r:embed="rId2" cstate="print"/>
          <a:srcRect/>
          <a:stretch>
            <a:fillRect/>
          </a:stretch>
        </p:blipFill>
        <p:spPr bwMode="auto">
          <a:xfrm>
            <a:off x="571472" y="3929066"/>
            <a:ext cx="3907232" cy="2928934"/>
          </a:xfrm>
          <a:prstGeom prst="rect">
            <a:avLst/>
          </a:prstGeom>
          <a:ln>
            <a:noFill/>
          </a:ln>
          <a:effectLst>
            <a:softEdge rad="112500"/>
          </a:effectLst>
        </p:spPr>
      </p:pic>
      <p:pic>
        <p:nvPicPr>
          <p:cNvPr id="13320" name="Picture 8" descr="Будь в тренде: модный стиль преппи | Мужская зимняя мода, Стиль ..."/>
          <p:cNvPicPr>
            <a:picLocks noChangeAspect="1" noChangeArrowheads="1"/>
          </p:cNvPicPr>
          <p:nvPr/>
        </p:nvPicPr>
        <p:blipFill>
          <a:blip r:embed="rId3" cstate="print"/>
          <a:srcRect/>
          <a:stretch>
            <a:fillRect/>
          </a:stretch>
        </p:blipFill>
        <p:spPr bwMode="auto">
          <a:xfrm>
            <a:off x="5143505" y="3071810"/>
            <a:ext cx="3411030" cy="37236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reppi-stil-5"/>
          <p:cNvPicPr>
            <a:picLocks noChangeAspect="1" noChangeArrowheads="1"/>
          </p:cNvPicPr>
          <p:nvPr/>
        </p:nvPicPr>
        <p:blipFill>
          <a:blip r:embed="rId2" cstate="print"/>
          <a:srcRect/>
          <a:stretch>
            <a:fillRect/>
          </a:stretch>
        </p:blipFill>
        <p:spPr bwMode="auto">
          <a:xfrm>
            <a:off x="2905125" y="428604"/>
            <a:ext cx="6238875" cy="4676776"/>
          </a:xfrm>
          <a:prstGeom prst="rect">
            <a:avLst/>
          </a:prstGeom>
          <a:ln>
            <a:noFill/>
          </a:ln>
          <a:effectLst>
            <a:softEdge rad="112500"/>
          </a:effectLst>
        </p:spPr>
      </p:pic>
      <p:sp>
        <p:nvSpPr>
          <p:cNvPr id="5" name="Прямоугольник 4"/>
          <p:cNvSpPr/>
          <p:nvPr/>
        </p:nvSpPr>
        <p:spPr>
          <a:xfrm>
            <a:off x="0" y="0"/>
            <a:ext cx="9144000" cy="523220"/>
          </a:xfrm>
          <a:prstGeom prst="rect">
            <a:avLst/>
          </a:prstGeom>
        </p:spPr>
        <p:txBody>
          <a:bodyPr wrap="square">
            <a:spAutoFit/>
          </a:bodyPr>
          <a:lstStyle/>
          <a:p>
            <a:pPr algn="ctr"/>
            <a:r>
              <a:rPr lang="ru-RU" sz="2800" b="1" i="1" dirty="0" err="1" smtClean="0">
                <a:solidFill>
                  <a:srgbClr val="7030A0"/>
                </a:solidFill>
                <a:latin typeface="Times New Roman" pitchFamily="18" charset="0"/>
                <a:cs typeface="Times New Roman" pitchFamily="18" charset="0"/>
              </a:rPr>
              <a:t>Преппі</a:t>
            </a:r>
            <a:r>
              <a:rPr lang="ru-RU" sz="2800" b="1" i="1" dirty="0" smtClean="0">
                <a:solidFill>
                  <a:srgbClr val="7030A0"/>
                </a:solidFill>
                <a:latin typeface="Times New Roman" pitchFamily="18" charset="0"/>
                <a:cs typeface="Times New Roman" pitchFamily="18" charset="0"/>
              </a:rPr>
              <a:t> стиль</a:t>
            </a:r>
            <a:r>
              <a:rPr lang="ru-RU" b="1" dirty="0" smtClean="0">
                <a:solidFill>
                  <a:srgbClr val="7030A0"/>
                </a:solidFill>
                <a:latin typeface="Times New Roman" pitchFamily="18" charset="0"/>
                <a:cs typeface="Times New Roman" pitchFamily="18" charset="0"/>
              </a:rPr>
              <a:t> – </a:t>
            </a:r>
            <a:r>
              <a:rPr lang="ru-RU" b="1" dirty="0" err="1" smtClean="0">
                <a:solidFill>
                  <a:srgbClr val="7030A0"/>
                </a:solidFill>
                <a:latin typeface="Times New Roman" pitchFamily="18" charset="0"/>
                <a:cs typeface="Times New Roman" pitchFamily="18" charset="0"/>
              </a:rPr>
              <a:t>єдиний</a:t>
            </a:r>
            <a:r>
              <a:rPr lang="ru-RU" b="1" dirty="0" smtClean="0">
                <a:solidFill>
                  <a:srgbClr val="7030A0"/>
                </a:solidFill>
                <a:latin typeface="Times New Roman" pitchFamily="18" charset="0"/>
                <a:cs typeface="Times New Roman" pitchFamily="18" charset="0"/>
              </a:rPr>
              <a:t>, в </a:t>
            </a:r>
            <a:r>
              <a:rPr lang="ru-RU" b="1" dirty="0" err="1" smtClean="0">
                <a:solidFill>
                  <a:srgbClr val="7030A0"/>
                </a:solidFill>
                <a:latin typeface="Times New Roman" pitchFamily="18" charset="0"/>
                <a:cs typeface="Times New Roman" pitchFamily="18" charset="0"/>
              </a:rPr>
              <a:t>якому</a:t>
            </a:r>
            <a:r>
              <a:rPr lang="ru-RU" b="1" dirty="0" smtClean="0">
                <a:solidFill>
                  <a:srgbClr val="7030A0"/>
                </a:solidFill>
                <a:latin typeface="Times New Roman" pitchFamily="18" charset="0"/>
                <a:cs typeface="Times New Roman" pitchFamily="18" charset="0"/>
              </a:rPr>
              <a:t> </a:t>
            </a:r>
            <a:r>
              <a:rPr lang="ru-RU" b="1" dirty="0" err="1" smtClean="0">
                <a:solidFill>
                  <a:srgbClr val="7030A0"/>
                </a:solidFill>
                <a:latin typeface="Times New Roman" pitchFamily="18" charset="0"/>
                <a:cs typeface="Times New Roman" pitchFamily="18" charset="0"/>
              </a:rPr>
              <a:t>неприйнятні</a:t>
            </a:r>
            <a:r>
              <a:rPr lang="ru-RU" b="1" dirty="0" smtClean="0">
                <a:solidFill>
                  <a:srgbClr val="7030A0"/>
                </a:solidFill>
                <a:latin typeface="Times New Roman" pitchFamily="18" charset="0"/>
                <a:cs typeface="Times New Roman" pitchFamily="18" charset="0"/>
              </a:rPr>
              <a:t> </a:t>
            </a:r>
            <a:r>
              <a:rPr lang="ru-RU" b="1" dirty="0" err="1" smtClean="0">
                <a:solidFill>
                  <a:srgbClr val="7030A0"/>
                </a:solidFill>
                <a:latin typeface="Times New Roman" pitchFamily="18" charset="0"/>
                <a:cs typeface="Times New Roman" pitchFamily="18" charset="0"/>
              </a:rPr>
              <a:t>джинси</a:t>
            </a:r>
            <a:r>
              <a:rPr lang="ru-RU" b="1" dirty="0" smtClean="0">
                <a:solidFill>
                  <a:srgbClr val="7030A0"/>
                </a:solidFill>
                <a:latin typeface="Times New Roman" pitchFamily="18" charset="0"/>
                <a:cs typeface="Times New Roman" pitchFamily="18" charset="0"/>
              </a:rPr>
              <a:t>.</a:t>
            </a:r>
            <a:endParaRPr lang="uk-UA" dirty="0">
              <a:solidFill>
                <a:srgbClr val="7030A0"/>
              </a:solidFill>
              <a:latin typeface="Times New Roman" pitchFamily="18" charset="0"/>
              <a:cs typeface="Times New Roman" pitchFamily="18" charset="0"/>
            </a:endParaRPr>
          </a:p>
        </p:txBody>
      </p:sp>
      <p:pic>
        <p:nvPicPr>
          <p:cNvPr id="7" name="Picture 2" descr="Стиль преппи: обновляем гардероб в преддверии 1 сентября"/>
          <p:cNvPicPr>
            <a:picLocks noChangeAspect="1" noChangeArrowheads="1"/>
          </p:cNvPicPr>
          <p:nvPr/>
        </p:nvPicPr>
        <p:blipFill>
          <a:blip r:embed="rId3" cstate="print"/>
          <a:srcRect/>
          <a:stretch>
            <a:fillRect/>
          </a:stretch>
        </p:blipFill>
        <p:spPr bwMode="auto">
          <a:xfrm>
            <a:off x="142844" y="4071942"/>
            <a:ext cx="3015214" cy="2786058"/>
          </a:xfrm>
          <a:prstGeom prst="rect">
            <a:avLst/>
          </a:prstGeom>
          <a:ln>
            <a:noFill/>
          </a:ln>
          <a:effectLst>
            <a:softEdge rad="112500"/>
          </a:effectLst>
        </p:spPr>
      </p:pic>
      <p:sp>
        <p:nvSpPr>
          <p:cNvPr id="8" name="Содержимое 5"/>
          <p:cNvSpPr>
            <a:spLocks noGrp="1"/>
          </p:cNvSpPr>
          <p:nvPr>
            <p:ph idx="1"/>
          </p:nvPr>
        </p:nvSpPr>
        <p:spPr>
          <a:xfrm>
            <a:off x="0" y="714356"/>
            <a:ext cx="2857488" cy="3571900"/>
          </a:xfrm>
        </p:spPr>
        <p:txBody>
          <a:bodyPr>
            <a:normAutofit lnSpcReduction="10000"/>
          </a:bodyPr>
          <a:lstStyle/>
          <a:p>
            <a:pPr algn="ctr">
              <a:buNone/>
            </a:pPr>
            <a:r>
              <a:rPr lang="ru-RU" sz="1800"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Основою стилю </a:t>
            </a:r>
            <a:r>
              <a:rPr lang="ru-RU" sz="1800" b="1" dirty="0" err="1" smtClean="0">
                <a:latin typeface="Times New Roman" pitchFamily="18" charset="0"/>
                <a:cs typeface="Times New Roman" pitchFamily="18" charset="0"/>
              </a:rPr>
              <a:t>є</a:t>
            </a:r>
            <a:r>
              <a:rPr lang="ru-RU" sz="1800" b="1" dirty="0" smtClean="0">
                <a:latin typeface="Times New Roman" pitchFamily="18" charset="0"/>
                <a:cs typeface="Times New Roman" pitchFamily="18" charset="0"/>
              </a:rPr>
              <a:t> футболки поло, сорочки в </a:t>
            </a:r>
            <a:r>
              <a:rPr lang="ru-RU" sz="1800" b="1" dirty="0" err="1" smtClean="0">
                <a:latin typeface="Times New Roman" pitchFamily="18" charset="0"/>
                <a:cs typeface="Times New Roman" pitchFamily="18" charset="0"/>
              </a:rPr>
              <a:t>клітину</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блейзери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в’язані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жилети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светри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a:t>
            </a:r>
            <a:r>
              <a:rPr lang="ru-RU" sz="1800" b="1" dirty="0" smtClean="0">
                <a:latin typeface="Times New Roman" pitchFamily="18" charset="0"/>
                <a:cs typeface="Times New Roman" pitchFamily="18" charset="0"/>
              </a:rPr>
              <a:t> ромбами </a:t>
            </a:r>
            <a:r>
              <a:rPr lang="ru-RU" sz="1800" b="1" dirty="0" err="1" smtClean="0">
                <a:latin typeface="Times New Roman" pitchFamily="18" charset="0"/>
                <a:cs typeface="Times New Roman" pitchFamily="18" charset="0"/>
              </a:rPr>
              <a:t>або</a:t>
            </a:r>
            <a:r>
              <a:rPr lang="ru-RU" sz="1800" b="1" dirty="0" smtClean="0">
                <a:latin typeface="Times New Roman" pitchFamily="18" charset="0"/>
                <a:cs typeface="Times New Roman" pitchFamily="18" charset="0"/>
              </a:rPr>
              <a:t> гербом, </a:t>
            </a:r>
            <a:r>
              <a:rPr lang="ru-RU" sz="1800" b="1" dirty="0" err="1" smtClean="0">
                <a:latin typeface="Times New Roman" pitchFamily="18" charset="0"/>
                <a:cs typeface="Times New Roman" pitchFamily="18" charset="0"/>
              </a:rPr>
              <a:t>сукні-трапеції</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спідниці</a:t>
            </a:r>
            <a:r>
              <a:rPr lang="ru-RU" sz="1800" b="1" dirty="0" smtClean="0">
                <a:latin typeface="Times New Roman" pitchFamily="18" charset="0"/>
                <a:cs typeface="Times New Roman" pitchFamily="18" charset="0"/>
              </a:rPr>
              <a:t> в складку, </a:t>
            </a:r>
            <a:r>
              <a:rPr lang="ru-RU" sz="1800" b="1" dirty="0" err="1" smtClean="0">
                <a:latin typeface="Times New Roman" pitchFamily="18" charset="0"/>
                <a:cs typeface="Times New Roman" pitchFamily="18" charset="0"/>
              </a:rPr>
              <a:t>гольфи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кардигани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шорти-бермуди</a:t>
            </a:r>
            <a:r>
              <a:rPr lang="ru-RU" sz="1800" b="1" dirty="0" smtClean="0">
                <a:latin typeface="Times New Roman" pitchFamily="18" charset="0"/>
                <a:cs typeface="Times New Roman" pitchFamily="18" charset="0"/>
              </a:rPr>
              <a:t>, брюки прямого покрою, </a:t>
            </a:r>
            <a:r>
              <a:rPr lang="ru-RU" sz="1800" b="1" dirty="0" err="1" smtClean="0">
                <a:latin typeface="Times New Roman" pitchFamily="18" charset="0"/>
                <a:cs typeface="Times New Roman" pitchFamily="18" charset="0"/>
              </a:rPr>
              <a:t>вельветові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штани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штани-чінос</a:t>
            </a:r>
            <a:r>
              <a:rPr lang="ru-RU" sz="1800" b="1" dirty="0" smtClean="0">
                <a:latin typeface="Times New Roman" pitchFamily="18" charset="0"/>
                <a:cs typeface="Times New Roman" pitchFamily="18" charset="0"/>
              </a:rPr>
              <a:t>. </a:t>
            </a:r>
            <a:endParaRPr lang="uk-UA" sz="1800" b="1" dirty="0">
              <a:latin typeface="Times New Roman" pitchFamily="18" charset="0"/>
              <a:cs typeface="Times New Roman" pitchFamily="18" charset="0"/>
            </a:endParaRPr>
          </a:p>
        </p:txBody>
      </p:sp>
      <p:sp>
        <p:nvSpPr>
          <p:cNvPr id="9" name="Прямоугольник 8"/>
          <p:cNvSpPr/>
          <p:nvPr/>
        </p:nvSpPr>
        <p:spPr>
          <a:xfrm>
            <a:off x="5929322" y="5357826"/>
            <a:ext cx="2928926" cy="1200329"/>
          </a:xfrm>
          <a:prstGeom prst="rect">
            <a:avLst/>
          </a:prstGeom>
        </p:spPr>
        <p:txBody>
          <a:bodyPr wrap="square">
            <a:spAutoFit/>
          </a:bodyPr>
          <a:lstStyle/>
          <a:p>
            <a:pPr algn="ctr"/>
            <a:r>
              <a:rPr lang="ru-RU" b="1" dirty="0" err="1" smtClean="0">
                <a:latin typeface="Times New Roman" pitchFamily="18" charset="0"/>
                <a:cs typeface="Times New Roman" pitchFamily="18" charset="0"/>
              </a:rPr>
              <a:t>Це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переважно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одяг</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натуральних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матеріалів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кашеміру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вовни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бавовни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льону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тощо</a:t>
            </a:r>
            <a:r>
              <a:rPr lang="ru-RU" b="1" dirty="0" smtClean="0">
                <a:latin typeface="Times New Roman" pitchFamily="18" charset="0"/>
                <a:cs typeface="Times New Roman" pitchFamily="18" charset="0"/>
              </a:rPr>
              <a:t>.</a:t>
            </a:r>
            <a:endParaRPr lang="uk-UA" dirty="0"/>
          </a:p>
        </p:txBody>
      </p:sp>
      <p:pic>
        <p:nvPicPr>
          <p:cNvPr id="64518" name="Picture 6" descr="Preppy men: лучшие изображения (17) в 2017 г. | Стиль преппи ..."/>
          <p:cNvPicPr>
            <a:picLocks noChangeAspect="1" noChangeArrowheads="1"/>
          </p:cNvPicPr>
          <p:nvPr/>
        </p:nvPicPr>
        <p:blipFill>
          <a:blip r:embed="rId4" cstate="print"/>
          <a:srcRect/>
          <a:stretch>
            <a:fillRect/>
          </a:stretch>
        </p:blipFill>
        <p:spPr bwMode="auto">
          <a:xfrm>
            <a:off x="3428991" y="5072074"/>
            <a:ext cx="2381233" cy="17859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B5882 | Sundress pattern, 1950s fashion dresses, Vintage dress ..."/>
          <p:cNvPicPr>
            <a:picLocks noChangeAspect="1" noChangeArrowheads="1"/>
          </p:cNvPicPr>
          <p:nvPr/>
        </p:nvPicPr>
        <p:blipFill>
          <a:blip r:embed="rId2" cstate="print"/>
          <a:srcRect/>
          <a:stretch>
            <a:fillRect/>
          </a:stretch>
        </p:blipFill>
        <p:spPr bwMode="auto">
          <a:xfrm>
            <a:off x="3929058" y="1643050"/>
            <a:ext cx="1558096" cy="2143140"/>
          </a:xfrm>
          <a:prstGeom prst="rect">
            <a:avLst/>
          </a:prstGeom>
          <a:ln>
            <a:noFill/>
          </a:ln>
          <a:effectLst>
            <a:softEdge rad="112500"/>
          </a:effectLst>
        </p:spPr>
      </p:pic>
      <p:sp>
        <p:nvSpPr>
          <p:cNvPr id="3" name="Содержимое 2"/>
          <p:cNvSpPr>
            <a:spLocks noGrp="1"/>
          </p:cNvSpPr>
          <p:nvPr>
            <p:ph idx="1"/>
          </p:nvPr>
        </p:nvSpPr>
        <p:spPr>
          <a:xfrm>
            <a:off x="3428960" y="0"/>
            <a:ext cx="5715040" cy="2071702"/>
          </a:xfrm>
        </p:spPr>
        <p:txBody>
          <a:bodyPr>
            <a:normAutofit/>
          </a:bodyPr>
          <a:lstStyle/>
          <a:p>
            <a:pPr algn="ctr">
              <a:lnSpc>
                <a:spcPct val="120000"/>
              </a:lnSpc>
              <a:buNone/>
            </a:pPr>
            <a:r>
              <a:rPr lang="ru-RU" sz="2400" dirty="0" smtClean="0"/>
              <a:t>         </a:t>
            </a:r>
            <a:r>
              <a:rPr lang="ru-RU" sz="2000" b="1" dirty="0" err="1" smtClean="0">
                <a:solidFill>
                  <a:srgbClr val="990099"/>
                </a:solidFill>
                <a:latin typeface="Times New Roman" pitchFamily="18" charset="0"/>
                <a:cs typeface="Times New Roman" pitchFamily="18" charset="0"/>
              </a:rPr>
              <a:t>Вінтажні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красуні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рекламних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постерів</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знову</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повернулися</a:t>
            </a:r>
            <a:r>
              <a:rPr lang="ru-RU" sz="2000" b="1" dirty="0" smtClean="0">
                <a:solidFill>
                  <a:srgbClr val="990099"/>
                </a:solidFill>
                <a:latin typeface="Times New Roman" pitchFamily="18" charset="0"/>
                <a:cs typeface="Times New Roman" pitchFamily="18" charset="0"/>
              </a:rPr>
              <a:t> в моду. </a:t>
            </a:r>
            <a:r>
              <a:rPr lang="ru-RU" sz="2000" b="1" dirty="0" err="1" smtClean="0">
                <a:solidFill>
                  <a:srgbClr val="990099"/>
                </a:solidFill>
                <a:latin typeface="Times New Roman" pitchFamily="18" charset="0"/>
                <a:cs typeface="Times New Roman" pitchFamily="18" charset="0"/>
              </a:rPr>
              <a:t>Кокетливі</a:t>
            </a:r>
            <a:r>
              <a:rPr lang="ru-RU" sz="2000" b="1" dirty="0" smtClean="0">
                <a:solidFill>
                  <a:srgbClr val="990099"/>
                </a:solidFill>
                <a:latin typeface="Times New Roman" pitchFamily="18" charset="0"/>
                <a:cs typeface="Times New Roman" pitchFamily="18" charset="0"/>
              </a:rPr>
              <a:t> </a:t>
            </a:r>
            <a:r>
              <a:rPr lang="en-US" sz="2000" b="1" dirty="0" smtClean="0">
                <a:solidFill>
                  <a:srgbClr val="990099"/>
                </a:solidFill>
                <a:latin typeface="Times New Roman" pitchFamily="18" charset="0"/>
                <a:cs typeface="Times New Roman" pitchFamily="18" charset="0"/>
              </a:rPr>
              <a:t>baby-doll </a:t>
            </a:r>
            <a:r>
              <a:rPr lang="ru-RU" sz="2000" b="1" dirty="0" err="1" smtClean="0">
                <a:solidFill>
                  <a:srgbClr val="990099"/>
                </a:solidFill>
                <a:latin typeface="Times New Roman" pitchFamily="18" charset="0"/>
                <a:cs typeface="Times New Roman" pitchFamily="18" charset="0"/>
              </a:rPr>
              <a:t>сукні</a:t>
            </a:r>
            <a:r>
              <a:rPr lang="ru-RU" sz="2000" b="1" dirty="0" smtClean="0">
                <a:solidFill>
                  <a:srgbClr val="990099"/>
                </a:solidFill>
                <a:latin typeface="Times New Roman" pitchFamily="18" charset="0"/>
                <a:cs typeface="Times New Roman" pitchFamily="18" charset="0"/>
              </a:rPr>
              <a:t>, туфельки на </a:t>
            </a:r>
            <a:r>
              <a:rPr lang="ru-RU" sz="2000" b="1" dirty="0" err="1" smtClean="0">
                <a:solidFill>
                  <a:srgbClr val="990099"/>
                </a:solidFill>
                <a:latin typeface="Times New Roman" pitchFamily="18" charset="0"/>
                <a:cs typeface="Times New Roman" pitchFamily="18" charset="0"/>
              </a:rPr>
              <a:t>високих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підборах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яскраві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принти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пустотлива</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посмішка</a:t>
            </a:r>
            <a:r>
              <a:rPr lang="ru-RU" sz="2000" b="1" dirty="0" smtClean="0">
                <a:solidFill>
                  <a:srgbClr val="990099"/>
                </a:solidFill>
                <a:latin typeface="Times New Roman" pitchFamily="18" charset="0"/>
                <a:cs typeface="Times New Roman" pitchFamily="18" charset="0"/>
              </a:rPr>
              <a:t>. </a:t>
            </a:r>
          </a:p>
          <a:p>
            <a:endParaRPr lang="uk-UA" dirty="0"/>
          </a:p>
        </p:txBody>
      </p:sp>
      <p:pic>
        <p:nvPicPr>
          <p:cNvPr id="38916" name="Picture 4" descr="http://infomisto.info/gp/3/6/d/2/495e382b44ffba879c6ceca00b73/0kyp96myic6u/w477h715.jpg"/>
          <p:cNvPicPr>
            <a:picLocks noChangeAspect="1" noChangeArrowheads="1"/>
          </p:cNvPicPr>
          <p:nvPr/>
        </p:nvPicPr>
        <p:blipFill>
          <a:blip r:embed="rId3" cstate="print"/>
          <a:srcRect/>
          <a:stretch>
            <a:fillRect/>
          </a:stretch>
        </p:blipFill>
        <p:spPr bwMode="auto">
          <a:xfrm>
            <a:off x="214282" y="1142983"/>
            <a:ext cx="3714776" cy="5568271"/>
          </a:xfrm>
          <a:prstGeom prst="rect">
            <a:avLst/>
          </a:prstGeom>
          <a:ln>
            <a:noFill/>
          </a:ln>
          <a:effectLst>
            <a:softEdge rad="112500"/>
          </a:effectLst>
        </p:spPr>
      </p:pic>
      <p:sp>
        <p:nvSpPr>
          <p:cNvPr id="7" name="Прямоугольник 6"/>
          <p:cNvSpPr/>
          <p:nvPr/>
        </p:nvSpPr>
        <p:spPr>
          <a:xfrm>
            <a:off x="714348" y="214290"/>
            <a:ext cx="2525050" cy="954107"/>
          </a:xfrm>
          <a:prstGeom prst="rect">
            <a:avLst/>
          </a:prstGeom>
        </p:spPr>
        <p:txBody>
          <a:bodyPr wrap="none">
            <a:spAutoFit/>
          </a:bodyPr>
          <a:lstStyle/>
          <a:p>
            <a:pPr algn="ctr"/>
            <a:r>
              <a:rPr lang="en-US" sz="3200" b="1" i="1" dirty="0" smtClean="0">
                <a:solidFill>
                  <a:srgbClr val="FF00FF"/>
                </a:solidFill>
                <a:latin typeface="Times New Roman" pitchFamily="18" charset="0"/>
                <a:cs typeface="Times New Roman" pitchFamily="18" charset="0"/>
              </a:rPr>
              <a:t>Pin-up</a:t>
            </a:r>
            <a:r>
              <a:rPr lang="uk-UA" sz="3200" b="1" i="1" dirty="0" smtClean="0">
                <a:solidFill>
                  <a:srgbClr val="FF00FF"/>
                </a:solidFill>
                <a:latin typeface="Times New Roman" pitchFamily="18" charset="0"/>
                <a:cs typeface="Times New Roman" pitchFamily="18" charset="0"/>
              </a:rPr>
              <a:t> -</a:t>
            </a:r>
          </a:p>
          <a:p>
            <a:pPr algn="ctr"/>
            <a:r>
              <a:rPr lang="uk-UA" b="1" i="1" dirty="0" smtClean="0">
                <a:latin typeface="Times New Roman" pitchFamily="18" charset="0"/>
                <a:cs typeface="Times New Roman" pitchFamily="18" charset="0"/>
              </a:rPr>
              <a:t> </a:t>
            </a:r>
            <a:r>
              <a:rPr lang="uk-UA" sz="2400" b="1" i="1" dirty="0" smtClean="0">
                <a:solidFill>
                  <a:srgbClr val="CC00CC"/>
                </a:solidFill>
                <a:latin typeface="Times New Roman" pitchFamily="18" charset="0"/>
                <a:cs typeface="Times New Roman" pitchFamily="18" charset="0"/>
              </a:rPr>
              <a:t>л</a:t>
            </a:r>
            <a:r>
              <a:rPr lang="ru-RU" sz="2400" b="1" i="1" dirty="0" err="1" smtClean="0">
                <a:solidFill>
                  <a:srgbClr val="CC00CC"/>
                </a:solidFill>
                <a:latin typeface="Times New Roman" pitchFamily="18" charset="0"/>
                <a:cs typeface="Times New Roman" pitchFamily="18" charset="0"/>
              </a:rPr>
              <a:t>ише</a:t>
            </a:r>
            <a:r>
              <a:rPr lang="ru-RU" sz="2400" b="1" i="1" dirty="0" smtClean="0">
                <a:solidFill>
                  <a:srgbClr val="CC00CC"/>
                </a:solidFill>
                <a:latin typeface="Times New Roman" pitchFamily="18" charset="0"/>
                <a:cs typeface="Times New Roman" pitchFamily="18" charset="0"/>
              </a:rPr>
              <a:t> для </a:t>
            </a:r>
            <a:r>
              <a:rPr lang="ru-RU" sz="2400" b="1" i="1" dirty="0" err="1" smtClean="0">
                <a:solidFill>
                  <a:srgbClr val="CC00CC"/>
                </a:solidFill>
                <a:latin typeface="Times New Roman" pitchFamily="18" charset="0"/>
                <a:cs typeface="Times New Roman" pitchFamily="18" charset="0"/>
              </a:rPr>
              <a:t>жінок</a:t>
            </a:r>
            <a:r>
              <a:rPr lang="ru-RU" sz="2400" b="1" i="1" dirty="0" smtClean="0">
                <a:solidFill>
                  <a:srgbClr val="CC00CC"/>
                </a:solidFill>
                <a:latin typeface="Times New Roman" pitchFamily="18" charset="0"/>
                <a:cs typeface="Times New Roman" pitchFamily="18" charset="0"/>
              </a:rPr>
              <a:t>.</a:t>
            </a:r>
          </a:p>
        </p:txBody>
      </p:sp>
      <p:sp>
        <p:nvSpPr>
          <p:cNvPr id="8" name="Прямоугольник 7"/>
          <p:cNvSpPr/>
          <p:nvPr/>
        </p:nvSpPr>
        <p:spPr>
          <a:xfrm>
            <a:off x="3857620" y="3786190"/>
            <a:ext cx="5143504" cy="2862322"/>
          </a:xfrm>
          <a:prstGeom prst="rect">
            <a:avLst/>
          </a:prstGeom>
        </p:spPr>
        <p:txBody>
          <a:bodyPr wrap="square">
            <a:spAutoFit/>
          </a:bodyPr>
          <a:lstStyle/>
          <a:p>
            <a:pPr algn="r"/>
            <a:r>
              <a:rPr lang="ru-RU" sz="2000" b="1" dirty="0" smtClean="0">
                <a:solidFill>
                  <a:srgbClr val="990099"/>
                </a:solidFill>
                <a:latin typeface="Times New Roman" pitchFamily="18" charset="0"/>
                <a:cs typeface="Times New Roman" pitchFamily="18" charset="0"/>
              </a:rPr>
              <a:t>Стиль </a:t>
            </a:r>
            <a:r>
              <a:rPr lang="en-US" sz="2000" b="1" dirty="0" smtClean="0">
                <a:solidFill>
                  <a:srgbClr val="990099"/>
                </a:solidFill>
                <a:latin typeface="Times New Roman" pitchFamily="18" charset="0"/>
                <a:cs typeface="Times New Roman" pitchFamily="18" charset="0"/>
              </a:rPr>
              <a:t>pin-up </a:t>
            </a:r>
            <a:r>
              <a:rPr lang="ru-RU" sz="2000" b="1" dirty="0" err="1" smtClean="0">
                <a:solidFill>
                  <a:srgbClr val="990099"/>
                </a:solidFill>
                <a:latin typeface="Times New Roman" pitchFamily="18" charset="0"/>
                <a:cs typeface="Times New Roman" pitchFamily="18" charset="0"/>
              </a:rPr>
              <a:t>сформувався</a:t>
            </a:r>
            <a:r>
              <a:rPr lang="ru-RU" sz="2000" b="1" dirty="0" smtClean="0">
                <a:solidFill>
                  <a:srgbClr val="990099"/>
                </a:solidFill>
                <a:latin typeface="Times New Roman" pitchFamily="18" charset="0"/>
                <a:cs typeface="Times New Roman" pitchFamily="18" charset="0"/>
              </a:rPr>
              <a:t> у 40-х роках </a:t>
            </a:r>
            <a:r>
              <a:rPr lang="ru-RU" sz="2000" b="1" dirty="0" err="1" smtClean="0">
                <a:solidFill>
                  <a:srgbClr val="990099"/>
                </a:solidFill>
                <a:latin typeface="Times New Roman" pitchFamily="18" charset="0"/>
                <a:cs typeface="Times New Roman" pitchFamily="18" charset="0"/>
              </a:rPr>
              <a:t>минулого</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сторіччя</a:t>
            </a:r>
            <a:r>
              <a:rPr lang="ru-RU" sz="2000" b="1" dirty="0" smtClean="0">
                <a:solidFill>
                  <a:srgbClr val="990099"/>
                </a:solidFill>
                <a:latin typeface="Times New Roman" pitchFamily="18" charset="0"/>
                <a:cs typeface="Times New Roman" pitchFamily="18" charset="0"/>
              </a:rPr>
              <a:t>, коли на </a:t>
            </a:r>
            <a:r>
              <a:rPr lang="ru-RU" sz="2000" b="1" dirty="0" err="1" smtClean="0">
                <a:solidFill>
                  <a:srgbClr val="990099"/>
                </a:solidFill>
                <a:latin typeface="Times New Roman" pitchFamily="18" charset="0"/>
                <a:cs typeface="Times New Roman" pitchFamily="18" charset="0"/>
              </a:rPr>
              <a:t>американському</a:t>
            </a:r>
            <a:r>
              <a:rPr lang="ru-RU" sz="2000" b="1" dirty="0" smtClean="0">
                <a:solidFill>
                  <a:srgbClr val="990099"/>
                </a:solidFill>
                <a:latin typeface="Times New Roman" pitchFamily="18" charset="0"/>
                <a:cs typeface="Times New Roman" pitchFamily="18" charset="0"/>
              </a:rPr>
              <a:t> ринку </a:t>
            </a:r>
            <a:r>
              <a:rPr lang="ru-RU" sz="2000" b="1" dirty="0" err="1" smtClean="0">
                <a:solidFill>
                  <a:srgbClr val="990099"/>
                </a:solidFill>
                <a:latin typeface="Times New Roman" pitchFamily="18" charset="0"/>
                <a:cs typeface="Times New Roman" pitchFamily="18" charset="0"/>
              </a:rPr>
              <a:t>з’явилися</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перші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плакати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манекенницями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акторками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співачками</a:t>
            </a:r>
            <a:r>
              <a:rPr lang="ru-RU" sz="2000" b="1" dirty="0" smtClean="0">
                <a:solidFill>
                  <a:srgbClr val="990099"/>
                </a:solidFill>
                <a:latin typeface="Times New Roman" pitchFamily="18" charset="0"/>
                <a:cs typeface="Times New Roman" pitchFamily="18" charset="0"/>
              </a:rPr>
              <a:t> у </a:t>
            </a:r>
            <a:r>
              <a:rPr lang="ru-RU" sz="2000" b="1" dirty="0" err="1" smtClean="0">
                <a:solidFill>
                  <a:srgbClr val="990099"/>
                </a:solidFill>
                <a:latin typeface="Times New Roman" pitchFamily="18" charset="0"/>
                <a:cs typeface="Times New Roman" pitchFamily="18" charset="0"/>
              </a:rPr>
              <a:t>сміливих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вбраннях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Барвисті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постери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провокаційними</a:t>
            </a:r>
            <a:r>
              <a:rPr lang="ru-RU" sz="2000" b="1" dirty="0" smtClean="0">
                <a:solidFill>
                  <a:srgbClr val="990099"/>
                </a:solidFill>
                <a:latin typeface="Times New Roman" pitchFamily="18" charset="0"/>
                <a:cs typeface="Times New Roman" pitchFamily="18" charset="0"/>
              </a:rPr>
              <a:t> образами </a:t>
            </a:r>
            <a:r>
              <a:rPr lang="ru-RU" sz="2000" b="1" dirty="0" err="1" smtClean="0">
                <a:solidFill>
                  <a:srgbClr val="990099"/>
                </a:solidFill>
                <a:latin typeface="Times New Roman" pitchFamily="18" charset="0"/>
                <a:cs typeface="Times New Roman" pitchFamily="18" charset="0"/>
              </a:rPr>
              <a:t>жінок</a:t>
            </a:r>
            <a:r>
              <a:rPr lang="ru-RU" sz="2000" b="1" dirty="0" smtClean="0">
                <a:solidFill>
                  <a:srgbClr val="990099"/>
                </a:solidFill>
                <a:latin typeface="Times New Roman" pitchFamily="18" charset="0"/>
                <a:cs typeface="Times New Roman" pitchFamily="18" charset="0"/>
              </a:rPr>
              <a:t> стали популярною </a:t>
            </a:r>
            <a:r>
              <a:rPr lang="ru-RU" sz="2000" b="1" dirty="0" err="1" smtClean="0">
                <a:solidFill>
                  <a:srgbClr val="990099"/>
                </a:solidFill>
                <a:latin typeface="Times New Roman" pitchFamily="18" charset="0"/>
                <a:cs typeface="Times New Roman" pitchFamily="18" charset="0"/>
              </a:rPr>
              <a:t>тенденцією</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шоу-бізнесу</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перетворившись</a:t>
            </a:r>
            <a:r>
              <a:rPr lang="ru-RU" sz="2000" b="1" dirty="0" smtClean="0">
                <a:solidFill>
                  <a:srgbClr val="990099"/>
                </a:solidFill>
                <a:latin typeface="Times New Roman" pitchFamily="18" charset="0"/>
                <a:cs typeface="Times New Roman" pitchFamily="18" charset="0"/>
              </a:rPr>
              <a:t> на </a:t>
            </a:r>
            <a:r>
              <a:rPr lang="ru-RU" sz="2000" b="1" dirty="0" err="1" smtClean="0">
                <a:solidFill>
                  <a:srgbClr val="990099"/>
                </a:solidFill>
                <a:latin typeface="Times New Roman" pitchFamily="18" charset="0"/>
                <a:cs typeface="Times New Roman" pitchFamily="18" charset="0"/>
              </a:rPr>
              <a:t>своєрідний</a:t>
            </a:r>
            <a:r>
              <a:rPr lang="ru-RU" sz="2000" b="1" dirty="0" smtClean="0">
                <a:solidFill>
                  <a:srgbClr val="990099"/>
                </a:solidFill>
                <a:latin typeface="Times New Roman" pitchFamily="18" charset="0"/>
                <a:cs typeface="Times New Roman" pitchFamily="18" charset="0"/>
              </a:rPr>
              <a:t> символ </a:t>
            </a:r>
            <a:r>
              <a:rPr lang="ru-RU" sz="2000" b="1" dirty="0" err="1" smtClean="0">
                <a:solidFill>
                  <a:srgbClr val="990099"/>
                </a:solidFill>
                <a:latin typeface="Times New Roman" pitchFamily="18" charset="0"/>
                <a:cs typeface="Times New Roman" pitchFamily="18" charset="0"/>
              </a:rPr>
              <a:t>американської</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культури</a:t>
            </a:r>
            <a:r>
              <a:rPr lang="ru-RU" sz="2000" b="1" dirty="0" smtClean="0">
                <a:solidFill>
                  <a:srgbClr val="990099"/>
                </a:solidFill>
                <a:latin typeface="Times New Roman" pitchFamily="18" charset="0"/>
                <a:cs typeface="Times New Roman" pitchFamily="18" charset="0"/>
              </a:rPr>
              <a:t>.</a:t>
            </a:r>
            <a:endParaRPr lang="uk-UA" sz="2000" dirty="0">
              <a:solidFill>
                <a:srgbClr val="990099"/>
              </a:solidFill>
            </a:endParaRPr>
          </a:p>
        </p:txBody>
      </p:sp>
      <p:pic>
        <p:nvPicPr>
          <p:cNvPr id="12294" name="Picture 6" descr="Стиль Пин-ап (93 фото): как подобрать одежду и создать ..."/>
          <p:cNvPicPr>
            <a:picLocks noChangeAspect="1" noChangeArrowheads="1"/>
          </p:cNvPicPr>
          <p:nvPr/>
        </p:nvPicPr>
        <p:blipFill>
          <a:blip r:embed="rId4" cstate="print"/>
          <a:srcRect/>
          <a:stretch>
            <a:fillRect/>
          </a:stretch>
        </p:blipFill>
        <p:spPr bwMode="auto">
          <a:xfrm>
            <a:off x="7643834" y="1714488"/>
            <a:ext cx="1357322" cy="2035982"/>
          </a:xfrm>
          <a:prstGeom prst="rect">
            <a:avLst/>
          </a:prstGeom>
          <a:ln>
            <a:noFill/>
          </a:ln>
          <a:effectLst>
            <a:softEdge rad="112500"/>
          </a:effectLst>
        </p:spPr>
      </p:pic>
      <p:pic>
        <p:nvPicPr>
          <p:cNvPr id="12292" name="Picture 4" descr="фотосессия в стиле пин ап образы: 25 тыс изображений найдено в ..."/>
          <p:cNvPicPr>
            <a:picLocks noChangeAspect="1" noChangeArrowheads="1"/>
          </p:cNvPicPr>
          <p:nvPr/>
        </p:nvPicPr>
        <p:blipFill>
          <a:blip r:embed="rId5" cstate="print"/>
          <a:srcRect/>
          <a:stretch>
            <a:fillRect/>
          </a:stretch>
        </p:blipFill>
        <p:spPr bwMode="auto">
          <a:xfrm>
            <a:off x="6357950" y="1714488"/>
            <a:ext cx="1574493" cy="2071702"/>
          </a:xfrm>
          <a:prstGeom prst="rect">
            <a:avLst/>
          </a:prstGeom>
          <a:ln>
            <a:noFill/>
          </a:ln>
          <a:effectLst>
            <a:softEdge rad="112500"/>
          </a:effectLst>
        </p:spPr>
      </p:pic>
      <p:sp>
        <p:nvSpPr>
          <p:cNvPr id="13" name="TextBox 12"/>
          <p:cNvSpPr txBox="1"/>
          <p:nvPr/>
        </p:nvSpPr>
        <p:spPr>
          <a:xfrm>
            <a:off x="2571736" y="6488668"/>
            <a:ext cx="1143008"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wrap="square" rtlCol="0">
            <a:spAutoFit/>
          </a:bodyPr>
          <a:lstStyle/>
          <a:p>
            <a:pPr algn="ctr"/>
            <a:r>
              <a:rPr lang="en-US" dirty="0" smtClean="0">
                <a:solidFill>
                  <a:schemeClr val="accent1">
                    <a:lumMod val="60000"/>
                    <a:lumOff val="40000"/>
                  </a:schemeClr>
                </a:solidFill>
                <a:latin typeface="Times New Roman" pitchFamily="18" charset="0"/>
                <a:cs typeface="Times New Roman" pitchFamily="18" charset="0"/>
              </a:rPr>
              <a:t>Pin-up</a:t>
            </a:r>
            <a:endParaRPr lang="uk-UA" dirty="0">
              <a:solidFill>
                <a:schemeClr val="accent1">
                  <a:lumMod val="60000"/>
                  <a:lumOff val="40000"/>
                </a:schemeClr>
              </a:solidFill>
              <a:latin typeface="Times New Roman" pitchFamily="18" charset="0"/>
              <a:cs typeface="Times New Roman" pitchFamily="18" charset="0"/>
            </a:endParaRPr>
          </a:p>
        </p:txBody>
      </p:sp>
      <p:pic>
        <p:nvPicPr>
          <p:cNvPr id="9" name="Picture 2" descr="Анна Лунина (anutalunina) на Pinterest"/>
          <p:cNvPicPr>
            <a:picLocks noChangeAspect="1" noChangeArrowheads="1"/>
          </p:cNvPicPr>
          <p:nvPr/>
        </p:nvPicPr>
        <p:blipFill>
          <a:blip r:embed="rId6" cstate="print"/>
          <a:srcRect/>
          <a:stretch>
            <a:fillRect/>
          </a:stretch>
        </p:blipFill>
        <p:spPr bwMode="auto">
          <a:xfrm>
            <a:off x="5143504" y="1571612"/>
            <a:ext cx="1528228" cy="224343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0"/>
            <a:ext cx="4357718" cy="3571876"/>
          </a:xfrm>
        </p:spPr>
        <p:txBody>
          <a:bodyPr>
            <a:noAutofit/>
          </a:bodyPr>
          <a:lstStyle/>
          <a:p>
            <a:r>
              <a:rPr lang="ru-RU" sz="2000" b="1" dirty="0" err="1" smtClean="0">
                <a:solidFill>
                  <a:srgbClr val="990099"/>
                </a:solidFill>
                <a:latin typeface="Times New Roman" pitchFamily="18" charset="0"/>
                <a:cs typeface="Times New Roman" pitchFamily="18" charset="0"/>
              </a:rPr>
              <a:t>Особливість</a:t>
            </a:r>
            <a:r>
              <a:rPr lang="ru-RU" sz="2000" b="1" dirty="0" smtClean="0">
                <a:solidFill>
                  <a:srgbClr val="990099"/>
                </a:solidFill>
                <a:latin typeface="Times New Roman" pitchFamily="18" charset="0"/>
                <a:cs typeface="Times New Roman" pitchFamily="18" charset="0"/>
              </a:rPr>
              <a:t> стилю </a:t>
            </a:r>
            <a:r>
              <a:rPr lang="ru-RU" sz="2000" b="1" dirty="0" err="1" smtClean="0">
                <a:solidFill>
                  <a:srgbClr val="990099"/>
                </a:solidFill>
                <a:latin typeface="Times New Roman" pitchFamily="18" charset="0"/>
                <a:cs typeface="Times New Roman" pitchFamily="18" charset="0"/>
              </a:rPr>
              <a:t>є</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принти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вишеньки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квіти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горошок</a:t>
            </a:r>
            <a:r>
              <a:rPr lang="ru-RU" sz="2000" b="1" dirty="0" smtClean="0">
                <a:solidFill>
                  <a:srgbClr val="990099"/>
                </a:solidFill>
                <a:latin typeface="Times New Roman" pitchFamily="18" charset="0"/>
                <a:cs typeface="Times New Roman" pitchFamily="18" charset="0"/>
              </a:rPr>
              <a:t>, сердечка, </a:t>
            </a:r>
            <a:r>
              <a:rPr lang="ru-RU" sz="2000" b="1" dirty="0" err="1" smtClean="0">
                <a:solidFill>
                  <a:srgbClr val="990099"/>
                </a:solidFill>
                <a:latin typeface="Times New Roman" pitchFamily="18" charset="0"/>
                <a:cs typeface="Times New Roman" pitchFamily="18" charset="0"/>
              </a:rPr>
              <a:t>клітинка</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тощо</a:t>
            </a:r>
            <a:r>
              <a:rPr lang="ru-RU" sz="2000" b="1" dirty="0" smtClean="0">
                <a:solidFill>
                  <a:srgbClr val="990099"/>
                </a:solidFill>
                <a:latin typeface="Times New Roman" pitchFamily="18" charset="0"/>
                <a:cs typeface="Times New Roman" pitchFamily="18" charset="0"/>
              </a:rPr>
              <a:t>. У </a:t>
            </a:r>
            <a:r>
              <a:rPr lang="ru-RU" sz="2000" b="1" dirty="0" err="1" smtClean="0">
                <a:solidFill>
                  <a:srgbClr val="990099"/>
                </a:solidFill>
                <a:latin typeface="Times New Roman" pitchFamily="18" charset="0"/>
                <a:cs typeface="Times New Roman" pitchFamily="18" charset="0"/>
              </a:rPr>
              <a:t>холодну</a:t>
            </a:r>
            <a:r>
              <a:rPr lang="ru-RU" sz="2000" b="1" dirty="0" smtClean="0">
                <a:solidFill>
                  <a:srgbClr val="990099"/>
                </a:solidFill>
                <a:latin typeface="Times New Roman" pitchFamily="18" charset="0"/>
                <a:cs typeface="Times New Roman" pitchFamily="18" charset="0"/>
              </a:rPr>
              <a:t> погоду </a:t>
            </a:r>
            <a:r>
              <a:rPr lang="ru-RU" sz="2000" b="1" dirty="0" err="1" smtClean="0">
                <a:solidFill>
                  <a:srgbClr val="990099"/>
                </a:solidFill>
                <a:latin typeface="Times New Roman" pitchFamily="18" charset="0"/>
                <a:cs typeface="Times New Roman" pitchFamily="18" charset="0"/>
              </a:rPr>
              <a:t>можна</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одягти</a:t>
            </a:r>
            <a:r>
              <a:rPr lang="ru-RU" sz="2000" b="1" dirty="0" smtClean="0">
                <a:solidFill>
                  <a:srgbClr val="990099"/>
                </a:solidFill>
                <a:latin typeface="Times New Roman" pitchFamily="18" charset="0"/>
                <a:cs typeface="Times New Roman" pitchFamily="18" charset="0"/>
              </a:rPr>
              <a:t> кардиган, болеро </a:t>
            </a:r>
            <a:r>
              <a:rPr lang="ru-RU" sz="2000" b="1" dirty="0" err="1" smtClean="0">
                <a:solidFill>
                  <a:srgbClr val="990099"/>
                </a:solidFill>
                <a:latin typeface="Times New Roman" pitchFamily="18" charset="0"/>
                <a:cs typeface="Times New Roman" pitchFamily="18" charset="0"/>
              </a:rPr>
              <a:t>або</a:t>
            </a:r>
            <a:r>
              <a:rPr lang="ru-RU" sz="2000" b="1" dirty="0" smtClean="0">
                <a:solidFill>
                  <a:srgbClr val="990099"/>
                </a:solidFill>
                <a:latin typeface="Times New Roman" pitchFamily="18" charset="0"/>
                <a:cs typeface="Times New Roman" pitchFamily="18" charset="0"/>
              </a:rPr>
              <a:t> короткий жакет. А </a:t>
            </a:r>
            <a:r>
              <a:rPr lang="ru-RU" sz="2000" b="1" dirty="0" err="1" smtClean="0">
                <a:solidFill>
                  <a:srgbClr val="990099"/>
                </a:solidFill>
                <a:latin typeface="Times New Roman" pitchFamily="18" charset="0"/>
                <a:cs typeface="Times New Roman" pitchFamily="18" charset="0"/>
              </a:rPr>
              <a:t>щоб</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відповідно</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виглядати</a:t>
            </a:r>
            <a:r>
              <a:rPr lang="ru-RU" sz="2000" b="1" dirty="0" smtClean="0">
                <a:solidFill>
                  <a:srgbClr val="990099"/>
                </a:solidFill>
                <a:latin typeface="Times New Roman" pitchFamily="18" charset="0"/>
                <a:cs typeface="Times New Roman" pitchFamily="18" charset="0"/>
              </a:rPr>
              <a:t> на </a:t>
            </a:r>
            <a:r>
              <a:rPr lang="ru-RU" sz="2000" b="1" dirty="0" err="1" smtClean="0">
                <a:solidFill>
                  <a:srgbClr val="990099"/>
                </a:solidFill>
                <a:latin typeface="Times New Roman" pitchFamily="18" charset="0"/>
                <a:cs typeface="Times New Roman" pitchFamily="18" charset="0"/>
              </a:rPr>
              <a:t>пляжі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слід</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обирати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суцільні</a:t>
            </a:r>
            <a:r>
              <a:rPr lang="ru-RU" sz="2000" b="1" dirty="0" smtClean="0">
                <a:solidFill>
                  <a:srgbClr val="990099"/>
                </a:solidFill>
                <a:latin typeface="Times New Roman" pitchFamily="18" charset="0"/>
                <a:cs typeface="Times New Roman" pitchFamily="18" charset="0"/>
              </a:rPr>
              <a:t> купальники у </a:t>
            </a:r>
            <a:r>
              <a:rPr lang="ru-RU" sz="2000" b="1" dirty="0" err="1" smtClean="0">
                <a:solidFill>
                  <a:srgbClr val="990099"/>
                </a:solidFill>
                <a:latin typeface="Times New Roman" pitchFamily="18" charset="0"/>
                <a:cs typeface="Times New Roman" pitchFamily="18" charset="0"/>
              </a:rPr>
              <a:t>горошок</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або</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роздільні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високою</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талією</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капелюх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широкими полями </a:t>
            </a:r>
            <a:r>
              <a:rPr lang="ru-RU" sz="2000" b="1" dirty="0" err="1" smtClean="0">
                <a:solidFill>
                  <a:srgbClr val="990099"/>
                </a:solidFill>
                <a:latin typeface="Times New Roman" pitchFamily="18" charset="0"/>
                <a:cs typeface="Times New Roman" pitchFamily="18" charset="0"/>
              </a:rPr>
              <a:t>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кольорові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хустинки</a:t>
            </a:r>
            <a:r>
              <a:rPr lang="ru-RU" sz="2000" b="1" dirty="0" smtClean="0">
                <a:solidFill>
                  <a:srgbClr val="990099"/>
                </a:solidFill>
                <a:latin typeface="Times New Roman" pitchFamily="18" charset="0"/>
                <a:cs typeface="Times New Roman" pitchFamily="18" charset="0"/>
              </a:rPr>
              <a:t>.</a:t>
            </a:r>
            <a:endParaRPr lang="uk-UA" sz="2000" b="1" dirty="0">
              <a:solidFill>
                <a:srgbClr val="990099"/>
              </a:solidFill>
              <a:latin typeface="Times New Roman" pitchFamily="18" charset="0"/>
              <a:cs typeface="Times New Roman" pitchFamily="18" charset="0"/>
            </a:endParaRPr>
          </a:p>
        </p:txBody>
      </p:sp>
      <p:sp>
        <p:nvSpPr>
          <p:cNvPr id="5" name="TextBox 4"/>
          <p:cNvSpPr txBox="1"/>
          <p:nvPr/>
        </p:nvSpPr>
        <p:spPr>
          <a:xfrm>
            <a:off x="142844" y="4071942"/>
            <a:ext cx="4429188" cy="2554545"/>
          </a:xfrm>
          <a:prstGeom prst="rect">
            <a:avLst/>
          </a:prstGeom>
          <a:noFill/>
        </p:spPr>
        <p:txBody>
          <a:bodyPr wrap="square" rtlCol="0">
            <a:spAutoFit/>
          </a:bodyPr>
          <a:lstStyle/>
          <a:p>
            <a:pPr algn="ctr"/>
            <a:r>
              <a:rPr lang="en-US" sz="2000" b="1" dirty="0" smtClean="0">
                <a:solidFill>
                  <a:srgbClr val="990099"/>
                </a:solidFill>
                <a:latin typeface="Times New Roman" pitchFamily="18" charset="0"/>
                <a:cs typeface="Times New Roman" pitchFamily="18" charset="0"/>
              </a:rPr>
              <a:t>Pin-up </a:t>
            </a:r>
            <a:r>
              <a:rPr lang="ru-RU" sz="2000" b="1" dirty="0" smtClean="0">
                <a:solidFill>
                  <a:srgbClr val="990099"/>
                </a:solidFill>
                <a:latin typeface="Times New Roman" pitchFamily="18" charset="0"/>
                <a:cs typeface="Times New Roman" pitchFamily="18" charset="0"/>
              </a:rPr>
              <a:t>стиль — </a:t>
            </a:r>
            <a:r>
              <a:rPr lang="ru-RU" sz="2000" b="1" dirty="0" err="1" smtClean="0">
                <a:solidFill>
                  <a:srgbClr val="990099"/>
                </a:solidFill>
                <a:latin typeface="Times New Roman" pitchFamily="18" charset="0"/>
                <a:cs typeface="Times New Roman" pitchFamily="18" charset="0"/>
              </a:rPr>
              <a:t>це</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також</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різноманітні</a:t>
            </a:r>
            <a:r>
              <a:rPr lang="ru-RU" sz="2000" b="1" dirty="0" smtClean="0">
                <a:solidFill>
                  <a:srgbClr val="990099"/>
                </a:solidFill>
                <a:latin typeface="Times New Roman" pitchFamily="18" charset="0"/>
                <a:cs typeface="Times New Roman" pitchFamily="18" charset="0"/>
              </a:rPr>
              <a:t> сорочки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зав’язками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спідниці-олівці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сукні-футляри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хустинки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зав’язані</a:t>
            </a:r>
            <a:r>
              <a:rPr lang="ru-RU" sz="2000" b="1" dirty="0" smtClean="0">
                <a:solidFill>
                  <a:srgbClr val="990099"/>
                </a:solidFill>
                <a:latin typeface="Times New Roman" pitchFamily="18" charset="0"/>
                <a:cs typeface="Times New Roman" pitchFamily="18" charset="0"/>
              </a:rPr>
              <a:t> на </a:t>
            </a:r>
            <a:r>
              <a:rPr lang="ru-RU" sz="2000" b="1" dirty="0" err="1" smtClean="0">
                <a:solidFill>
                  <a:srgbClr val="990099"/>
                </a:solidFill>
                <a:latin typeface="Times New Roman" pitchFamily="18" charset="0"/>
                <a:cs typeface="Times New Roman" pitchFamily="18" charset="0"/>
              </a:rPr>
              <a:t>голові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Взуття</a:t>
            </a:r>
            <a:r>
              <a:rPr lang="ru-RU" sz="2000" b="1" dirty="0" smtClean="0">
                <a:solidFill>
                  <a:srgbClr val="990099"/>
                </a:solidFill>
                <a:latin typeface="Times New Roman" pitchFamily="18" charset="0"/>
                <a:cs typeface="Times New Roman" pitchFamily="18" charset="0"/>
              </a:rPr>
              <a:t> — </a:t>
            </a:r>
            <a:r>
              <a:rPr lang="ru-RU" sz="2000" b="1" dirty="0" err="1" smtClean="0">
                <a:solidFill>
                  <a:srgbClr val="990099"/>
                </a:solidFill>
                <a:latin typeface="Times New Roman" pitchFamily="18" charset="0"/>
                <a:cs typeface="Times New Roman" pitchFamily="18" charset="0"/>
              </a:rPr>
              <a:t>туфлі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і</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босоніжки</a:t>
            </a:r>
            <a:r>
              <a:rPr lang="ru-RU" sz="2000" b="1" dirty="0" smtClean="0">
                <a:solidFill>
                  <a:srgbClr val="990099"/>
                </a:solidFill>
                <a:latin typeface="Times New Roman" pitchFamily="18" charset="0"/>
                <a:cs typeface="Times New Roman" pitchFamily="18" charset="0"/>
              </a:rPr>
              <a:t> на </a:t>
            </a:r>
            <a:r>
              <a:rPr lang="ru-RU" sz="2000" b="1" dirty="0" err="1" smtClean="0">
                <a:solidFill>
                  <a:srgbClr val="990099"/>
                </a:solidFill>
                <a:latin typeface="Times New Roman" pitchFamily="18" charset="0"/>
                <a:cs typeface="Times New Roman" pitchFamily="18" charset="0"/>
              </a:rPr>
              <a:t>високих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підборах</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з</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ремінцями</a:t>
            </a:r>
            <a:r>
              <a:rPr lang="ru-RU" sz="2000" b="1" dirty="0" smtClean="0">
                <a:solidFill>
                  <a:srgbClr val="990099"/>
                </a:solidFill>
                <a:latin typeface="Times New Roman" pitchFamily="18" charset="0"/>
                <a:cs typeface="Times New Roman" pitchFamily="18" charset="0"/>
              </a:rPr>
              <a:t>, </a:t>
            </a:r>
            <a:r>
              <a:rPr lang="ru-RU" sz="2000" b="1" dirty="0" err="1" smtClean="0">
                <a:solidFill>
                  <a:srgbClr val="990099"/>
                </a:solidFill>
                <a:latin typeface="Times New Roman" pitchFamily="18" charset="0"/>
                <a:cs typeface="Times New Roman" pitchFamily="18" charset="0"/>
              </a:rPr>
              <a:t>квітами</a:t>
            </a:r>
            <a:r>
              <a:rPr lang="ru-RU" sz="2000" b="1" dirty="0" smtClean="0">
                <a:solidFill>
                  <a:srgbClr val="990099"/>
                </a:solidFill>
                <a:latin typeface="Times New Roman" pitchFamily="18" charset="0"/>
                <a:cs typeface="Times New Roman" pitchFamily="18" charset="0"/>
              </a:rPr>
              <a:t>, бантами, </a:t>
            </a:r>
            <a:r>
              <a:rPr lang="ru-RU" sz="2000" b="1" dirty="0" err="1" smtClean="0">
                <a:solidFill>
                  <a:srgbClr val="990099"/>
                </a:solidFill>
                <a:latin typeface="Times New Roman" pitchFamily="18" charset="0"/>
                <a:cs typeface="Times New Roman" pitchFamily="18" charset="0"/>
              </a:rPr>
              <a:t>моделі</a:t>
            </a:r>
            <a:r>
              <a:rPr lang="ru-RU" sz="2000" b="1" dirty="0" smtClean="0">
                <a:solidFill>
                  <a:srgbClr val="990099"/>
                </a:solidFill>
                <a:latin typeface="Times New Roman" pitchFamily="18" charset="0"/>
                <a:cs typeface="Times New Roman" pitchFamily="18" charset="0"/>
              </a:rPr>
              <a:t> на платформах, щедро </a:t>
            </a:r>
            <a:r>
              <a:rPr lang="ru-RU" sz="2000" b="1" dirty="0" err="1" smtClean="0">
                <a:solidFill>
                  <a:srgbClr val="990099"/>
                </a:solidFill>
                <a:latin typeface="Times New Roman" pitchFamily="18" charset="0"/>
                <a:cs typeface="Times New Roman" pitchFamily="18" charset="0"/>
              </a:rPr>
              <a:t>декоровані</a:t>
            </a:r>
            <a:r>
              <a:rPr lang="ru-RU" sz="2000" b="1" dirty="0" smtClean="0">
                <a:solidFill>
                  <a:srgbClr val="990099"/>
                </a:solidFill>
                <a:latin typeface="Times New Roman" pitchFamily="18" charset="0"/>
                <a:cs typeface="Times New Roman" pitchFamily="18" charset="0"/>
              </a:rPr>
              <a:t> балетки.</a:t>
            </a:r>
            <a:endParaRPr lang="uk-UA" sz="2000" b="1" dirty="0">
              <a:solidFill>
                <a:srgbClr val="990099"/>
              </a:solidFill>
              <a:latin typeface="Times New Roman" pitchFamily="18" charset="0"/>
              <a:cs typeface="Times New Roman" pitchFamily="18" charset="0"/>
            </a:endParaRPr>
          </a:p>
        </p:txBody>
      </p:sp>
      <p:sp>
        <p:nvSpPr>
          <p:cNvPr id="6" name="Прямоугольник 5"/>
          <p:cNvSpPr/>
          <p:nvPr/>
        </p:nvSpPr>
        <p:spPr>
          <a:xfrm>
            <a:off x="1357290" y="142852"/>
            <a:ext cx="2319866" cy="523220"/>
          </a:xfrm>
          <a:prstGeom prst="rect">
            <a:avLst/>
          </a:prstGeom>
        </p:spPr>
        <p:txBody>
          <a:bodyPr wrap="none">
            <a:spAutoFit/>
          </a:bodyPr>
          <a:lstStyle/>
          <a:p>
            <a:r>
              <a:rPr lang="en-US" sz="2800" b="1" i="1" dirty="0" smtClean="0">
                <a:solidFill>
                  <a:srgbClr val="FF00FF"/>
                </a:solidFill>
                <a:latin typeface="Times New Roman" pitchFamily="18" charset="0"/>
                <a:cs typeface="Times New Roman" pitchFamily="18" charset="0"/>
              </a:rPr>
              <a:t>Pin-up</a:t>
            </a:r>
            <a:r>
              <a:rPr lang="uk-UA" b="1" i="1" dirty="0" smtClean="0">
                <a:latin typeface="Times New Roman" pitchFamily="18" charset="0"/>
                <a:cs typeface="Times New Roman" pitchFamily="18" charset="0"/>
              </a:rPr>
              <a:t> </a:t>
            </a:r>
            <a:r>
              <a:rPr lang="uk-UA" b="1" i="1" dirty="0" smtClean="0">
                <a:solidFill>
                  <a:srgbClr val="CC00CC"/>
                </a:solidFill>
                <a:latin typeface="Times New Roman" pitchFamily="18" charset="0"/>
                <a:cs typeface="Times New Roman" pitchFamily="18" charset="0"/>
              </a:rPr>
              <a:t>- </a:t>
            </a:r>
            <a:r>
              <a:rPr lang="uk-UA" sz="2400" b="1" i="1" dirty="0" smtClean="0">
                <a:solidFill>
                  <a:srgbClr val="CC00CC"/>
                </a:solidFill>
                <a:latin typeface="Times New Roman" pitchFamily="18" charset="0"/>
                <a:cs typeface="Times New Roman" pitchFamily="18" charset="0"/>
              </a:rPr>
              <a:t>стиль</a:t>
            </a:r>
            <a:endParaRPr lang="ru-RU" sz="2400" b="1" i="1" dirty="0" smtClean="0">
              <a:solidFill>
                <a:srgbClr val="CC00CC"/>
              </a:solidFill>
              <a:latin typeface="Times New Roman" pitchFamily="18" charset="0"/>
              <a:cs typeface="Times New Roman" pitchFamily="18" charset="0"/>
            </a:endParaRPr>
          </a:p>
        </p:txBody>
      </p:sp>
      <p:pic>
        <p:nvPicPr>
          <p:cNvPr id="7" name="Picture 2" descr="http://infomisto.info/gp/3/c/7/4/022a702446518b9768a7e4c95dc0/3c4kz11chj9j/w900h675.jpg"/>
          <p:cNvPicPr>
            <a:picLocks noChangeAspect="1" noChangeArrowheads="1"/>
          </p:cNvPicPr>
          <p:nvPr/>
        </p:nvPicPr>
        <p:blipFill>
          <a:blip r:embed="rId2" cstate="print"/>
          <a:srcRect/>
          <a:stretch>
            <a:fillRect/>
          </a:stretch>
        </p:blipFill>
        <p:spPr bwMode="auto">
          <a:xfrm>
            <a:off x="4714876" y="3536157"/>
            <a:ext cx="4143403" cy="3107553"/>
          </a:xfrm>
          <a:prstGeom prst="rect">
            <a:avLst/>
          </a:prstGeom>
          <a:ln>
            <a:noFill/>
          </a:ln>
          <a:effectLst>
            <a:softEdge rad="112500"/>
          </a:effectLst>
        </p:spPr>
      </p:pic>
      <p:pic>
        <p:nvPicPr>
          <p:cNvPr id="11268" name="Picture 4" descr="23 карточки в коллекции «Пин привет образы » пользователя Елена Д ..."/>
          <p:cNvPicPr>
            <a:picLocks noChangeAspect="1" noChangeArrowheads="1"/>
          </p:cNvPicPr>
          <p:nvPr/>
        </p:nvPicPr>
        <p:blipFill>
          <a:blip r:embed="rId3" cstate="print"/>
          <a:srcRect/>
          <a:stretch>
            <a:fillRect/>
          </a:stretch>
        </p:blipFill>
        <p:spPr bwMode="auto">
          <a:xfrm>
            <a:off x="142844" y="714356"/>
            <a:ext cx="4429156" cy="332186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571480"/>
            <a:ext cx="4643438" cy="4714908"/>
          </a:xfrm>
        </p:spPr>
        <p:txBody>
          <a:bodyPr>
            <a:normAutofit fontScale="55000" lnSpcReduction="20000"/>
          </a:bodyPr>
          <a:lstStyle/>
          <a:p>
            <a:pPr>
              <a:lnSpc>
                <a:spcPct val="120000"/>
              </a:lnSpc>
              <a:buNone/>
            </a:pPr>
            <a:r>
              <a:rPr lang="ru-RU" sz="29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Хіпстери</a:t>
            </a:r>
            <a:r>
              <a:rPr lang="ru-RU" sz="3300" b="1" dirty="0" smtClean="0">
                <a:latin typeface="Times New Roman" pitchFamily="18" charset="0"/>
                <a:cs typeface="Times New Roman" pitchFamily="18" charset="0"/>
              </a:rPr>
              <a:t> ХХ</a:t>
            </a:r>
            <a:r>
              <a:rPr lang="en-US" sz="3300" b="1" dirty="0" smtClean="0">
                <a:latin typeface="Times New Roman" pitchFamily="18" charset="0"/>
                <a:cs typeface="Times New Roman" pitchFamily="18" charset="0"/>
              </a:rPr>
              <a:t>I </a:t>
            </a:r>
            <a:r>
              <a:rPr lang="ru-RU" sz="3300" b="1" dirty="0" err="1" smtClean="0">
                <a:latin typeface="Times New Roman" pitchFamily="18" charset="0"/>
                <a:cs typeface="Times New Roman" pitchFamily="18" charset="0"/>
              </a:rPr>
              <a:t>століття</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з’явилися</a:t>
            </a:r>
            <a:r>
              <a:rPr lang="ru-RU" sz="3300" b="1" dirty="0" smtClean="0">
                <a:latin typeface="Times New Roman" pitchFamily="18" charset="0"/>
                <a:cs typeface="Times New Roman" pitchFamily="18" charset="0"/>
              </a:rPr>
              <a:t> у 2004 </a:t>
            </a:r>
            <a:r>
              <a:rPr lang="ru-RU" sz="3300" b="1" dirty="0" err="1" smtClean="0">
                <a:latin typeface="Times New Roman" pitchFamily="18" charset="0"/>
                <a:cs typeface="Times New Roman" pitchFamily="18" charset="0"/>
              </a:rPr>
              <a:t>році</a:t>
            </a:r>
            <a:r>
              <a:rPr lang="ru-RU" sz="3300" b="1" dirty="0" smtClean="0">
                <a:latin typeface="Times New Roman" pitchFamily="18" charset="0"/>
                <a:cs typeface="Times New Roman" pitchFamily="18" charset="0"/>
              </a:rPr>
              <a:t> — </a:t>
            </a:r>
            <a:r>
              <a:rPr lang="ru-RU" sz="3300" b="1" dirty="0" err="1" smtClean="0">
                <a:latin typeface="Times New Roman" pitchFamily="18" charset="0"/>
                <a:cs typeface="Times New Roman" pitchFamily="18" charset="0"/>
              </a:rPr>
              <a:t>це</a:t>
            </a:r>
            <a:r>
              <a:rPr lang="ru-RU" sz="3300" b="1" dirty="0" smtClean="0">
                <a:latin typeface="Times New Roman" pitchFamily="18" charset="0"/>
                <a:cs typeface="Times New Roman" pitchFamily="18" charset="0"/>
              </a:rPr>
              <a:t> молодь , яка </a:t>
            </a:r>
            <a:r>
              <a:rPr lang="ru-RU" sz="3300" b="1" dirty="0" err="1" smtClean="0">
                <a:latin typeface="Times New Roman" pitchFamily="18" charset="0"/>
                <a:cs typeface="Times New Roman" pitchFamily="18" charset="0"/>
              </a:rPr>
              <a:t>прагне</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залишатися</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осторонь</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суспільства</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щоб</a:t>
            </a:r>
            <a:r>
              <a:rPr lang="ru-RU" sz="3300" b="1" dirty="0" smtClean="0">
                <a:latin typeface="Times New Roman" pitchFamily="18" charset="0"/>
                <a:cs typeface="Times New Roman" pitchFamily="18" charset="0"/>
              </a:rPr>
              <a:t> не </a:t>
            </a:r>
            <a:r>
              <a:rPr lang="ru-RU" sz="3300" b="1" dirty="0" err="1" smtClean="0">
                <a:latin typeface="Times New Roman" pitchFamily="18" charset="0"/>
                <a:cs typeface="Times New Roman" pitchFamily="18" charset="0"/>
              </a:rPr>
              <a:t>підпорядковуватися</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стандартним</a:t>
            </a:r>
            <a:r>
              <a:rPr lang="ru-RU" sz="3300" b="1" dirty="0" smtClean="0">
                <a:latin typeface="Times New Roman" pitchFamily="18" charset="0"/>
                <a:cs typeface="Times New Roman" pitchFamily="18" charset="0"/>
              </a:rPr>
              <a:t> нормам. </a:t>
            </a:r>
          </a:p>
          <a:p>
            <a:pPr>
              <a:lnSpc>
                <a:spcPct val="120000"/>
              </a:lnSpc>
              <a:buNone/>
            </a:pP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Хіпстери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захоплюються</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альтернативним</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мистецтвом</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музикою</a:t>
            </a:r>
            <a:r>
              <a:rPr lang="ru-RU" sz="3300" b="1" dirty="0" smtClean="0">
                <a:latin typeface="Times New Roman" pitchFamily="18" charset="0"/>
                <a:cs typeface="Times New Roman" pitchFamily="18" charset="0"/>
              </a:rPr>
              <a:t> у </a:t>
            </a:r>
            <a:r>
              <a:rPr lang="ru-RU" sz="3300" b="1" dirty="0" err="1" smtClean="0">
                <a:latin typeface="Times New Roman" pitchFamily="18" charset="0"/>
                <a:cs typeface="Times New Roman" pitchFamily="18" charset="0"/>
              </a:rPr>
              <a:t>стилі</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інді-рок</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лоу-фай</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і</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сінті-поп</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арт-хаусним</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кіно</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сучасними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письменниками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творчістю</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маловідомих</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оригінальних</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дизайнерів</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тощо</a:t>
            </a:r>
            <a:r>
              <a:rPr lang="ru-RU" sz="3300" b="1" dirty="0" smtClean="0">
                <a:latin typeface="Times New Roman" pitchFamily="18" charset="0"/>
                <a:cs typeface="Times New Roman" pitchFamily="18" charset="0"/>
              </a:rPr>
              <a:t>.     </a:t>
            </a:r>
          </a:p>
          <a:p>
            <a:pPr>
              <a:lnSpc>
                <a:spcPct val="120000"/>
              </a:lnSpc>
              <a:buNone/>
            </a:pP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Представники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цього</a:t>
            </a:r>
            <a:r>
              <a:rPr lang="ru-RU" sz="3300" b="1" dirty="0" smtClean="0">
                <a:latin typeface="Times New Roman" pitchFamily="18" charset="0"/>
                <a:cs typeface="Times New Roman" pitchFamily="18" charset="0"/>
              </a:rPr>
              <a:t> стилю, </a:t>
            </a:r>
            <a:r>
              <a:rPr lang="ru-RU" sz="3300" b="1" dirty="0" err="1" smtClean="0">
                <a:latin typeface="Times New Roman" pitchFamily="18" charset="0"/>
                <a:cs typeface="Times New Roman" pitchFamily="18" charset="0"/>
              </a:rPr>
              <a:t>зазвичай</a:t>
            </a:r>
            <a:r>
              <a:rPr lang="ru-RU" sz="3300" b="1" dirty="0" smtClean="0">
                <a:latin typeface="Times New Roman" pitchFamily="18" charset="0"/>
                <a:cs typeface="Times New Roman" pitchFamily="18" charset="0"/>
              </a:rPr>
              <a:t>, люди </a:t>
            </a:r>
            <a:r>
              <a:rPr lang="ru-RU" sz="3300" b="1" dirty="0" err="1" smtClean="0">
                <a:latin typeface="Times New Roman" pitchFamily="18" charset="0"/>
                <a:cs typeface="Times New Roman" pitchFamily="18" charset="0"/>
              </a:rPr>
              <a:t>творчих</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професій</a:t>
            </a:r>
            <a:r>
              <a:rPr lang="ru-RU" sz="3300" b="1" dirty="0" smtClean="0">
                <a:latin typeface="Times New Roman" pitchFamily="18" charset="0"/>
                <a:cs typeface="Times New Roman" pitchFamily="18" charset="0"/>
              </a:rPr>
              <a:t> — </a:t>
            </a:r>
            <a:r>
              <a:rPr lang="ru-RU" sz="3300" b="1" dirty="0" err="1" smtClean="0">
                <a:latin typeface="Times New Roman" pitchFamily="18" charset="0"/>
                <a:cs typeface="Times New Roman" pitchFamily="18" charset="0"/>
              </a:rPr>
              <a:t>фотографи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журналісти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дизайнери</a:t>
            </a:r>
            <a:r>
              <a:rPr lang="ru-RU" sz="3300" b="1" dirty="0" smtClean="0">
                <a:latin typeface="Times New Roman" pitchFamily="18" charset="0"/>
                <a:cs typeface="Times New Roman" pitchFamily="18" charset="0"/>
              </a:rPr>
              <a:t>, </a:t>
            </a:r>
            <a:r>
              <a:rPr lang="ru-RU" sz="3300" b="1" dirty="0" err="1" smtClean="0">
                <a:latin typeface="Times New Roman" pitchFamily="18" charset="0"/>
                <a:cs typeface="Times New Roman" pitchFamily="18" charset="0"/>
              </a:rPr>
              <a:t>діджеї</a:t>
            </a:r>
            <a:r>
              <a:rPr lang="ru-RU" sz="3300" b="1" dirty="0" smtClean="0">
                <a:latin typeface="Times New Roman" pitchFamily="18" charset="0"/>
                <a:cs typeface="Times New Roman" pitchFamily="18" charset="0"/>
              </a:rPr>
              <a:t>, художники. </a:t>
            </a:r>
          </a:p>
          <a:p>
            <a:pPr>
              <a:lnSpc>
                <a:spcPct val="120000"/>
              </a:lnSpc>
              <a:buNone/>
            </a:pPr>
            <a:endParaRPr lang="ru-RU" sz="3300" b="1" dirty="0" smtClean="0">
              <a:latin typeface="Times New Roman" pitchFamily="18" charset="0"/>
              <a:cs typeface="Times New Roman" pitchFamily="18" charset="0"/>
            </a:endParaRPr>
          </a:p>
        </p:txBody>
      </p:sp>
      <p:sp>
        <p:nvSpPr>
          <p:cNvPr id="4" name="Прямоугольник 3"/>
          <p:cNvSpPr/>
          <p:nvPr/>
        </p:nvSpPr>
        <p:spPr>
          <a:xfrm>
            <a:off x="357158" y="142852"/>
            <a:ext cx="4670125" cy="523220"/>
          </a:xfrm>
          <a:prstGeom prst="rect">
            <a:avLst/>
          </a:prstGeom>
        </p:spPr>
        <p:txBody>
          <a:bodyPr wrap="none">
            <a:spAutoFit/>
          </a:bodyPr>
          <a:lstStyle/>
          <a:p>
            <a:r>
              <a:rPr lang="ru-RU" sz="2000" b="1" dirty="0" smtClean="0">
                <a:solidFill>
                  <a:srgbClr val="0000CC"/>
                </a:solidFill>
                <a:latin typeface="Times New Roman" pitchFamily="18" charset="0"/>
                <a:cs typeface="Times New Roman" pitchFamily="18" charset="0"/>
              </a:rPr>
              <a:t>Стиль  </a:t>
            </a:r>
            <a:r>
              <a:rPr lang="ru-RU" sz="2800" b="1" i="1" dirty="0" err="1" smtClean="0">
                <a:solidFill>
                  <a:srgbClr val="0000CC"/>
                </a:solidFill>
                <a:latin typeface="Times New Roman" pitchFamily="18" charset="0"/>
                <a:cs typeface="Times New Roman" pitchFamily="18" charset="0"/>
              </a:rPr>
              <a:t>хіпстер</a:t>
            </a:r>
            <a:r>
              <a:rPr lang="ru-RU" sz="2800" b="1" i="1" dirty="0" smtClean="0">
                <a:solidFill>
                  <a:srgbClr val="0000CC"/>
                </a:solidFill>
                <a:latin typeface="Times New Roman" pitchFamily="18" charset="0"/>
                <a:cs typeface="Times New Roman" pitchFamily="18" charset="0"/>
              </a:rPr>
              <a:t> </a:t>
            </a:r>
            <a:r>
              <a:rPr lang="ru-RU" sz="2000" b="1" dirty="0" smtClean="0">
                <a:solidFill>
                  <a:srgbClr val="0000CC"/>
                </a:solidFill>
                <a:latin typeface="Times New Roman" pitchFamily="18" charset="0"/>
                <a:cs typeface="Times New Roman" pitchFamily="18" charset="0"/>
              </a:rPr>
              <a:t>— </a:t>
            </a:r>
            <a:r>
              <a:rPr lang="ru-RU" sz="2000" b="1" dirty="0" err="1" smtClean="0">
                <a:solidFill>
                  <a:srgbClr val="0000CC"/>
                </a:solidFill>
                <a:latin typeface="Times New Roman" pitchFamily="18" charset="0"/>
                <a:cs typeface="Times New Roman" pitchFamily="18" charset="0"/>
              </a:rPr>
              <a:t>сводоба</a:t>
            </a:r>
            <a:r>
              <a:rPr lang="ru-RU" sz="2000" b="1" dirty="0" smtClean="0">
                <a:solidFill>
                  <a:srgbClr val="0000CC"/>
                </a:solidFill>
                <a:latin typeface="Times New Roman" pitchFamily="18" charset="0"/>
                <a:cs typeface="Times New Roman" pitchFamily="18" charset="0"/>
              </a:rPr>
              <a:t> у </a:t>
            </a:r>
            <a:r>
              <a:rPr lang="ru-RU" sz="2000" b="1" dirty="0" err="1" smtClean="0">
                <a:solidFill>
                  <a:srgbClr val="0000CC"/>
                </a:solidFill>
                <a:latin typeface="Times New Roman" pitchFamily="18" charset="0"/>
                <a:cs typeface="Times New Roman" pitchFamily="18" charset="0"/>
              </a:rPr>
              <a:t>всьому</a:t>
            </a:r>
            <a:endParaRPr lang="ru-RU" sz="2000" b="1" dirty="0" smtClean="0">
              <a:solidFill>
                <a:srgbClr val="0000CC"/>
              </a:solidFill>
              <a:latin typeface="Times New Roman" pitchFamily="18" charset="0"/>
              <a:cs typeface="Times New Roman" pitchFamily="18" charset="0"/>
            </a:endParaRPr>
          </a:p>
        </p:txBody>
      </p:sp>
      <p:sp>
        <p:nvSpPr>
          <p:cNvPr id="5" name="Прямоугольник 4"/>
          <p:cNvSpPr/>
          <p:nvPr/>
        </p:nvSpPr>
        <p:spPr>
          <a:xfrm>
            <a:off x="5072066" y="142852"/>
            <a:ext cx="4071934" cy="1477328"/>
          </a:xfrm>
          <a:prstGeom prst="rect">
            <a:avLst/>
          </a:prstGeom>
        </p:spPr>
        <p:txBody>
          <a:bodyPr wrap="square">
            <a:spAutoFit/>
          </a:bodyPr>
          <a:lstStyle/>
          <a:p>
            <a:pPr algn="r"/>
            <a:r>
              <a:rPr lang="ru-RU" dirty="0" smtClean="0"/>
              <a:t> </a:t>
            </a:r>
            <a:r>
              <a:rPr lang="ru-RU" b="1" dirty="0" smtClean="0">
                <a:latin typeface="Times New Roman" pitchFamily="18" charset="0"/>
                <a:cs typeface="Times New Roman" pitchFamily="18" charset="0"/>
              </a:rPr>
              <a:t>У 40-50-х роках </a:t>
            </a:r>
            <a:r>
              <a:rPr lang="en-US" b="1" dirty="0" smtClean="0">
                <a:latin typeface="Times New Roman" pitchFamily="18" charset="0"/>
                <a:cs typeface="Times New Roman" pitchFamily="18" charset="0"/>
              </a:rPr>
              <a:t>XX </a:t>
            </a:r>
            <a:r>
              <a:rPr lang="ru-RU" b="1" dirty="0" err="1" smtClean="0">
                <a:latin typeface="Times New Roman" pitchFamily="18" charset="0"/>
                <a:cs typeface="Times New Roman" pitchFamily="18" charset="0"/>
              </a:rPr>
              <a:t>століття</a:t>
            </a:r>
            <a:r>
              <a:rPr lang="ru-RU" b="1" dirty="0" smtClean="0">
                <a:latin typeface="Times New Roman" pitchFamily="18" charset="0"/>
                <a:cs typeface="Times New Roman" pitchFamily="18" charset="0"/>
              </a:rPr>
              <a:t> у США </a:t>
            </a:r>
            <a:r>
              <a:rPr lang="ru-RU" b="1" dirty="0" err="1" smtClean="0">
                <a:latin typeface="Times New Roman" pitchFamily="18" charset="0"/>
                <a:cs typeface="Times New Roman" pitchFamily="18" charset="0"/>
              </a:rPr>
              <a:t>термін</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хіпстери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позначав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джазових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музикантів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богемну</a:t>
            </a:r>
            <a:r>
              <a:rPr lang="ru-RU" b="1" dirty="0" smtClean="0">
                <a:latin typeface="Times New Roman" pitchFamily="18" charset="0"/>
                <a:cs typeface="Times New Roman" pitchFamily="18" charset="0"/>
              </a:rPr>
              <a:t> контркультуру, </a:t>
            </a:r>
            <a:r>
              <a:rPr lang="ru-RU" b="1" dirty="0" err="1" smtClean="0">
                <a:latin typeface="Times New Roman" pitchFamily="18" charset="0"/>
                <a:cs typeface="Times New Roman" pitchFamily="18" charset="0"/>
              </a:rPr>
              <a:t>що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сформувалася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навколо</a:t>
            </a:r>
            <a:r>
              <a:rPr lang="ru-RU" b="1" dirty="0" smtClean="0">
                <a:latin typeface="Times New Roman" pitchFamily="18" charset="0"/>
                <a:cs typeface="Times New Roman" pitchFamily="18" charset="0"/>
              </a:rPr>
              <a:t> них. </a:t>
            </a:r>
            <a:endParaRPr lang="uk-UA" b="1" dirty="0">
              <a:latin typeface="Times New Roman" pitchFamily="18" charset="0"/>
              <a:cs typeface="Times New Roman" pitchFamily="18" charset="0"/>
            </a:endParaRPr>
          </a:p>
        </p:txBody>
      </p:sp>
      <p:pic>
        <p:nvPicPr>
          <p:cNvPr id="10242" name="Picture 2" descr="хипстер стиль в одежде (с изображениями) | Модные стили, Хипстер ..."/>
          <p:cNvPicPr>
            <a:picLocks noChangeAspect="1" noChangeArrowheads="1"/>
          </p:cNvPicPr>
          <p:nvPr/>
        </p:nvPicPr>
        <p:blipFill>
          <a:blip r:embed="rId2" cstate="print"/>
          <a:srcRect/>
          <a:stretch>
            <a:fillRect/>
          </a:stretch>
        </p:blipFill>
        <p:spPr bwMode="auto">
          <a:xfrm>
            <a:off x="4786314" y="1785926"/>
            <a:ext cx="4101900" cy="3509960"/>
          </a:xfrm>
          <a:prstGeom prst="rect">
            <a:avLst/>
          </a:prstGeom>
          <a:ln>
            <a:noFill/>
          </a:ln>
          <a:effectLst>
            <a:softEdge rad="112500"/>
          </a:effectLst>
        </p:spPr>
      </p:pic>
      <p:sp>
        <p:nvSpPr>
          <p:cNvPr id="9" name="Прямоугольник 8"/>
          <p:cNvSpPr/>
          <p:nvPr/>
        </p:nvSpPr>
        <p:spPr>
          <a:xfrm>
            <a:off x="3000364" y="5214950"/>
            <a:ext cx="6000760" cy="1477328"/>
          </a:xfrm>
          <a:prstGeom prst="rect">
            <a:avLst/>
          </a:prstGeom>
        </p:spPr>
        <p:txBody>
          <a:bodyPr wrap="square">
            <a:spAutoFit/>
          </a:bodyPr>
          <a:lstStyle/>
          <a:p>
            <a:pPr algn="ctr"/>
            <a:r>
              <a:rPr lang="ru-RU" b="1" dirty="0" err="1" smtClean="0">
                <a:latin typeface="Times New Roman" pitchFamily="18" charset="0"/>
                <a:cs typeface="Times New Roman" pitchFamily="18" charset="0"/>
              </a:rPr>
              <a:t>Специфічний</a:t>
            </a:r>
            <a:r>
              <a:rPr lang="ru-RU" b="1" dirty="0" smtClean="0">
                <a:latin typeface="Times New Roman" pitchFamily="18" charset="0"/>
                <a:cs typeface="Times New Roman" pitchFamily="18" charset="0"/>
              </a:rPr>
              <a:t> стиль </a:t>
            </a:r>
            <a:r>
              <a:rPr lang="ru-RU" b="1" dirty="0" err="1" smtClean="0">
                <a:latin typeface="Times New Roman" pitchFamily="18" charset="0"/>
                <a:cs typeface="Times New Roman" pitchFamily="18" charset="0"/>
              </a:rPr>
              <a:t>одягу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вирізняє</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хіпстерів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наповпу</a:t>
            </a:r>
            <a:r>
              <a:rPr lang="ru-RU" b="1" dirty="0" smtClean="0">
                <a:latin typeface="Times New Roman" pitchFamily="18" charset="0"/>
                <a:cs typeface="Times New Roman" pitchFamily="18" charset="0"/>
              </a:rPr>
              <a:t>, вони </a:t>
            </a:r>
            <a:r>
              <a:rPr lang="ru-RU" b="1" dirty="0" err="1" smtClean="0">
                <a:latin typeface="Times New Roman" pitchFamily="18" charset="0"/>
                <a:cs typeface="Times New Roman" pitchFamily="18" charset="0"/>
              </a:rPr>
              <a:t>надають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перевагу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поєднанню</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фірмових</a:t>
            </a:r>
            <a:r>
              <a:rPr lang="ru-RU" b="1" dirty="0" smtClean="0">
                <a:latin typeface="Times New Roman" pitchFamily="18" charset="0"/>
                <a:cs typeface="Times New Roman" pitchFamily="18" charset="0"/>
              </a:rPr>
              <a:t> речей </a:t>
            </a:r>
            <a:r>
              <a:rPr lang="ru-RU" b="1" dirty="0" err="1" smtClean="0">
                <a:latin typeface="Times New Roman" pitchFamily="18" charset="0"/>
                <a:cs typeface="Times New Roman" pitchFamily="18" charset="0"/>
              </a:rPr>
              <a:t>демократичних</a:t>
            </a:r>
            <a:r>
              <a:rPr lang="ru-RU" b="1" dirty="0" smtClean="0">
                <a:latin typeface="Times New Roman" pitchFamily="18" charset="0"/>
                <a:cs typeface="Times New Roman" pitchFamily="18" charset="0"/>
              </a:rPr>
              <a:t> марок </a:t>
            </a:r>
            <a:r>
              <a:rPr lang="ru-RU" b="1" dirty="0" err="1" smtClean="0">
                <a:latin typeface="Times New Roman" pitchFamily="18" charset="0"/>
                <a:cs typeface="Times New Roman" pitchFamily="18" charset="0"/>
              </a:rPr>
              <a:t>із</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вінтажними</a:t>
            </a:r>
            <a:r>
              <a:rPr lang="ru-RU" b="1" dirty="0" smtClean="0">
                <a:latin typeface="Times New Roman" pitchFamily="18" charset="0"/>
                <a:cs typeface="Times New Roman" pitchFamily="18" charset="0"/>
              </a:rPr>
              <a:t> та </a:t>
            </a:r>
            <a:r>
              <a:rPr lang="en-US" b="1" dirty="0" smtClean="0">
                <a:latin typeface="Times New Roman" pitchFamily="18" charset="0"/>
                <a:cs typeface="Times New Roman" pitchFamily="18" charset="0"/>
              </a:rPr>
              <a:t>hand-made. </a:t>
            </a:r>
            <a:r>
              <a:rPr lang="ru-RU" b="1" dirty="0" smtClean="0">
                <a:latin typeface="Times New Roman" pitchFamily="18" charset="0"/>
                <a:cs typeface="Times New Roman" pitchFamily="18" charset="0"/>
              </a:rPr>
              <a:t>У </a:t>
            </a:r>
            <a:r>
              <a:rPr lang="ru-RU" b="1" dirty="0" err="1" smtClean="0">
                <a:latin typeface="Times New Roman" pitchFamily="18" charset="0"/>
                <a:cs typeface="Times New Roman" pitchFamily="18" charset="0"/>
              </a:rPr>
              <a:t>зовнішньому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вигляді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переважає</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природність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навмисна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недбалість</a:t>
            </a:r>
            <a:r>
              <a:rPr lang="ru-RU" b="1" dirty="0" smtClean="0">
                <a:latin typeface="Times New Roman" pitchFamily="18" charset="0"/>
                <a:cs typeface="Times New Roman" pitchFamily="18" charset="0"/>
              </a:rPr>
              <a:t>.</a:t>
            </a:r>
            <a:endParaRPr lang="uk-UA" dirty="0"/>
          </a:p>
        </p:txBody>
      </p:sp>
      <p:pic>
        <p:nvPicPr>
          <p:cNvPr id="10244" name="Picture 4" descr="Одежда и стиль хипстеров - для тех, кто в теме"/>
          <p:cNvPicPr>
            <a:picLocks noChangeAspect="1" noChangeArrowheads="1"/>
          </p:cNvPicPr>
          <p:nvPr/>
        </p:nvPicPr>
        <p:blipFill>
          <a:blip r:embed="rId3" cstate="print"/>
          <a:srcRect/>
          <a:stretch>
            <a:fillRect/>
          </a:stretch>
        </p:blipFill>
        <p:spPr bwMode="auto">
          <a:xfrm>
            <a:off x="428596" y="5143512"/>
            <a:ext cx="2366086" cy="17144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571480"/>
            <a:ext cx="3500462" cy="2143140"/>
          </a:xfrm>
        </p:spPr>
        <p:txBody>
          <a:bodyPr>
            <a:noAutofit/>
          </a:bodyPr>
          <a:lstStyle/>
          <a:p>
            <a:pPr algn="l"/>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Улюблене</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взуття</a:t>
            </a:r>
            <a:r>
              <a:rPr lang="ru-RU" sz="1800" b="1" dirty="0" smtClean="0">
                <a:latin typeface="Times New Roman" pitchFamily="18" charset="0"/>
                <a:cs typeface="Times New Roman" pitchFamily="18" charset="0"/>
              </a:rPr>
              <a:t> в </a:t>
            </a:r>
            <a:r>
              <a:rPr lang="ru-RU" sz="1800" b="1" dirty="0" err="1" smtClean="0">
                <a:latin typeface="Times New Roman" pitchFamily="18" charset="0"/>
                <a:cs typeface="Times New Roman" pitchFamily="18" charset="0"/>
              </a:rPr>
              <a:t>образі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хіпстера</a:t>
            </a:r>
            <a:r>
              <a:rPr lang="ru-RU" sz="1800" b="1" dirty="0" smtClean="0">
                <a:latin typeface="Times New Roman" pitchFamily="18" charset="0"/>
                <a:cs typeface="Times New Roman" pitchFamily="18" charset="0"/>
              </a:rPr>
              <a:t> – </a:t>
            </a:r>
            <a:r>
              <a:rPr lang="ru-RU" sz="1800" b="1" dirty="0" err="1" smtClean="0">
                <a:latin typeface="Times New Roman" pitchFamily="18" charset="0"/>
                <a:cs typeface="Times New Roman" pitchFamily="18" charset="0"/>
              </a:rPr>
              <a:t>кольорові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кеди</a:t>
            </a:r>
            <a:r>
              <a:rPr lang="ru-RU" sz="18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жовті</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зелені</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оранжеві</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тощо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Також</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хіпстери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полюбляють</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носити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сліпери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лофери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броги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оксфорди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тенісні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туфлі</a:t>
            </a:r>
            <a:r>
              <a:rPr lang="ru-RU" sz="1800" b="1" dirty="0" smtClean="0">
                <a:latin typeface="Times New Roman" pitchFamily="18" charset="0"/>
                <a:cs typeface="Times New Roman" pitchFamily="18" charset="0"/>
              </a:rPr>
              <a:t>,     </a:t>
            </a:r>
            <a:br>
              <a:rPr lang="ru-RU" sz="1800" b="1" dirty="0" smtClean="0">
                <a:latin typeface="Times New Roman" pitchFamily="18" charset="0"/>
                <a:cs typeface="Times New Roman" pitchFamily="18" charset="0"/>
              </a:rPr>
            </a:b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мокасини</a:t>
            </a:r>
            <a:r>
              <a:rPr lang="ru-RU" sz="1800" b="1" dirty="0" smtClean="0">
                <a:latin typeface="Times New Roman" pitchFamily="18" charset="0"/>
                <a:cs typeface="Times New Roman" pitchFamily="18" charset="0"/>
              </a:rPr>
              <a:t>. </a:t>
            </a:r>
            <a:endParaRPr lang="uk-UA" sz="1800" dirty="0"/>
          </a:p>
        </p:txBody>
      </p:sp>
      <p:sp>
        <p:nvSpPr>
          <p:cNvPr id="6" name="Заголовок 1"/>
          <p:cNvSpPr txBox="1">
            <a:spLocks/>
          </p:cNvSpPr>
          <p:nvPr/>
        </p:nvSpPr>
        <p:spPr>
          <a:xfrm>
            <a:off x="4643438" y="142852"/>
            <a:ext cx="4286248" cy="28574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До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найпопулярнішого</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одягу</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хіпстера</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можна</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віднести</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джинси</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скіні</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вузькі</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щільно</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облягаючі</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брюки,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кофти</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з</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принтом</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картаті</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сорочки,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кофти</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футболки та майки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з</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написами</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на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різних</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мовах</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зображеннями</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Лондона,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британського</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прапора,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фантастичних</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endParaRPr lang="ru-RU" b="1" dirty="0" smtClean="0">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тварин</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тощо</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endParaRPr kumimoji="0" lang="uk-UA"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9218" name="Picture 2" descr="Hipster Style!"/>
          <p:cNvPicPr>
            <a:picLocks noChangeAspect="1" noChangeArrowheads="1"/>
          </p:cNvPicPr>
          <p:nvPr/>
        </p:nvPicPr>
        <p:blipFill>
          <a:blip r:embed="rId2" cstate="print"/>
          <a:srcRect/>
          <a:stretch>
            <a:fillRect/>
          </a:stretch>
        </p:blipFill>
        <p:spPr bwMode="auto">
          <a:xfrm flipH="1">
            <a:off x="6119481" y="4572008"/>
            <a:ext cx="2906051" cy="2285992"/>
          </a:xfrm>
          <a:prstGeom prst="rect">
            <a:avLst/>
          </a:prstGeom>
          <a:ln>
            <a:noFill/>
          </a:ln>
          <a:effectLst>
            <a:softEdge rad="112500"/>
          </a:effectLst>
        </p:spPr>
      </p:pic>
      <p:pic>
        <p:nvPicPr>
          <p:cNvPr id="9220" name="Picture 4" descr="Хипстеры - стильные неряхи - фото"/>
          <p:cNvPicPr>
            <a:picLocks noChangeAspect="1" noChangeArrowheads="1"/>
          </p:cNvPicPr>
          <p:nvPr/>
        </p:nvPicPr>
        <p:blipFill>
          <a:blip r:embed="rId3" cstate="print"/>
          <a:srcRect/>
          <a:stretch>
            <a:fillRect/>
          </a:stretch>
        </p:blipFill>
        <p:spPr bwMode="auto">
          <a:xfrm>
            <a:off x="142844" y="2786058"/>
            <a:ext cx="2643206" cy="3956208"/>
          </a:xfrm>
          <a:prstGeom prst="rect">
            <a:avLst/>
          </a:prstGeom>
          <a:ln>
            <a:noFill/>
          </a:ln>
          <a:effectLst>
            <a:softEdge rad="112500"/>
          </a:effectLst>
        </p:spPr>
      </p:pic>
      <p:sp>
        <p:nvSpPr>
          <p:cNvPr id="10" name="Прямоугольник 9"/>
          <p:cNvSpPr/>
          <p:nvPr/>
        </p:nvSpPr>
        <p:spPr>
          <a:xfrm>
            <a:off x="357158" y="142852"/>
            <a:ext cx="2733569" cy="523220"/>
          </a:xfrm>
          <a:prstGeom prst="rect">
            <a:avLst/>
          </a:prstGeom>
        </p:spPr>
        <p:txBody>
          <a:bodyPr wrap="none">
            <a:spAutoFit/>
          </a:bodyPr>
          <a:lstStyle/>
          <a:p>
            <a:r>
              <a:rPr lang="ru-RU" sz="2800" b="1" dirty="0" smtClean="0">
                <a:solidFill>
                  <a:srgbClr val="0000CC"/>
                </a:solidFill>
                <a:latin typeface="Times New Roman" pitchFamily="18" charset="0"/>
                <a:cs typeface="Times New Roman" pitchFamily="18" charset="0"/>
              </a:rPr>
              <a:t>Стиль  </a:t>
            </a:r>
            <a:r>
              <a:rPr lang="ru-RU" sz="2800" b="1" i="1" dirty="0" err="1" smtClean="0">
                <a:solidFill>
                  <a:srgbClr val="0000CC"/>
                </a:solidFill>
                <a:latin typeface="Times New Roman" pitchFamily="18" charset="0"/>
                <a:cs typeface="Times New Roman" pitchFamily="18" charset="0"/>
              </a:rPr>
              <a:t>хіпстер</a:t>
            </a:r>
            <a:r>
              <a:rPr lang="ru-RU" sz="2800" b="1" i="1" dirty="0" smtClean="0">
                <a:solidFill>
                  <a:srgbClr val="0000CC"/>
                </a:solidFill>
                <a:latin typeface="Times New Roman" pitchFamily="18" charset="0"/>
                <a:cs typeface="Times New Roman" pitchFamily="18" charset="0"/>
              </a:rPr>
              <a:t> </a:t>
            </a:r>
            <a:endParaRPr lang="uk-UA" sz="2800" dirty="0"/>
          </a:p>
        </p:txBody>
      </p:sp>
      <p:sp>
        <p:nvSpPr>
          <p:cNvPr id="11" name="Прямоугольник 10"/>
          <p:cNvSpPr/>
          <p:nvPr/>
        </p:nvSpPr>
        <p:spPr>
          <a:xfrm>
            <a:off x="2786050" y="5357826"/>
            <a:ext cx="3286148" cy="923330"/>
          </a:xfrm>
          <a:prstGeom prst="rect">
            <a:avLst/>
          </a:prstGeom>
        </p:spPr>
        <p:txBody>
          <a:bodyPr wrap="square">
            <a:spAutoFit/>
          </a:bodyPr>
          <a:lstStyle/>
          <a:p>
            <a:pPr algn="ctr"/>
            <a:r>
              <a:rPr lang="ru-RU" b="1" dirty="0" err="1" smtClean="0">
                <a:latin typeface="Times New Roman" pitchFamily="18" charset="0"/>
                <a:cs typeface="Times New Roman" pitchFamily="18" charset="0"/>
              </a:rPr>
              <a:t>Дівчата</a:t>
            </a:r>
            <a:r>
              <a:rPr lang="ru-RU" b="1" dirty="0" smtClean="0">
                <a:latin typeface="Times New Roman" pitchFamily="18" charset="0"/>
                <a:cs typeface="Times New Roman" pitchFamily="18" charset="0"/>
              </a:rPr>
              <a:t> часто </a:t>
            </a:r>
            <a:r>
              <a:rPr lang="ru-RU" b="1" dirty="0" err="1" smtClean="0">
                <a:latin typeface="Times New Roman" pitchFamily="18" charset="0"/>
                <a:cs typeface="Times New Roman" pitchFamily="18" charset="0"/>
              </a:rPr>
              <a:t>обирають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взуття</a:t>
            </a:r>
            <a:r>
              <a:rPr lang="ru-RU" b="1" dirty="0" smtClean="0">
                <a:latin typeface="Times New Roman" pitchFamily="18" charset="0"/>
                <a:cs typeface="Times New Roman" pitchFamily="18" charset="0"/>
              </a:rPr>
              <a:t> на </a:t>
            </a:r>
            <a:r>
              <a:rPr lang="ru-RU" b="1" dirty="0" err="1" smtClean="0">
                <a:latin typeface="Times New Roman" pitchFamily="18" charset="0"/>
                <a:cs typeface="Times New Roman" pitchFamily="18" charset="0"/>
              </a:rPr>
              <a:t>масивних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підборах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або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високих</a:t>
            </a:r>
            <a:r>
              <a:rPr lang="ru-RU" b="1" dirty="0" smtClean="0">
                <a:latin typeface="Times New Roman" pitchFamily="18" charset="0"/>
                <a:cs typeface="Times New Roman" pitchFamily="18" charset="0"/>
              </a:rPr>
              <a:t> платформах. </a:t>
            </a:r>
            <a:endParaRPr lang="uk-UA" dirty="0"/>
          </a:p>
        </p:txBody>
      </p:sp>
      <p:pic>
        <p:nvPicPr>
          <p:cNvPr id="40964" name="Picture 4" descr="http://korysniporady.com.ua/wp-content/uploads/2014/01/%D1%85%D1%96%D0%BF%D1%81%D1%82%D0%B5%D1%80.jpg"/>
          <p:cNvPicPr>
            <a:picLocks noChangeAspect="1" noChangeArrowheads="1"/>
          </p:cNvPicPr>
          <p:nvPr/>
        </p:nvPicPr>
        <p:blipFill>
          <a:blip r:embed="rId4" cstate="print"/>
          <a:srcRect/>
          <a:stretch>
            <a:fillRect/>
          </a:stretch>
        </p:blipFill>
        <p:spPr bwMode="auto">
          <a:xfrm>
            <a:off x="3143240" y="2285992"/>
            <a:ext cx="3929090" cy="26074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43372" y="142852"/>
            <a:ext cx="4643470" cy="785818"/>
          </a:xfrm>
        </p:spPr>
        <p:txBody>
          <a:bodyPr>
            <a:normAutofit fontScale="90000"/>
          </a:bodyPr>
          <a:lstStyle/>
          <a:p>
            <a:r>
              <a:rPr lang="ru-RU" sz="2200" b="1" dirty="0" smtClean="0"/>
              <a:t/>
            </a:r>
            <a:br>
              <a:rPr lang="ru-RU" sz="2200" b="1" dirty="0" smtClean="0"/>
            </a:br>
            <a:r>
              <a:rPr lang="ru-RU" sz="2200" b="1" dirty="0" err="1" smtClean="0">
                <a:latin typeface="Times New Roman" pitchFamily="18" charset="0"/>
                <a:cs typeface="Times New Roman" pitchFamily="18" charset="0"/>
              </a:rPr>
              <a:t>Треш</a:t>
            </a:r>
            <a:r>
              <a:rPr lang="ru-RU" sz="2200" b="1"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trash) — </a:t>
            </a:r>
            <a:r>
              <a:rPr lang="ru-RU" sz="2200" b="1" dirty="0" err="1" smtClean="0">
                <a:latin typeface="Times New Roman" pitchFamily="18" charset="0"/>
                <a:cs typeface="Times New Roman" pitchFamily="18" charset="0"/>
              </a:rPr>
              <a:t>порівняно</a:t>
            </a:r>
            <a:r>
              <a:rPr lang="ru-RU" sz="2200" b="1" dirty="0" smtClean="0">
                <a:latin typeface="Times New Roman" pitchFamily="18" charset="0"/>
                <a:cs typeface="Times New Roman" pitchFamily="18" charset="0"/>
              </a:rPr>
              <a:t> молода </a:t>
            </a:r>
            <a:r>
              <a:rPr lang="ru-RU" sz="2200" b="1" dirty="0" err="1" smtClean="0">
                <a:latin typeface="Times New Roman" pitchFamily="18" charset="0"/>
                <a:cs typeface="Times New Roman" pitchFamily="18" charset="0"/>
              </a:rPr>
              <a:t>течія</a:t>
            </a:r>
            <a:r>
              <a:rPr lang="ru-RU" sz="2200" b="1" dirty="0" smtClean="0">
                <a:latin typeface="Times New Roman" pitchFamily="18" charset="0"/>
                <a:cs typeface="Times New Roman" pitchFamily="18" charset="0"/>
              </a:rPr>
              <a:t>, </a:t>
            </a:r>
            <a:r>
              <a:rPr lang="ru-RU" sz="2200" b="1" dirty="0" err="1" smtClean="0">
                <a:latin typeface="Times New Roman" pitchFamily="18" charset="0"/>
                <a:cs typeface="Times New Roman" pitchFamily="18" charset="0"/>
              </a:rPr>
              <a:t>зародилася</a:t>
            </a:r>
            <a:r>
              <a:rPr lang="ru-RU" sz="2200" b="1" dirty="0" smtClean="0">
                <a:latin typeface="Times New Roman" pitchFamily="18" charset="0"/>
                <a:cs typeface="Times New Roman" pitchFamily="18" charset="0"/>
              </a:rPr>
              <a:t> у США.</a:t>
            </a:r>
            <a:br>
              <a:rPr lang="ru-RU" sz="2200" b="1" dirty="0" smtClean="0">
                <a:latin typeface="Times New Roman" pitchFamily="18" charset="0"/>
                <a:cs typeface="Times New Roman" pitchFamily="18" charset="0"/>
              </a:rPr>
            </a:br>
            <a:endParaRPr lang="uk-UA" sz="2200" b="1" dirty="0">
              <a:latin typeface="Times New Roman" pitchFamily="18" charset="0"/>
              <a:cs typeface="Times New Roman" pitchFamily="18" charset="0"/>
            </a:endParaRPr>
          </a:p>
        </p:txBody>
      </p:sp>
      <p:sp>
        <p:nvSpPr>
          <p:cNvPr id="3" name="Содержимое 2"/>
          <p:cNvSpPr>
            <a:spLocks noGrp="1"/>
          </p:cNvSpPr>
          <p:nvPr>
            <p:ph idx="1"/>
          </p:nvPr>
        </p:nvSpPr>
        <p:spPr>
          <a:xfrm>
            <a:off x="3929058" y="4429132"/>
            <a:ext cx="5043494" cy="2286016"/>
          </a:xfrm>
        </p:spPr>
        <p:txBody>
          <a:bodyPr>
            <a:normAutofit lnSpcReduction="10000"/>
          </a:bodyPr>
          <a:lstStyle/>
          <a:p>
            <a:pPr algn="ctr">
              <a:buNone/>
            </a:pPr>
            <a:r>
              <a:rPr lang="ru-RU" sz="2000" b="1" dirty="0" err="1" smtClean="0">
                <a:latin typeface="Times New Roman" pitchFamily="18" charset="0"/>
                <a:cs typeface="Times New Roman" pitchFamily="18" charset="0"/>
              </a:rPr>
              <a:t>Трешівці</a:t>
            </a:r>
            <a:r>
              <a:rPr lang="ru-RU" sz="2000" b="1" dirty="0" smtClean="0">
                <a:latin typeface="Times New Roman" pitchFamily="18" charset="0"/>
                <a:cs typeface="Times New Roman" pitchFamily="18" charset="0"/>
              </a:rPr>
              <a:t> не </a:t>
            </a:r>
            <a:r>
              <a:rPr lang="ru-RU" sz="2000" b="1" dirty="0" err="1" smtClean="0">
                <a:latin typeface="Times New Roman" pitchFamily="18" charset="0"/>
                <a:cs typeface="Times New Roman" pitchFamily="18" charset="0"/>
              </a:rPr>
              <a:t>слідують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моді</a:t>
            </a:r>
            <a:r>
              <a:rPr lang="ru-RU" sz="2000" b="1" dirty="0" smtClean="0">
                <a:latin typeface="Times New Roman" pitchFamily="18" charset="0"/>
                <a:cs typeface="Times New Roman" pitchFamily="18" charset="0"/>
              </a:rPr>
              <a:t> - </a:t>
            </a:r>
            <a:r>
              <a:rPr lang="ru-RU" sz="2000" b="1" dirty="0" err="1" smtClean="0">
                <a:latin typeface="Times New Roman" pitchFamily="18" charset="0"/>
                <a:cs typeface="Times New Roman" pitchFamily="18" charset="0"/>
              </a:rPr>
              <a:t>якщо</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всі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починають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носити</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облягаючі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джинси</a:t>
            </a:r>
            <a:r>
              <a:rPr lang="ru-RU" sz="2000" b="1" dirty="0" smtClean="0">
                <a:latin typeface="Times New Roman" pitchFamily="18" charset="0"/>
                <a:cs typeface="Times New Roman" pitchFamily="18" charset="0"/>
              </a:rPr>
              <a:t>, вони </a:t>
            </a:r>
            <a:r>
              <a:rPr lang="ru-RU" sz="2000" b="1" dirty="0" err="1" smtClean="0">
                <a:latin typeface="Times New Roman" pitchFamily="18" charset="0"/>
                <a:cs typeface="Times New Roman" pitchFamily="18" charset="0"/>
              </a:rPr>
              <a:t>одягають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кльош</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якщо</a:t>
            </a:r>
            <a:r>
              <a:rPr lang="ru-RU" sz="2000" b="1" dirty="0" smtClean="0">
                <a:latin typeface="Times New Roman" pitchFamily="18" charset="0"/>
                <a:cs typeface="Times New Roman" pitchFamily="18" charset="0"/>
              </a:rPr>
              <a:t> в </a:t>
            </a:r>
            <a:r>
              <a:rPr lang="ru-RU" sz="2000" b="1" dirty="0" err="1" smtClean="0">
                <a:latin typeface="Times New Roman" pitchFamily="18" charset="0"/>
                <a:cs typeface="Times New Roman" pitchFamily="18" charset="0"/>
              </a:rPr>
              <a:t>цьому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сезоні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популярні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строгі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білі</a:t>
            </a:r>
            <a:r>
              <a:rPr lang="ru-RU" sz="2000" b="1" dirty="0" smtClean="0">
                <a:latin typeface="Times New Roman" pitchFamily="18" charset="0"/>
                <a:cs typeface="Times New Roman" pitchFamily="18" charset="0"/>
              </a:rPr>
              <a:t> сорочки, вони </a:t>
            </a:r>
            <a:r>
              <a:rPr lang="ru-RU" sz="2000" b="1" dirty="0" err="1" smtClean="0">
                <a:latin typeface="Times New Roman" pitchFamily="18" charset="0"/>
                <a:cs typeface="Times New Roman" pitchFamily="18" charset="0"/>
              </a:rPr>
              <a:t>з</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гордістю</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носитимуть</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чорні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рвані</a:t>
            </a:r>
            <a:r>
              <a:rPr lang="ru-RU" sz="2000" b="1" dirty="0" smtClean="0">
                <a:latin typeface="Times New Roman" pitchFamily="18" charset="0"/>
                <a:cs typeface="Times New Roman" pitchFamily="18" charset="0"/>
              </a:rPr>
              <a:t> майки. Дух </a:t>
            </a:r>
            <a:r>
              <a:rPr lang="ru-RU" sz="2000" b="1" dirty="0" err="1" smtClean="0">
                <a:latin typeface="Times New Roman" pitchFamily="18" charset="0"/>
                <a:cs typeface="Times New Roman" pitchFamily="18" charset="0"/>
              </a:rPr>
              <a:t>протиріччя</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виклик</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суспільству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прагнення</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протиставити</a:t>
            </a:r>
            <a:r>
              <a:rPr lang="ru-RU" sz="2000" b="1" dirty="0" smtClean="0">
                <a:latin typeface="Times New Roman" pitchFamily="18" charset="0"/>
                <a:cs typeface="Times New Roman" pitchFamily="18" charset="0"/>
              </a:rPr>
              <a:t> себе </a:t>
            </a:r>
            <a:r>
              <a:rPr lang="ru-RU" sz="2000" b="1" dirty="0" err="1" smtClean="0">
                <a:latin typeface="Times New Roman" pitchFamily="18" charset="0"/>
                <a:cs typeface="Times New Roman" pitchFamily="18" charset="0"/>
              </a:rPr>
              <a:t>більшості</a:t>
            </a:r>
            <a:r>
              <a:rPr lang="ru-RU" sz="2000" b="1" dirty="0" smtClean="0">
                <a:latin typeface="Times New Roman" pitchFamily="18" charset="0"/>
                <a:cs typeface="Times New Roman" pitchFamily="18" charset="0"/>
              </a:rPr>
              <a:t> — у </a:t>
            </a:r>
            <a:r>
              <a:rPr lang="ru-RU" sz="2000" b="1" dirty="0" err="1" smtClean="0">
                <a:latin typeface="Times New Roman" pitchFamily="18" charset="0"/>
                <a:cs typeface="Times New Roman" pitchFamily="18" charset="0"/>
              </a:rPr>
              <a:t>цьому</a:t>
            </a:r>
            <a:r>
              <a:rPr lang="ru-RU" sz="2000" b="1" dirty="0" smtClean="0">
                <a:latin typeface="Times New Roman" pitchFamily="18" charset="0"/>
                <a:cs typeface="Times New Roman" pitchFamily="18" charset="0"/>
              </a:rPr>
              <a:t> весь </a:t>
            </a:r>
            <a:r>
              <a:rPr lang="ru-RU" sz="2000" b="1" dirty="0" err="1" smtClean="0">
                <a:latin typeface="Times New Roman" pitchFamily="18" charset="0"/>
                <a:cs typeface="Times New Roman" pitchFamily="18" charset="0"/>
              </a:rPr>
              <a:t>треш</a:t>
            </a:r>
            <a:r>
              <a:rPr lang="ru-RU" sz="2000" b="1" dirty="0" smtClean="0">
                <a:latin typeface="Times New Roman" pitchFamily="18" charset="0"/>
                <a:cs typeface="Times New Roman" pitchFamily="18" charset="0"/>
              </a:rPr>
              <a:t>.</a:t>
            </a:r>
            <a:endParaRPr lang="uk-UA" sz="2000" b="1" dirty="0">
              <a:latin typeface="Times New Roman" pitchFamily="18" charset="0"/>
              <a:cs typeface="Times New Roman" pitchFamily="18" charset="0"/>
            </a:endParaRPr>
          </a:p>
        </p:txBody>
      </p:sp>
      <p:sp>
        <p:nvSpPr>
          <p:cNvPr id="4" name="Прямоугольник 3"/>
          <p:cNvSpPr/>
          <p:nvPr/>
        </p:nvSpPr>
        <p:spPr>
          <a:xfrm>
            <a:off x="428596" y="214290"/>
            <a:ext cx="2976264" cy="523220"/>
          </a:xfrm>
          <a:prstGeom prst="rect">
            <a:avLst/>
          </a:prstGeom>
        </p:spPr>
        <p:txBody>
          <a:bodyPr wrap="none">
            <a:spAutoFit/>
          </a:bodyPr>
          <a:lstStyle/>
          <a:p>
            <a:r>
              <a:rPr lang="ru-RU" sz="2800" b="1" i="1" dirty="0" err="1" smtClean="0">
                <a:solidFill>
                  <a:srgbClr val="00B050"/>
                </a:solidFill>
                <a:latin typeface="Times New Roman" pitchFamily="18" charset="0"/>
                <a:cs typeface="Times New Roman" pitchFamily="18" charset="0"/>
              </a:rPr>
              <a:t>Треш</a:t>
            </a:r>
            <a:r>
              <a:rPr lang="ru-RU" sz="2800" b="1" i="1" dirty="0" smtClean="0">
                <a:solidFill>
                  <a:srgbClr val="00B050"/>
                </a:solidFill>
                <a:latin typeface="Times New Roman" pitchFamily="18" charset="0"/>
                <a:cs typeface="Times New Roman" pitchFamily="18" charset="0"/>
              </a:rPr>
              <a:t> </a:t>
            </a:r>
            <a:r>
              <a:rPr lang="ru-RU" b="1" dirty="0" smtClean="0">
                <a:solidFill>
                  <a:srgbClr val="00B050"/>
                </a:solidFill>
                <a:latin typeface="Times New Roman" pitchFamily="18" charset="0"/>
                <a:cs typeface="Times New Roman" pitchFamily="18" charset="0"/>
              </a:rPr>
              <a:t>— </a:t>
            </a:r>
            <a:r>
              <a:rPr lang="ru-RU" b="1" dirty="0" err="1" smtClean="0">
                <a:solidFill>
                  <a:srgbClr val="00B050"/>
                </a:solidFill>
                <a:latin typeface="Times New Roman" pitchFamily="18" charset="0"/>
                <a:cs typeface="Times New Roman" pitchFamily="18" charset="0"/>
              </a:rPr>
              <a:t>ніяких</a:t>
            </a:r>
            <a:r>
              <a:rPr lang="ru-RU" b="1" dirty="0" smtClean="0">
                <a:solidFill>
                  <a:srgbClr val="00B050"/>
                </a:solidFill>
                <a:latin typeface="Times New Roman" pitchFamily="18" charset="0"/>
                <a:cs typeface="Times New Roman" pitchFamily="18" charset="0"/>
              </a:rPr>
              <a:t> правил</a:t>
            </a:r>
            <a:endParaRPr lang="uk-UA" dirty="0">
              <a:solidFill>
                <a:srgbClr val="00B050"/>
              </a:solidFill>
              <a:latin typeface="Times New Roman" pitchFamily="18" charset="0"/>
              <a:cs typeface="Times New Roman" pitchFamily="18" charset="0"/>
            </a:endParaRPr>
          </a:p>
        </p:txBody>
      </p:sp>
      <p:sp>
        <p:nvSpPr>
          <p:cNvPr id="5" name="Прямоугольник 4"/>
          <p:cNvSpPr/>
          <p:nvPr/>
        </p:nvSpPr>
        <p:spPr>
          <a:xfrm>
            <a:off x="214282" y="857232"/>
            <a:ext cx="3714776" cy="3416320"/>
          </a:xfrm>
          <a:prstGeom prst="rect">
            <a:avLst/>
          </a:prstGeom>
        </p:spPr>
        <p:txBody>
          <a:bodyPr wrap="square">
            <a:spAutoFit/>
          </a:bodyPr>
          <a:lstStyle/>
          <a:p>
            <a:r>
              <a:rPr lang="ru-RU" b="1" dirty="0" smtClean="0">
                <a:latin typeface="Times New Roman" pitchFamily="18" charset="0"/>
                <a:cs typeface="Times New Roman" pitchFamily="18" charset="0"/>
              </a:rPr>
              <a:t>   Суть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особливість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трешу</a:t>
            </a:r>
            <a:r>
              <a:rPr lang="ru-RU" b="1" dirty="0" smtClean="0">
                <a:latin typeface="Times New Roman" pitchFamily="18" charset="0"/>
                <a:cs typeface="Times New Roman" pitchFamily="18" charset="0"/>
              </a:rPr>
              <a:t> — не </a:t>
            </a:r>
            <a:r>
              <a:rPr lang="ru-RU" b="1" dirty="0" err="1" smtClean="0">
                <a:latin typeface="Times New Roman" pitchFamily="18" charset="0"/>
                <a:cs typeface="Times New Roman" pitchFamily="18" charset="0"/>
              </a:rPr>
              <a:t>слідувати</a:t>
            </a:r>
            <a:r>
              <a:rPr lang="ru-RU" b="1" dirty="0" smtClean="0">
                <a:latin typeface="Times New Roman" pitchFamily="18" charset="0"/>
                <a:cs typeface="Times New Roman" pitchFamily="18" charset="0"/>
              </a:rPr>
              <a:t> стандартам, </a:t>
            </a:r>
            <a:r>
              <a:rPr lang="ru-RU" b="1" dirty="0" err="1" smtClean="0">
                <a:latin typeface="Times New Roman" pitchFamily="18" charset="0"/>
                <a:cs typeface="Times New Roman" pitchFamily="18" charset="0"/>
              </a:rPr>
              <a:t>поводитись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одягатись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жити</a:t>
            </a:r>
            <a:r>
              <a:rPr lang="ru-RU" b="1" dirty="0" smtClean="0">
                <a:latin typeface="Times New Roman" pitchFamily="18" charset="0"/>
                <a:cs typeface="Times New Roman" pitchFamily="18" charset="0"/>
              </a:rPr>
              <a:t> так, як </a:t>
            </a:r>
            <a:r>
              <a:rPr lang="ru-RU" b="1" dirty="0" err="1" smtClean="0">
                <a:latin typeface="Times New Roman" pitchFamily="18" charset="0"/>
                <a:cs typeface="Times New Roman" pitchFamily="18" charset="0"/>
              </a:rPr>
              <a:t>хочеться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саме</a:t>
            </a:r>
            <a:r>
              <a:rPr lang="ru-RU" b="1" dirty="0" smtClean="0">
                <a:latin typeface="Times New Roman" pitchFamily="18" charset="0"/>
                <a:cs typeface="Times New Roman" pitchFamily="18" charset="0"/>
              </a:rPr>
              <a:t> зараз, </a:t>
            </a:r>
            <a:r>
              <a:rPr lang="ru-RU" b="1" dirty="0" err="1" smtClean="0">
                <a:latin typeface="Times New Roman" pitchFamily="18" charset="0"/>
                <a:cs typeface="Times New Roman" pitchFamily="18" charset="0"/>
              </a:rPr>
              <a:t>залежно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від</a:t>
            </a:r>
            <a:r>
              <a:rPr lang="ru-RU" b="1" dirty="0" smtClean="0">
                <a:latin typeface="Times New Roman" pitchFamily="18" charset="0"/>
                <a:cs typeface="Times New Roman" pitchFamily="18" charset="0"/>
              </a:rPr>
              <a:t> настрою. Цей стиль </a:t>
            </a:r>
            <a:r>
              <a:rPr lang="ru-RU" b="1" dirty="0" err="1" smtClean="0">
                <a:latin typeface="Times New Roman" pitchFamily="18" charset="0"/>
                <a:cs typeface="Times New Roman" pitchFamily="18" charset="0"/>
              </a:rPr>
              <a:t>обирають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сміливі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екстравагантні</a:t>
            </a:r>
            <a:r>
              <a:rPr lang="ru-RU" b="1" dirty="0" smtClean="0">
                <a:latin typeface="Times New Roman" pitchFamily="18" charset="0"/>
                <a:cs typeface="Times New Roman" pitchFamily="18" charset="0"/>
              </a:rPr>
              <a:t> люди. </a:t>
            </a:r>
            <a:r>
              <a:rPr lang="ru-RU" b="1" dirty="0" err="1" smtClean="0">
                <a:latin typeface="Times New Roman" pitchFamily="18" charset="0"/>
                <a:cs typeface="Times New Roman" pitchFamily="18" charset="0"/>
              </a:rPr>
              <a:t>Треш</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ще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називають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сміттєвим</a:t>
            </a:r>
            <a:r>
              <a:rPr lang="ru-RU" b="1" dirty="0" smtClean="0">
                <a:latin typeface="Times New Roman" pitchFamily="18" charset="0"/>
                <a:cs typeface="Times New Roman" pitchFamily="18" charset="0"/>
              </a:rPr>
              <a:t> стилем", </a:t>
            </a:r>
            <a:r>
              <a:rPr lang="ru-RU" b="1" dirty="0" err="1" smtClean="0">
                <a:latin typeface="Times New Roman" pitchFamily="18" charset="0"/>
                <a:cs typeface="Times New Roman" pitchFamily="18" charset="0"/>
              </a:rPr>
              <a:t>адже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його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представники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полюбляють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поєднувати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непоєднуване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використовувати</a:t>
            </a:r>
            <a:r>
              <a:rPr lang="ru-RU" b="1" dirty="0" smtClean="0">
                <a:latin typeface="Times New Roman" pitchFamily="18" charset="0"/>
                <a:cs typeface="Times New Roman" pitchFamily="18" charset="0"/>
              </a:rPr>
              <a:t> для </a:t>
            </a:r>
            <a:r>
              <a:rPr lang="ru-RU" b="1" dirty="0" err="1" smtClean="0">
                <a:latin typeface="Times New Roman" pitchFamily="18" charset="0"/>
                <a:cs typeface="Times New Roman" pitchFamily="18" charset="0"/>
              </a:rPr>
              <a:t>створення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свого</a:t>
            </a:r>
            <a:r>
              <a:rPr lang="ru-RU" b="1" dirty="0" smtClean="0">
                <a:latin typeface="Times New Roman" pitchFamily="18" charset="0"/>
                <a:cs typeface="Times New Roman" pitchFamily="18" charset="0"/>
              </a:rPr>
              <a:t> образу все, </a:t>
            </a:r>
            <a:r>
              <a:rPr lang="ru-RU" b="1" dirty="0" err="1" smtClean="0">
                <a:latin typeface="Times New Roman" pitchFamily="18" charset="0"/>
                <a:cs typeface="Times New Roman" pitchFamily="18" charset="0"/>
              </a:rPr>
              <a:t>що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можливо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неможливо</a:t>
            </a:r>
            <a:r>
              <a:rPr lang="ru-RU" b="1" dirty="0" smtClean="0">
                <a:latin typeface="Times New Roman" pitchFamily="18" charset="0"/>
                <a:cs typeface="Times New Roman" pitchFamily="18" charset="0"/>
              </a:rPr>
              <a:t>.</a:t>
            </a:r>
          </a:p>
        </p:txBody>
      </p:sp>
      <p:pic>
        <p:nvPicPr>
          <p:cNvPr id="8196" name="Picture 4" descr="Фото Модный треш: самые необычные наряды с подиумов (фото ..."/>
          <p:cNvPicPr>
            <a:picLocks noChangeAspect="1" noChangeArrowheads="1"/>
          </p:cNvPicPr>
          <p:nvPr/>
        </p:nvPicPr>
        <p:blipFill>
          <a:blip r:embed="rId2" cstate="print"/>
          <a:srcRect/>
          <a:stretch>
            <a:fillRect/>
          </a:stretch>
        </p:blipFill>
        <p:spPr bwMode="auto">
          <a:xfrm>
            <a:off x="214282" y="4286256"/>
            <a:ext cx="4000528" cy="2340445"/>
          </a:xfrm>
          <a:prstGeom prst="rect">
            <a:avLst/>
          </a:prstGeom>
          <a:ln>
            <a:noFill/>
          </a:ln>
          <a:effectLst>
            <a:softEdge rad="112500"/>
          </a:effectLst>
        </p:spPr>
      </p:pic>
      <p:pic>
        <p:nvPicPr>
          <p:cNvPr id="8198" name="Picture 6" descr="Сумасшествие и трэш: как одеваются «модники» Японии — www.wday.ru"/>
          <p:cNvPicPr>
            <a:picLocks noChangeAspect="1" noChangeArrowheads="1"/>
          </p:cNvPicPr>
          <p:nvPr/>
        </p:nvPicPr>
        <p:blipFill>
          <a:blip r:embed="rId3" cstate="print"/>
          <a:srcRect/>
          <a:stretch>
            <a:fillRect/>
          </a:stretch>
        </p:blipFill>
        <p:spPr bwMode="auto">
          <a:xfrm>
            <a:off x="4000496" y="928669"/>
            <a:ext cx="5087590" cy="34054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14678" y="1357298"/>
            <a:ext cx="5786478" cy="3357586"/>
          </a:xfrm>
        </p:spPr>
        <p:txBody>
          <a:bodyPr>
            <a:noAutofit/>
          </a:bodyPr>
          <a:lstStyle/>
          <a:p>
            <a:pPr algn="r">
              <a:buNone/>
            </a:pP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Їх</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важко</a:t>
            </a:r>
            <a:r>
              <a:rPr lang="ru-RU" sz="1800" b="1" dirty="0" smtClean="0">
                <a:latin typeface="Times New Roman" pitchFamily="18" charset="0"/>
                <a:cs typeface="Times New Roman" pitchFamily="18" charset="0"/>
              </a:rPr>
              <a:t> не </a:t>
            </a:r>
            <a:r>
              <a:rPr lang="ru-RU" sz="1800" b="1" dirty="0" err="1" smtClean="0">
                <a:latin typeface="Times New Roman" pitchFamily="18" charset="0"/>
                <a:cs typeface="Times New Roman" pitchFamily="18" charset="0"/>
              </a:rPr>
              <a:t>помітити</a:t>
            </a:r>
            <a:r>
              <a:rPr lang="ru-RU" sz="1800" b="1" dirty="0" smtClean="0">
                <a:latin typeface="Times New Roman" pitchFamily="18" charset="0"/>
                <a:cs typeface="Times New Roman" pitchFamily="18" charset="0"/>
              </a:rPr>
              <a:t> на </a:t>
            </a:r>
            <a:r>
              <a:rPr lang="ru-RU" sz="1800" b="1" dirty="0" err="1" smtClean="0">
                <a:latin typeface="Times New Roman" pitchFamily="18" charset="0"/>
                <a:cs typeface="Times New Roman" pitchFamily="18" charset="0"/>
              </a:rPr>
              <a:t>вулиці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Можна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виділити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кілька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найхарактерніших</a:t>
            </a:r>
            <a:r>
              <a:rPr lang="ru-RU" sz="1800" b="1" dirty="0" smtClean="0">
                <a:latin typeface="Times New Roman" pitchFamily="18" charset="0"/>
                <a:cs typeface="Times New Roman" pitchFamily="18" charset="0"/>
              </a:rPr>
              <a:t> рис </a:t>
            </a:r>
            <a:r>
              <a:rPr lang="ru-RU" sz="1800" b="1" dirty="0" err="1" smtClean="0">
                <a:latin typeface="Times New Roman" pitchFamily="18" charset="0"/>
                <a:cs typeface="Times New Roman" pitchFamily="18" charset="0"/>
              </a:rPr>
              <a:t>трешу</a:t>
            </a:r>
            <a:r>
              <a:rPr lang="ru-RU" sz="1800" b="1" dirty="0" smtClean="0">
                <a:latin typeface="Times New Roman" pitchFamily="18" charset="0"/>
                <a:cs typeface="Times New Roman" pitchFamily="18" charset="0"/>
              </a:rPr>
              <a:t>:</a:t>
            </a:r>
          </a:p>
          <a:p>
            <a:pPr algn="r">
              <a:buFont typeface="Wingdings" pitchFamily="2" charset="2"/>
              <a:buChar char="ü"/>
            </a:pPr>
            <a:r>
              <a:rPr lang="ru-RU" sz="1800" b="1" dirty="0" err="1" smtClean="0">
                <a:latin typeface="Times New Roman" pitchFamily="18" charset="0"/>
                <a:cs typeface="Times New Roman" pitchFamily="18" charset="0"/>
              </a:rPr>
              <a:t>нісенітні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поєднання</a:t>
            </a:r>
            <a:r>
              <a:rPr lang="ru-RU" sz="1800" b="1" dirty="0" smtClean="0">
                <a:latin typeface="Times New Roman" pitchFamily="18" charset="0"/>
                <a:cs typeface="Times New Roman" pitchFamily="18" charset="0"/>
              </a:rPr>
              <a:t> — </a:t>
            </a:r>
            <a:r>
              <a:rPr lang="ru-RU" sz="1800" b="1" dirty="0" err="1" smtClean="0">
                <a:latin typeface="Times New Roman" pitchFamily="18" charset="0"/>
                <a:cs typeface="Times New Roman" pitchFamily="18" charset="0"/>
              </a:rPr>
              <a:t>бальна</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сукня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гумові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чоботи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рвані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джинси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класичне</a:t>
            </a:r>
            <a:r>
              <a:rPr lang="ru-RU" sz="1800" b="1" dirty="0" smtClean="0">
                <a:latin typeface="Times New Roman" pitchFamily="18" charset="0"/>
                <a:cs typeface="Times New Roman" pitchFamily="18" charset="0"/>
              </a:rPr>
              <a:t> пальто, сорочка </a:t>
            </a:r>
            <a:r>
              <a:rPr lang="ru-RU" sz="1800" b="1" dirty="0" err="1" smtClean="0">
                <a:latin typeface="Times New Roman" pitchFamily="18" charset="0"/>
                <a:cs typeface="Times New Roman" pitchFamily="18" charset="0"/>
              </a:rPr>
              <a:t>з</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краваткою</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кеди</a:t>
            </a:r>
            <a:r>
              <a:rPr lang="ru-RU" sz="1800" b="1" dirty="0" smtClean="0">
                <a:latin typeface="Times New Roman" pitchFamily="18" charset="0"/>
                <a:cs typeface="Times New Roman" pitchFamily="18" charset="0"/>
              </a:rPr>
              <a:t>;</a:t>
            </a:r>
          </a:p>
          <a:p>
            <a:pPr algn="r">
              <a:buFont typeface="Wingdings" pitchFamily="2" charset="2"/>
              <a:buChar char="ü"/>
            </a:pPr>
            <a:r>
              <a:rPr lang="ru-RU" sz="1800" b="1" dirty="0" err="1" smtClean="0">
                <a:latin typeface="Times New Roman" pitchFamily="18" charset="0"/>
                <a:cs typeface="Times New Roman" pitchFamily="18" charset="0"/>
              </a:rPr>
              <a:t>рвані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колготи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діряві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легінси</a:t>
            </a:r>
            <a:r>
              <a:rPr lang="ru-RU" sz="1800" b="1" dirty="0" smtClean="0">
                <a:latin typeface="Times New Roman" pitchFamily="18" charset="0"/>
                <a:cs typeface="Times New Roman" pitchFamily="18" charset="0"/>
              </a:rPr>
              <a:t> — </a:t>
            </a:r>
            <a:r>
              <a:rPr lang="ru-RU" sz="1800" b="1" dirty="0" err="1" smtClean="0">
                <a:latin typeface="Times New Roman" pitchFamily="18" charset="0"/>
                <a:cs typeface="Times New Roman" pitchFamily="18" charset="0"/>
              </a:rPr>
              <a:t>чи</a:t>
            </a:r>
            <a:r>
              <a:rPr lang="ru-RU" sz="1800" b="1" dirty="0" smtClean="0">
                <a:latin typeface="Times New Roman" pitchFamily="18" charset="0"/>
                <a:cs typeface="Times New Roman" pitchFamily="18" charset="0"/>
              </a:rPr>
              <a:t> не </a:t>
            </a:r>
            <a:r>
              <a:rPr lang="ru-RU" sz="1800" b="1" dirty="0" err="1" smtClean="0">
                <a:latin typeface="Times New Roman" pitchFamily="18" charset="0"/>
                <a:cs typeface="Times New Roman" pitchFamily="18" charset="0"/>
              </a:rPr>
              <a:t>головний</a:t>
            </a:r>
            <a:r>
              <a:rPr lang="ru-RU" sz="1800" b="1" dirty="0" smtClean="0">
                <a:latin typeface="Times New Roman" pitchFamily="18" charset="0"/>
                <a:cs typeface="Times New Roman" pitchFamily="18" charset="0"/>
              </a:rPr>
              <a:t> атрибут гардеробу </a:t>
            </a:r>
            <a:r>
              <a:rPr lang="ru-RU" sz="1800" b="1" dirty="0" err="1" smtClean="0">
                <a:latin typeface="Times New Roman" pitchFamily="18" charset="0"/>
                <a:cs typeface="Times New Roman" pitchFamily="18" charset="0"/>
              </a:rPr>
              <a:t>жінки-треш</a:t>
            </a:r>
            <a:r>
              <a:rPr lang="ru-RU" sz="1800" b="1" dirty="0" smtClean="0">
                <a:latin typeface="Times New Roman" pitchFamily="18" charset="0"/>
                <a:cs typeface="Times New Roman" pitchFamily="18" charset="0"/>
              </a:rPr>
              <a:t>;</a:t>
            </a:r>
          </a:p>
          <a:p>
            <a:pPr algn="r">
              <a:buFont typeface="Wingdings" pitchFamily="2" charset="2"/>
              <a:buChar char="ü"/>
            </a:pPr>
            <a:r>
              <a:rPr lang="ru-RU" sz="1800" b="1" dirty="0" smtClean="0">
                <a:latin typeface="Times New Roman" pitchFamily="18" charset="0"/>
                <a:cs typeface="Times New Roman" pitchFamily="18" charset="0"/>
              </a:rPr>
              <a:t>футболки </a:t>
            </a:r>
            <a:r>
              <a:rPr lang="ru-RU" sz="1800" b="1" dirty="0" err="1" smtClean="0">
                <a:latin typeface="Times New Roman" pitchFamily="18" charset="0"/>
                <a:cs typeface="Times New Roman" pitchFamily="18" charset="0"/>
              </a:rPr>
              <a:t>з</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крикливими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принтами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які</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відображають</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внутрішній</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світ</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або</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настрій</a:t>
            </a:r>
            <a:r>
              <a:rPr lang="ru-RU" sz="1800" b="1" dirty="0" smtClean="0">
                <a:latin typeface="Times New Roman" pitchFamily="18" charset="0"/>
                <a:cs typeface="Times New Roman" pitchFamily="18" charset="0"/>
              </a:rPr>
              <a:t>;</a:t>
            </a:r>
          </a:p>
          <a:p>
            <a:pPr algn="r">
              <a:buFont typeface="Wingdings" pitchFamily="2" charset="2"/>
              <a:buChar char="ü"/>
            </a:pPr>
            <a:r>
              <a:rPr lang="ru-RU" sz="1800" b="1" dirty="0" err="1" smtClean="0">
                <a:latin typeface="Times New Roman" pitchFamily="18" charset="0"/>
                <a:cs typeface="Times New Roman" pitchFamily="18" charset="0"/>
              </a:rPr>
              <a:t>татуювання</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пірсинг</a:t>
            </a:r>
            <a:r>
              <a:rPr lang="ru-RU" sz="1800" b="1" dirty="0" smtClean="0">
                <a:latin typeface="Times New Roman" pitchFamily="18" charset="0"/>
                <a:cs typeface="Times New Roman" pitchFamily="18" charset="0"/>
              </a:rPr>
              <a:t>.</a:t>
            </a:r>
          </a:p>
        </p:txBody>
      </p:sp>
      <p:pic>
        <p:nvPicPr>
          <p:cNvPr id="44034" name="Picture 2" descr="http://infomisto.info/gp/d/1/3/3/eda30d53419e83fd7fc9cda20863/czti6tghxs5p/w403h604.jpg"/>
          <p:cNvPicPr>
            <a:picLocks noChangeAspect="1" noChangeArrowheads="1"/>
          </p:cNvPicPr>
          <p:nvPr/>
        </p:nvPicPr>
        <p:blipFill>
          <a:blip r:embed="rId2" cstate="print"/>
          <a:srcRect/>
          <a:stretch>
            <a:fillRect/>
          </a:stretch>
        </p:blipFill>
        <p:spPr bwMode="auto">
          <a:xfrm>
            <a:off x="142844" y="1142984"/>
            <a:ext cx="2071670" cy="3104935"/>
          </a:xfrm>
          <a:prstGeom prst="rect">
            <a:avLst/>
          </a:prstGeom>
          <a:ln>
            <a:noFill/>
          </a:ln>
          <a:effectLst>
            <a:softEdge rad="112500"/>
          </a:effectLst>
        </p:spPr>
      </p:pic>
      <p:pic>
        <p:nvPicPr>
          <p:cNvPr id="44036" name="Picture 4" descr="http://infomisto.info/gp/2/3/2/6/130ce92a4ce4bee14f01bbc074c9/e3n5uk8epmxr/w600h900.jpg"/>
          <p:cNvPicPr>
            <a:picLocks noChangeAspect="1" noChangeArrowheads="1"/>
          </p:cNvPicPr>
          <p:nvPr/>
        </p:nvPicPr>
        <p:blipFill>
          <a:blip r:embed="rId3" cstate="print"/>
          <a:srcRect/>
          <a:stretch>
            <a:fillRect/>
          </a:stretch>
        </p:blipFill>
        <p:spPr bwMode="auto">
          <a:xfrm>
            <a:off x="2143108" y="3286124"/>
            <a:ext cx="2238350" cy="3357526"/>
          </a:xfrm>
          <a:prstGeom prst="rect">
            <a:avLst/>
          </a:prstGeom>
          <a:ln>
            <a:noFill/>
          </a:ln>
          <a:effectLst>
            <a:softEdge rad="112500"/>
          </a:effectLst>
        </p:spPr>
      </p:pic>
      <p:sp>
        <p:nvSpPr>
          <p:cNvPr id="5" name="Прямоугольник 4"/>
          <p:cNvSpPr/>
          <p:nvPr/>
        </p:nvSpPr>
        <p:spPr>
          <a:xfrm>
            <a:off x="214282" y="214290"/>
            <a:ext cx="7286676" cy="1200329"/>
          </a:xfrm>
          <a:prstGeom prst="rect">
            <a:avLst/>
          </a:prstGeom>
        </p:spPr>
        <p:txBody>
          <a:bodyPr wrap="square">
            <a:spAutoFit/>
          </a:bodyPr>
          <a:lstStyle/>
          <a:p>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Представники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трешу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обожнюють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фарбувати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волосся</a:t>
            </a:r>
            <a:r>
              <a:rPr lang="ru-RU" b="1" dirty="0" smtClean="0">
                <a:latin typeface="Times New Roman" pitchFamily="18" charset="0"/>
                <a:cs typeface="Times New Roman" pitchFamily="18" charset="0"/>
              </a:rPr>
              <a:t> у </a:t>
            </a:r>
            <a:r>
              <a:rPr lang="ru-RU" b="1" dirty="0" err="1" smtClean="0">
                <a:latin typeface="Times New Roman" pitchFamily="18" charset="0"/>
                <a:cs typeface="Times New Roman" pitchFamily="18" charset="0"/>
              </a:rPr>
              <a:t>неприродні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відтінки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робити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неординарні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зачіски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фантазійний</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макіяж</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носити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лінзи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незвичних</a:t>
            </a:r>
            <a:r>
              <a:rPr lang="ru-RU" b="1" dirty="0" smtClean="0">
                <a:latin typeface="Times New Roman" pitchFamily="18" charset="0"/>
                <a:cs typeface="Times New Roman" pitchFamily="18" charset="0"/>
              </a:rPr>
              <a:t> форм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p>
          <a:p>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кольорів</a:t>
            </a:r>
            <a:r>
              <a:rPr lang="ru-RU" b="1" dirty="0" smtClean="0">
                <a:latin typeface="Times New Roman" pitchFamily="18" charset="0"/>
                <a:cs typeface="Times New Roman" pitchFamily="18" charset="0"/>
              </a:rPr>
              <a:t>. </a:t>
            </a:r>
            <a:endParaRPr lang="uk-UA" b="1" dirty="0">
              <a:latin typeface="Times New Roman" pitchFamily="18" charset="0"/>
              <a:cs typeface="Times New Roman" pitchFamily="18" charset="0"/>
            </a:endParaRPr>
          </a:p>
        </p:txBody>
      </p:sp>
      <p:sp>
        <p:nvSpPr>
          <p:cNvPr id="6" name="Прямоугольник 5"/>
          <p:cNvSpPr/>
          <p:nvPr/>
        </p:nvSpPr>
        <p:spPr>
          <a:xfrm>
            <a:off x="7643834" y="142852"/>
            <a:ext cx="1153906" cy="584775"/>
          </a:xfrm>
          <a:prstGeom prst="rect">
            <a:avLst/>
          </a:prstGeom>
        </p:spPr>
        <p:txBody>
          <a:bodyPr wrap="none">
            <a:spAutoFit/>
          </a:bodyPr>
          <a:lstStyle/>
          <a:p>
            <a:r>
              <a:rPr lang="ru-RU" sz="3200" b="1" i="1" dirty="0" err="1" smtClean="0">
                <a:solidFill>
                  <a:srgbClr val="00B050"/>
                </a:solidFill>
                <a:latin typeface="Times New Roman" pitchFamily="18" charset="0"/>
                <a:cs typeface="Times New Roman" pitchFamily="18" charset="0"/>
              </a:rPr>
              <a:t>Треш</a:t>
            </a:r>
            <a:endParaRPr lang="uk-UA" sz="3200" dirty="0"/>
          </a:p>
        </p:txBody>
      </p:sp>
      <p:sp>
        <p:nvSpPr>
          <p:cNvPr id="7" name="Прямоугольник 6"/>
          <p:cNvSpPr/>
          <p:nvPr/>
        </p:nvSpPr>
        <p:spPr>
          <a:xfrm>
            <a:off x="4143372" y="4714884"/>
            <a:ext cx="4857752" cy="2031325"/>
          </a:xfrm>
          <a:prstGeom prst="rect">
            <a:avLst/>
          </a:prstGeom>
        </p:spPr>
        <p:txBody>
          <a:bodyPr wrap="square">
            <a:spAutoFit/>
          </a:bodyPr>
          <a:lstStyle/>
          <a:p>
            <a:pPr algn="ctr">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Сьогодні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цей</a:t>
            </a:r>
            <a:r>
              <a:rPr lang="ru-RU" b="1" dirty="0" smtClean="0">
                <a:latin typeface="Times New Roman" pitchFamily="18" charset="0"/>
                <a:cs typeface="Times New Roman" pitchFamily="18" charset="0"/>
              </a:rPr>
              <a:t> стиль </a:t>
            </a:r>
            <a:r>
              <a:rPr lang="ru-RU" b="1" dirty="0" err="1" smtClean="0">
                <a:latin typeface="Times New Roman" pitchFamily="18" charset="0"/>
                <a:cs typeface="Times New Roman" pitchFamily="18" charset="0"/>
              </a:rPr>
              <a:t>популярний</a:t>
            </a:r>
            <a:r>
              <a:rPr lang="ru-RU" b="1" dirty="0" smtClean="0">
                <a:latin typeface="Times New Roman" pitchFamily="18" charset="0"/>
                <a:cs typeface="Times New Roman" pitchFamily="18" charset="0"/>
              </a:rPr>
              <a:t> не </a:t>
            </a:r>
            <a:r>
              <a:rPr lang="ru-RU" b="1" dirty="0" err="1" smtClean="0">
                <a:latin typeface="Times New Roman" pitchFamily="18" charset="0"/>
                <a:cs typeface="Times New Roman" pitchFamily="18" charset="0"/>
              </a:rPr>
              <a:t>лише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серед</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підлітків</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молоді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багато</a:t>
            </a:r>
            <a:r>
              <a:rPr lang="ru-RU" b="1" dirty="0" smtClean="0">
                <a:latin typeface="Times New Roman" pitchFamily="18" charset="0"/>
                <a:cs typeface="Times New Roman" pitchFamily="18" charset="0"/>
              </a:rPr>
              <a:t> знаменитостей </a:t>
            </a:r>
            <a:r>
              <a:rPr lang="ru-RU" b="1" dirty="0" err="1" smtClean="0">
                <a:latin typeface="Times New Roman" pitchFamily="18" charset="0"/>
                <a:cs typeface="Times New Roman" pitchFamily="18" charset="0"/>
              </a:rPr>
              <a:t>постають</a:t>
            </a:r>
            <a:r>
              <a:rPr lang="ru-RU" b="1" dirty="0" smtClean="0">
                <a:latin typeface="Times New Roman" pitchFamily="18" charset="0"/>
                <a:cs typeface="Times New Roman" pitchFamily="18" charset="0"/>
              </a:rPr>
              <a:t> в </a:t>
            </a:r>
            <a:r>
              <a:rPr lang="ru-RU" b="1" dirty="0" err="1" smtClean="0">
                <a:latin typeface="Times New Roman" pitchFamily="18" charset="0"/>
                <a:cs typeface="Times New Roman" pitchFamily="18" charset="0"/>
              </a:rPr>
              <a:t>епатажних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трешових</a:t>
            </a:r>
            <a:r>
              <a:rPr lang="ru-RU" b="1" dirty="0" smtClean="0">
                <a:latin typeface="Times New Roman" pitchFamily="18" charset="0"/>
                <a:cs typeface="Times New Roman" pitchFamily="18" charset="0"/>
              </a:rPr>
              <a:t> образах на показах, </a:t>
            </a:r>
            <a:r>
              <a:rPr lang="ru-RU" b="1" dirty="0" err="1" smtClean="0">
                <a:latin typeface="Times New Roman" pitchFamily="18" charset="0"/>
                <a:cs typeface="Times New Roman" pitchFamily="18" charset="0"/>
              </a:rPr>
              <a:t>світських</a:t>
            </a:r>
            <a:r>
              <a:rPr lang="ru-RU" b="1" dirty="0" smtClean="0">
                <a:latin typeface="Times New Roman" pitchFamily="18" charset="0"/>
                <a:cs typeface="Times New Roman" pitchFamily="18" charset="0"/>
              </a:rPr>
              <a:t> заходах, у </a:t>
            </a:r>
            <a:r>
              <a:rPr lang="ru-RU" b="1" dirty="0" err="1" smtClean="0">
                <a:latin typeface="Times New Roman" pitchFamily="18" charset="0"/>
                <a:cs typeface="Times New Roman" pitchFamily="18" charset="0"/>
              </a:rPr>
              <a:t>своїх</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кліпах</a:t>
            </a:r>
            <a:r>
              <a:rPr lang="ru-RU" b="1" dirty="0" smtClean="0">
                <a:latin typeface="Times New Roman" pitchFamily="18" charset="0"/>
                <a:cs typeface="Times New Roman" pitchFamily="18" charset="0"/>
              </a:rPr>
              <a:t>. </a:t>
            </a:r>
          </a:p>
          <a:p>
            <a:pPr algn="ctr">
              <a:buNone/>
            </a:pP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Найяскравіша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представниця</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Леді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Ґаґа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уся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її</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зіркова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кар’єра</a:t>
            </a:r>
            <a:r>
              <a:rPr lang="ru-RU" b="1" dirty="0" smtClean="0">
                <a:latin typeface="Times New Roman" pitchFamily="18" charset="0"/>
                <a:cs typeface="Times New Roman" pitchFamily="18" charset="0"/>
              </a:rPr>
              <a:t> — </a:t>
            </a:r>
            <a:r>
              <a:rPr lang="ru-RU" b="1" dirty="0" err="1" smtClean="0">
                <a:latin typeface="Times New Roman" pitchFamily="18" charset="0"/>
                <a:cs typeface="Times New Roman" pitchFamily="18" charset="0"/>
              </a:rPr>
              <a:t>це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треш</a:t>
            </a:r>
            <a:r>
              <a:rPr lang="ru-RU" b="1" dirty="0" smtClean="0">
                <a:latin typeface="Times New Roman" pitchFamily="18" charset="0"/>
                <a:cs typeface="Times New Roman" pitchFamily="18" charset="0"/>
              </a:rPr>
              <a:t>.</a:t>
            </a:r>
          </a:p>
        </p:txBody>
      </p:sp>
      <p:pic>
        <p:nvPicPr>
          <p:cNvPr id="7170" name="Picture 2" descr="Сумасшествие и трэш: как одеваются «модники» Японии — www.wday.ru"/>
          <p:cNvPicPr>
            <a:picLocks noChangeAspect="1" noChangeArrowheads="1"/>
          </p:cNvPicPr>
          <p:nvPr/>
        </p:nvPicPr>
        <p:blipFill>
          <a:blip r:embed="rId4" cstate="print"/>
          <a:srcRect/>
          <a:stretch>
            <a:fillRect/>
          </a:stretch>
        </p:blipFill>
        <p:spPr bwMode="auto">
          <a:xfrm>
            <a:off x="36117" y="4857760"/>
            <a:ext cx="2134532" cy="142876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844" y="2500306"/>
            <a:ext cx="6215106" cy="4071966"/>
          </a:xfrm>
        </p:spPr>
        <p:txBody>
          <a:bodyPr>
            <a:noAutofit/>
          </a:bodyPr>
          <a:lstStyle/>
          <a:p>
            <a:r>
              <a:rPr lang="ru-RU" sz="2400" b="1" dirty="0" smtClean="0">
                <a:solidFill>
                  <a:srgbClr val="0000CC"/>
                </a:solidFill>
                <a:latin typeface="Times New Roman" pitchFamily="18" charset="0"/>
                <a:cs typeface="Times New Roman" pitchFamily="18" charset="0"/>
              </a:rPr>
              <a:t>Стиль </a:t>
            </a:r>
            <a:r>
              <a:rPr lang="ru-RU" sz="2400" b="1" dirty="0" err="1" smtClean="0">
                <a:solidFill>
                  <a:srgbClr val="0000CC"/>
                </a:solidFill>
                <a:latin typeface="Times New Roman" pitchFamily="18" charset="0"/>
                <a:cs typeface="Times New Roman" pitchFamily="18" charset="0"/>
              </a:rPr>
              <a:t>одягу</a:t>
            </a:r>
            <a:r>
              <a:rPr lang="ru-RU" sz="2400" b="1" dirty="0" smtClean="0">
                <a:solidFill>
                  <a:srgbClr val="0000CC"/>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у </a:t>
            </a:r>
            <a:r>
              <a:rPr lang="ru-RU" sz="1600" dirty="0" err="1" smtClean="0">
                <a:latin typeface="Times New Roman" pitchFamily="18" charset="0"/>
                <a:cs typeface="Times New Roman" pitchFamily="18" charset="0"/>
              </a:rPr>
              <a:t>ширшому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розумінні</a:t>
            </a:r>
            <a:r>
              <a:rPr lang="ru-RU" sz="2400" dirty="0" smtClean="0">
                <a:solidFill>
                  <a:srgbClr val="0000CC"/>
                </a:solidFill>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певна</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акцентованість</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вбрання</a:t>
            </a:r>
            <a:r>
              <a:rPr lang="ru-RU" sz="1800" b="1" dirty="0" smtClean="0">
                <a:solidFill>
                  <a:srgbClr val="002060"/>
                </a:solidFill>
                <a:latin typeface="Times New Roman" pitchFamily="18" charset="0"/>
                <a:cs typeface="Times New Roman" pitchFamily="18" charset="0"/>
              </a:rPr>
              <a:t>, продиктована </a:t>
            </a:r>
            <a:r>
              <a:rPr lang="ru-RU" sz="1800" b="1" dirty="0" err="1" smtClean="0">
                <a:solidFill>
                  <a:srgbClr val="002060"/>
                </a:solidFill>
                <a:latin typeface="Times New Roman" pitchFamily="18" charset="0"/>
                <a:cs typeface="Times New Roman" pitchFamily="18" charset="0"/>
              </a:rPr>
              <a:t>сукупністю</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наступних</a:t>
            </a:r>
            <a:r>
              <a:rPr lang="ru-RU" sz="1800" b="1" dirty="0" smtClean="0">
                <a:solidFill>
                  <a:srgbClr val="002060"/>
                </a:solidFill>
                <a:latin typeface="Times New Roman" pitchFamily="18" charset="0"/>
                <a:cs typeface="Times New Roman" pitchFamily="18" charset="0"/>
              </a:rPr>
              <a:t> </a:t>
            </a:r>
            <a:r>
              <a:rPr lang="ru-RU" sz="1800" b="1" dirty="0" err="1" smtClean="0">
                <a:solidFill>
                  <a:srgbClr val="002060"/>
                </a:solidFill>
                <a:latin typeface="Times New Roman" pitchFamily="18" charset="0"/>
                <a:cs typeface="Times New Roman" pitchFamily="18" charset="0"/>
              </a:rPr>
              <a:t>ознак</a:t>
            </a:r>
            <a:r>
              <a:rPr lang="ru-RU" sz="1800" b="1" dirty="0" smtClean="0">
                <a:solidFill>
                  <a:srgbClr val="002060"/>
                </a:solidFill>
                <a:latin typeface="Times New Roman" pitchFamily="18" charset="0"/>
                <a:cs typeface="Times New Roman" pitchFamily="18" charset="0"/>
              </a:rPr>
              <a:t>:</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віком</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статтю</a:t>
            </a:r>
            <a:r>
              <a:rPr lang="ru-RU" sz="1800" b="1" i="1" dirty="0" smtClean="0">
                <a:solidFill>
                  <a:srgbClr val="002060"/>
                </a:solidFill>
                <a:latin typeface="Times New Roman" pitchFamily="18" charset="0"/>
                <a:cs typeface="Times New Roman" pitchFamily="18" charset="0"/>
              </a:rPr>
              <a:t> , </a:t>
            </a:r>
            <a:r>
              <a:rPr lang="ru-RU" sz="1800" b="1" i="1" dirty="0" err="1" smtClean="0">
                <a:solidFill>
                  <a:srgbClr val="002060"/>
                </a:solidFill>
                <a:latin typeface="Times New Roman" pitchFamily="18" charset="0"/>
                <a:cs typeface="Times New Roman" pitchFamily="18" charset="0"/>
              </a:rPr>
              <a:t>професією</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соціальним</a:t>
            </a:r>
            <a:r>
              <a:rPr lang="ru-RU" sz="1800" b="1" i="1" dirty="0" smtClean="0">
                <a:solidFill>
                  <a:srgbClr val="002060"/>
                </a:solidFill>
                <a:latin typeface="Times New Roman" pitchFamily="18" charset="0"/>
                <a:cs typeface="Times New Roman" pitchFamily="18" charset="0"/>
              </a:rPr>
              <a:t> статусом, </a:t>
            </a:r>
            <a:r>
              <a:rPr lang="ru-RU" sz="1800" b="1" i="1" dirty="0" err="1" smtClean="0">
                <a:solidFill>
                  <a:srgbClr val="002060"/>
                </a:solidFill>
                <a:latin typeface="Times New Roman" pitchFamily="18" charset="0"/>
                <a:cs typeface="Times New Roman" pitchFamily="18" charset="0"/>
              </a:rPr>
              <a:t>приналежністю</a:t>
            </a:r>
            <a:r>
              <a:rPr lang="ru-RU" sz="1800" b="1" i="1" dirty="0" smtClean="0">
                <a:solidFill>
                  <a:srgbClr val="002060"/>
                </a:solidFill>
                <a:latin typeface="Times New Roman" pitchFamily="18" charset="0"/>
                <a:cs typeface="Times New Roman" pitchFamily="18" charset="0"/>
              </a:rPr>
              <a:t> до </a:t>
            </a:r>
            <a:r>
              <a:rPr lang="ru-RU" sz="1800" b="1" i="1" dirty="0" err="1" smtClean="0">
                <a:solidFill>
                  <a:srgbClr val="002060"/>
                </a:solidFill>
                <a:latin typeface="Times New Roman" pitchFamily="18" charset="0"/>
                <a:cs typeface="Times New Roman" pitchFamily="18" charset="0"/>
              </a:rPr>
              <a:t>субкультури</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особистим</a:t>
            </a:r>
            <a:r>
              <a:rPr lang="ru-RU" sz="1800" b="1" i="1" dirty="0" smtClean="0">
                <a:solidFill>
                  <a:srgbClr val="002060"/>
                </a:solidFill>
                <a:latin typeface="Times New Roman" pitchFamily="18" charset="0"/>
                <a:cs typeface="Times New Roman" pitchFamily="18" charset="0"/>
              </a:rPr>
              <a:t> смаком </a:t>
            </a:r>
            <a:r>
              <a:rPr lang="ru-RU" sz="1800" b="1" i="1" dirty="0" err="1" smtClean="0">
                <a:solidFill>
                  <a:srgbClr val="002060"/>
                </a:solidFill>
                <a:latin typeface="Times New Roman" pitchFamily="18" charset="0"/>
                <a:cs typeface="Times New Roman" pitchFamily="18" charset="0"/>
              </a:rPr>
              <a:t>людини</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епохою</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життя</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суспільства</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національністю</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религійною</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приналежністю</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доречністю</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функціональністю</a:t>
            </a:r>
            <a:r>
              <a:rPr lang="ru-RU" sz="1800" b="1" i="1" dirty="0" smtClean="0">
                <a:solidFill>
                  <a:srgbClr val="002060"/>
                </a:solidFill>
                <a:latin typeface="Times New Roman" pitchFamily="18" charset="0"/>
                <a:cs typeface="Times New Roman" pitchFamily="18" charset="0"/>
              </a:rPr>
              <a:t>, способом </a:t>
            </a:r>
            <a:r>
              <a:rPr lang="ru-RU" sz="1800" b="1" i="1" dirty="0" err="1" smtClean="0">
                <a:solidFill>
                  <a:srgbClr val="002060"/>
                </a:solidFill>
                <a:latin typeface="Times New Roman" pitchFamily="18" charset="0"/>
                <a:cs typeface="Times New Roman" pitchFamily="18" charset="0"/>
              </a:rPr>
              <a:t>життя</a:t>
            </a:r>
            <a:r>
              <a:rPr lang="ru-RU" sz="1800" b="1" i="1" dirty="0" smtClean="0">
                <a:solidFill>
                  <a:srgbClr val="002060"/>
                </a:solidFill>
                <a:latin typeface="Times New Roman" pitchFamily="18" charset="0"/>
                <a:cs typeface="Times New Roman" pitchFamily="18" charset="0"/>
              </a:rPr>
              <a:t> та </a:t>
            </a:r>
            <a:r>
              <a:rPr lang="ru-RU" sz="1800" b="1" i="1" dirty="0" err="1" smtClean="0">
                <a:solidFill>
                  <a:srgbClr val="002060"/>
                </a:solidFill>
                <a:latin typeface="Times New Roman" pitchFamily="18" charset="0"/>
                <a:cs typeface="Times New Roman" pitchFamily="18" charset="0"/>
              </a:rPr>
              <a:t>індивідуальними</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особливостями</a:t>
            </a:r>
            <a:r>
              <a:rPr lang="ru-RU" sz="1800" b="1" i="1" dirty="0" smtClean="0">
                <a:solidFill>
                  <a:srgbClr val="002060"/>
                </a:solidFill>
                <a:latin typeface="Times New Roman" pitchFamily="18" charset="0"/>
                <a:cs typeface="Times New Roman" pitchFamily="18" charset="0"/>
              </a:rPr>
              <a:t>.</a:t>
            </a:r>
            <a:r>
              <a:rPr lang="ru-RU" sz="1800" dirty="0" smtClean="0">
                <a:latin typeface="Times New Roman" pitchFamily="18" charset="0"/>
                <a:cs typeface="Times New Roman" pitchFamily="18" charset="0"/>
              </a:rPr>
              <a:t/>
            </a:r>
            <a:br>
              <a:rPr lang="ru-RU" sz="1800" dirty="0" smtClean="0">
                <a:latin typeface="Times New Roman" pitchFamily="18" charset="0"/>
                <a:cs typeface="Times New Roman" pitchFamily="18" charset="0"/>
              </a:rPr>
            </a:br>
            <a:r>
              <a:rPr lang="ru-RU" sz="1800" dirty="0" err="1" smtClean="0">
                <a:solidFill>
                  <a:srgbClr val="002060"/>
                </a:solidFill>
                <a:latin typeface="Times New Roman" pitchFamily="18" charset="0"/>
                <a:cs typeface="Times New Roman" pitchFamily="18" charset="0"/>
              </a:rPr>
              <a:t>Акценти</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розставляються</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зазвичай</a:t>
            </a:r>
            <a:r>
              <a:rPr lang="ru-RU" sz="1800" dirty="0" smtClean="0">
                <a:solidFill>
                  <a:srgbClr val="002060"/>
                </a:solidFill>
                <a:latin typeface="Times New Roman" pitchFamily="18" charset="0"/>
                <a:cs typeface="Times New Roman" pitchFamily="18" charset="0"/>
              </a:rPr>
              <a:t>, за </a:t>
            </a:r>
            <a:r>
              <a:rPr lang="ru-RU" sz="1800" dirty="0" err="1" smtClean="0">
                <a:solidFill>
                  <a:srgbClr val="002060"/>
                </a:solidFill>
                <a:latin typeface="Times New Roman" pitchFamily="18" charset="0"/>
                <a:cs typeface="Times New Roman" pitchFamily="18" charset="0"/>
              </a:rPr>
              <a:t>допомогою</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аксесуарів</a:t>
            </a:r>
            <a:r>
              <a:rPr lang="ru-RU" sz="1800" dirty="0" smtClean="0">
                <a:solidFill>
                  <a:srgbClr val="002060"/>
                </a:solidFill>
                <a:latin typeface="Times New Roman" pitchFamily="18" charset="0"/>
                <a:cs typeface="Times New Roman" pitchFamily="18" charset="0"/>
              </a:rPr>
              <a:t>.</a:t>
            </a:r>
            <a:br>
              <a:rPr lang="ru-RU" sz="1800" dirty="0" smtClean="0">
                <a:solidFill>
                  <a:srgbClr val="002060"/>
                </a:solidFill>
                <a:latin typeface="Times New Roman" pitchFamily="18" charset="0"/>
                <a:cs typeface="Times New Roman" pitchFamily="18" charset="0"/>
              </a:rPr>
            </a:br>
            <a:r>
              <a:rPr lang="ru-RU" sz="2000" b="1" dirty="0" smtClean="0">
                <a:solidFill>
                  <a:srgbClr val="002060"/>
                </a:solidFill>
                <a:latin typeface="Times New Roman" pitchFamily="18" charset="0"/>
                <a:cs typeface="Times New Roman" pitchFamily="18" charset="0"/>
              </a:rPr>
              <a:t>Стиль </a:t>
            </a:r>
            <a:r>
              <a:rPr lang="ru-RU" sz="2000" b="1" dirty="0" err="1" smtClean="0">
                <a:solidFill>
                  <a:srgbClr val="002060"/>
                </a:solidFill>
                <a:latin typeface="Times New Roman" pitchFamily="18" charset="0"/>
                <a:cs typeface="Times New Roman" pitchFamily="18" charset="0"/>
              </a:rPr>
              <a:t>одягу</a:t>
            </a:r>
            <a:r>
              <a:rPr lang="ru-RU" sz="2000" b="1"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є</a:t>
            </a:r>
            <a:r>
              <a:rPr lang="ru-RU" sz="1800" dirty="0" smtClean="0">
                <a:solidFill>
                  <a:srgbClr val="002060"/>
                </a:solidFill>
                <a:latin typeface="Times New Roman" pitchFamily="18" charset="0"/>
                <a:cs typeface="Times New Roman" pitchFamily="18" charset="0"/>
              </a:rPr>
              <a:t> одним </a:t>
            </a:r>
            <a:r>
              <a:rPr lang="ru-RU" sz="1800" dirty="0" err="1" smtClean="0">
                <a:solidFill>
                  <a:srgbClr val="002060"/>
                </a:solidFill>
                <a:latin typeface="Times New Roman" pitchFamily="18" charset="0"/>
                <a:cs typeface="Times New Roman" pitchFamily="18" charset="0"/>
              </a:rPr>
              <a:t>з</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основних</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елементів</a:t>
            </a:r>
            <a:r>
              <a:rPr lang="ru-RU" sz="1800" b="1" i="1" dirty="0" smtClean="0">
                <a:solidFill>
                  <a:srgbClr val="002060"/>
                </a:solidFill>
                <a:latin typeface="Times New Roman" pitchFamily="18" charset="0"/>
                <a:cs typeface="Times New Roman" pitchFamily="18" charset="0"/>
              </a:rPr>
              <a:t> </a:t>
            </a:r>
            <a:r>
              <a:rPr lang="ru-RU" sz="1800" b="1" i="1" dirty="0" err="1" smtClean="0">
                <a:solidFill>
                  <a:srgbClr val="002060"/>
                </a:solidFill>
                <a:latin typeface="Times New Roman" pitchFamily="18" charset="0"/>
                <a:cs typeface="Times New Roman" pitchFamily="18" charset="0"/>
              </a:rPr>
              <a:t>іміджу</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людини</a:t>
            </a:r>
            <a:r>
              <a:rPr lang="ru-RU" sz="1800" dirty="0" smtClean="0">
                <a:solidFill>
                  <a:srgbClr val="002060"/>
                </a:solidFill>
                <a:latin typeface="Times New Roman" pitchFamily="18" charset="0"/>
                <a:cs typeface="Times New Roman" pitchFamily="18" charset="0"/>
              </a:rPr>
              <a:t> </a:t>
            </a:r>
            <a:r>
              <a:rPr lang="ru-RU" sz="1600" b="1" i="1" dirty="0" smtClean="0">
                <a:solidFill>
                  <a:srgbClr val="002060"/>
                </a:solidFill>
                <a:latin typeface="Times New Roman" pitchFamily="18" charset="0"/>
                <a:cs typeface="Times New Roman" pitchFamily="18" charset="0"/>
              </a:rPr>
              <a:t>(комплексу </a:t>
            </a:r>
            <a:r>
              <a:rPr lang="ru-RU" sz="1600" b="1" i="1" dirty="0" err="1" smtClean="0">
                <a:solidFill>
                  <a:srgbClr val="002060"/>
                </a:solidFill>
                <a:latin typeface="Times New Roman" pitchFamily="18" charset="0"/>
                <a:cs typeface="Times New Roman" pitchFamily="18" charset="0"/>
              </a:rPr>
              <a:t>вражень</a:t>
            </a:r>
            <a:r>
              <a:rPr lang="ru-RU" sz="1600" b="1" i="1" dirty="0" smtClean="0">
                <a:solidFill>
                  <a:srgbClr val="002060"/>
                </a:solidFill>
                <a:latin typeface="Times New Roman" pitchFamily="18" charset="0"/>
                <a:cs typeface="Times New Roman" pitchFamily="18" charset="0"/>
              </a:rPr>
              <a:t>, </a:t>
            </a:r>
            <a:r>
              <a:rPr lang="ru-RU" sz="1600" b="1" i="1" dirty="0" err="1" smtClean="0">
                <a:solidFill>
                  <a:srgbClr val="002060"/>
                </a:solidFill>
                <a:latin typeface="Times New Roman" pitchFamily="18" charset="0"/>
                <a:cs typeface="Times New Roman" pitchFamily="18" charset="0"/>
              </a:rPr>
              <a:t>які</a:t>
            </a:r>
            <a:r>
              <a:rPr lang="ru-RU" sz="1600" b="1" i="1" dirty="0" smtClean="0">
                <a:solidFill>
                  <a:srgbClr val="002060"/>
                </a:solidFill>
                <a:latin typeface="Times New Roman" pitchFamily="18" charset="0"/>
                <a:cs typeface="Times New Roman" pitchFamily="18" charset="0"/>
              </a:rPr>
              <a:t> </a:t>
            </a:r>
            <a:r>
              <a:rPr lang="ru-RU" sz="1600" b="1" i="1" dirty="0" err="1" smtClean="0">
                <a:solidFill>
                  <a:srgbClr val="002060"/>
                </a:solidFill>
                <a:latin typeface="Times New Roman" pitchFamily="18" charset="0"/>
                <a:cs typeface="Times New Roman" pitchFamily="18" charset="0"/>
              </a:rPr>
              <a:t>справляє</a:t>
            </a:r>
            <a:r>
              <a:rPr lang="ru-RU" sz="1600" b="1" i="1" dirty="0" smtClean="0">
                <a:solidFill>
                  <a:srgbClr val="002060"/>
                </a:solidFill>
                <a:latin typeface="Times New Roman" pitchFamily="18" charset="0"/>
                <a:cs typeface="Times New Roman" pitchFamily="18" charset="0"/>
              </a:rPr>
              <a:t> </a:t>
            </a:r>
            <a:r>
              <a:rPr lang="ru-RU" sz="1600" b="1" i="1" dirty="0" err="1" smtClean="0">
                <a:solidFill>
                  <a:srgbClr val="002060"/>
                </a:solidFill>
                <a:latin typeface="Times New Roman" pitchFamily="18" charset="0"/>
                <a:cs typeface="Times New Roman" pitchFamily="18" charset="0"/>
              </a:rPr>
              <a:t>людина</a:t>
            </a:r>
            <a:r>
              <a:rPr lang="ru-RU" sz="1600" b="1" i="1" dirty="0" smtClean="0">
                <a:solidFill>
                  <a:srgbClr val="002060"/>
                </a:solidFill>
                <a:latin typeface="Times New Roman" pitchFamily="18" charset="0"/>
                <a:cs typeface="Times New Roman" pitchFamily="18" charset="0"/>
              </a:rPr>
              <a:t> на </a:t>
            </a:r>
            <a:r>
              <a:rPr lang="ru-RU" sz="1600" b="1" i="1" dirty="0" err="1" smtClean="0">
                <a:solidFill>
                  <a:srgbClr val="002060"/>
                </a:solidFill>
                <a:latin typeface="Times New Roman" pitchFamily="18" charset="0"/>
                <a:cs typeface="Times New Roman" pitchFamily="18" charset="0"/>
              </a:rPr>
              <a:t>оточуючих</a:t>
            </a:r>
            <a:r>
              <a:rPr lang="ru-RU" sz="1600" b="1" i="1" dirty="0" smtClean="0">
                <a:solidFill>
                  <a:srgbClr val="002060"/>
                </a:solidFill>
                <a:latin typeface="Times New Roman" pitchFamily="18" charset="0"/>
                <a:cs typeface="Times New Roman" pitchFamily="18" charset="0"/>
              </a:rPr>
              <a:t>)</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або</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компанії</a:t>
            </a:r>
            <a:r>
              <a:rPr lang="ru-RU" sz="1800" dirty="0" smtClean="0">
                <a:solidFill>
                  <a:srgbClr val="002060"/>
                </a:solidFill>
                <a:latin typeface="Times New Roman" pitchFamily="18" charset="0"/>
                <a:cs typeface="Times New Roman" pitchFamily="18" charset="0"/>
              </a:rPr>
              <a:t> .</a:t>
            </a:r>
            <a:br>
              <a:rPr lang="ru-RU" sz="1800" dirty="0" smtClean="0">
                <a:solidFill>
                  <a:srgbClr val="002060"/>
                </a:solidFill>
                <a:latin typeface="Times New Roman" pitchFamily="18" charset="0"/>
                <a:cs typeface="Times New Roman" pitchFamily="18" charset="0"/>
              </a:rPr>
            </a:br>
            <a:r>
              <a:rPr lang="ru-RU" sz="1800" dirty="0" smtClean="0">
                <a:solidFill>
                  <a:srgbClr val="002060"/>
                </a:solidFill>
                <a:latin typeface="Times New Roman" pitchFamily="18" charset="0"/>
                <a:cs typeface="Times New Roman" pitchFamily="18" charset="0"/>
              </a:rPr>
              <a:t>У рамках одного </a:t>
            </a:r>
            <a:r>
              <a:rPr lang="ru-RU" sz="1800" dirty="0" err="1" smtClean="0">
                <a:solidFill>
                  <a:srgbClr val="002060"/>
                </a:solidFill>
                <a:latin typeface="Times New Roman" pitchFamily="18" charset="0"/>
                <a:cs typeface="Times New Roman" pitchFamily="18" charset="0"/>
              </a:rPr>
              <a:t>зі</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стилів</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іноді</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розрізняють</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його</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різновиди</a:t>
            </a:r>
            <a:r>
              <a:rPr lang="ru-RU" sz="1800" dirty="0" smtClean="0">
                <a:solidFill>
                  <a:srgbClr val="002060"/>
                </a:solidFill>
                <a:latin typeface="Times New Roman" pitchFamily="18" charset="0"/>
                <a:cs typeface="Times New Roman" pitchFamily="18" charset="0"/>
              </a:rPr>
              <a:t> - </a:t>
            </a:r>
            <a:r>
              <a:rPr lang="ru-RU" sz="1800" dirty="0" err="1" smtClean="0">
                <a:solidFill>
                  <a:srgbClr val="002060"/>
                </a:solidFill>
                <a:latin typeface="Times New Roman" pitchFamily="18" charset="0"/>
                <a:cs typeface="Times New Roman" pitchFamily="18" charset="0"/>
              </a:rPr>
              <a:t>підстилі</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або</a:t>
            </a:r>
            <a:r>
              <a:rPr lang="ru-RU" sz="1800" dirty="0" smtClean="0">
                <a:solidFill>
                  <a:srgbClr val="002060"/>
                </a:solidFill>
                <a:latin typeface="Times New Roman" pitchFamily="18" charset="0"/>
                <a:cs typeface="Times New Roman" pitchFamily="18" charset="0"/>
              </a:rPr>
              <a:t> </a:t>
            </a:r>
            <a:r>
              <a:rPr lang="ru-RU" sz="1800" dirty="0" err="1" smtClean="0">
                <a:solidFill>
                  <a:srgbClr val="002060"/>
                </a:solidFill>
                <a:latin typeface="Times New Roman" pitchFamily="18" charset="0"/>
                <a:cs typeface="Times New Roman" pitchFamily="18" charset="0"/>
              </a:rPr>
              <a:t>мікростілі</a:t>
            </a:r>
            <a:r>
              <a:rPr lang="ru-RU" sz="1800" dirty="0" smtClean="0">
                <a:solidFill>
                  <a:srgbClr val="002060"/>
                </a:solidFill>
                <a:latin typeface="Times New Roman" pitchFamily="18" charset="0"/>
                <a:cs typeface="Times New Roman" pitchFamily="18" charset="0"/>
              </a:rPr>
              <a:t>.</a:t>
            </a:r>
            <a:br>
              <a:rPr lang="ru-RU" sz="1800" dirty="0" smtClean="0">
                <a:solidFill>
                  <a:srgbClr val="002060"/>
                </a:solidFill>
                <a:latin typeface="Times New Roman" pitchFamily="18" charset="0"/>
                <a:cs typeface="Times New Roman" pitchFamily="18" charset="0"/>
              </a:rPr>
            </a:br>
            <a:endParaRPr lang="uk-UA" sz="1800" dirty="0">
              <a:solidFill>
                <a:srgbClr val="002060"/>
              </a:solidFill>
              <a:latin typeface="Times New Roman" pitchFamily="18" charset="0"/>
              <a:cs typeface="Times New Roman" pitchFamily="18" charset="0"/>
            </a:endParaRPr>
          </a:p>
        </p:txBody>
      </p:sp>
      <p:sp>
        <p:nvSpPr>
          <p:cNvPr id="3" name="Прямоугольник 2"/>
          <p:cNvSpPr/>
          <p:nvPr/>
        </p:nvSpPr>
        <p:spPr>
          <a:xfrm>
            <a:off x="3143240" y="1285860"/>
            <a:ext cx="5715040" cy="1015663"/>
          </a:xfrm>
          <a:prstGeom prst="rect">
            <a:avLst/>
          </a:prstGeom>
        </p:spPr>
        <p:txBody>
          <a:bodyPr wrap="square">
            <a:spAutoFit/>
          </a:bodyPr>
          <a:lstStyle/>
          <a:p>
            <a:pPr algn="r"/>
            <a:r>
              <a:rPr lang="uk-UA" sz="2400" b="1" dirty="0" smtClean="0">
                <a:solidFill>
                  <a:srgbClr val="0000CC"/>
                </a:solidFill>
                <a:latin typeface="Times New Roman" pitchFamily="18" charset="0"/>
                <a:cs typeface="Times New Roman" pitchFamily="18" charset="0"/>
              </a:rPr>
              <a:t>Стиль одягу </a:t>
            </a:r>
            <a:r>
              <a:rPr lang="uk-UA" sz="1600" dirty="0" smtClean="0">
                <a:solidFill>
                  <a:srgbClr val="002060"/>
                </a:solidFill>
                <a:latin typeface="Times New Roman" pitchFamily="18" charset="0"/>
                <a:cs typeface="Times New Roman" pitchFamily="18" charset="0"/>
              </a:rPr>
              <a:t>у вузькому розумінні </a:t>
            </a:r>
            <a:r>
              <a:rPr lang="uk-UA" b="1" dirty="0" smtClean="0">
                <a:solidFill>
                  <a:srgbClr val="002060"/>
                </a:solidFill>
                <a:latin typeface="Times New Roman" pitchFamily="18" charset="0"/>
                <a:cs typeface="Times New Roman" pitchFamily="18" charset="0"/>
              </a:rPr>
              <a:t>– це сукупність деталей одягу, що разом створюють індивідуальний образ.</a:t>
            </a:r>
            <a:endParaRPr lang="uk-UA"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571472" y="214290"/>
            <a:ext cx="7715304" cy="738664"/>
          </a:xfrm>
          <a:prstGeom prst="rect">
            <a:avLst/>
          </a:prstGeom>
        </p:spPr>
        <p:txBody>
          <a:bodyPr wrap="square">
            <a:spAutoFit/>
          </a:bodyPr>
          <a:lstStyle/>
          <a:p>
            <a:r>
              <a:rPr lang="ru-RU" sz="2400" b="1" dirty="0" smtClean="0">
                <a:solidFill>
                  <a:srgbClr val="7030A0"/>
                </a:solidFill>
                <a:latin typeface="Times New Roman" pitchFamily="18" charset="0"/>
                <a:cs typeface="Times New Roman" pitchFamily="18" charset="0"/>
              </a:rPr>
              <a:t>Стиль</a:t>
            </a:r>
            <a:r>
              <a:rPr lang="ru-RU" dirty="0" smtClean="0">
                <a:solidFill>
                  <a:srgbClr val="7030A0"/>
                </a:solidFill>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ru-RU" b="1" dirty="0" smtClean="0">
                <a:solidFill>
                  <a:srgbClr val="002060"/>
                </a:solidFill>
                <a:latin typeface="Times New Roman" pitchFamily="18" charset="0"/>
                <a:cs typeface="Times New Roman" pitchFamily="18" charset="0"/>
              </a:rPr>
              <a:t>— у </a:t>
            </a:r>
            <a:r>
              <a:rPr lang="ru-RU" b="1" dirty="0" err="1" smtClean="0">
                <a:solidFill>
                  <a:srgbClr val="002060"/>
                </a:solidFill>
                <a:latin typeface="Times New Roman" pitchFamily="18" charset="0"/>
                <a:cs typeface="Times New Roman" pitchFamily="18" charset="0"/>
              </a:rPr>
              <a:t>загальному</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значенні</a:t>
            </a:r>
            <a:r>
              <a:rPr lang="ru-RU" b="1" dirty="0" smtClean="0">
                <a:solidFill>
                  <a:srgbClr val="002060"/>
                </a:solidFill>
                <a:latin typeface="Times New Roman" pitchFamily="18" charset="0"/>
                <a:cs typeface="Times New Roman" pitchFamily="18" charset="0"/>
              </a:rPr>
              <a:t> — </a:t>
            </a:r>
            <a:r>
              <a:rPr lang="ru-RU" b="1" dirty="0" err="1" smtClean="0">
                <a:solidFill>
                  <a:srgbClr val="002060"/>
                </a:solidFill>
                <a:latin typeface="Times New Roman" pitchFamily="18" charset="0"/>
                <a:cs typeface="Times New Roman" pitchFamily="18" charset="0"/>
              </a:rPr>
              <a:t>сукупність</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характерних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ознак</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особливостей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властивих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чому-небудь</a:t>
            </a:r>
            <a:r>
              <a:rPr lang="ru-RU" b="1" dirty="0" smtClean="0">
                <a:solidFill>
                  <a:srgbClr val="002060"/>
                </a:solidFill>
                <a:latin typeface="Times New Roman" pitchFamily="18" charset="0"/>
                <a:cs typeface="Times New Roman" pitchFamily="18" charset="0"/>
              </a:rPr>
              <a:t> .</a:t>
            </a:r>
            <a:endParaRPr lang="uk-UA" b="1" dirty="0">
              <a:solidFill>
                <a:srgbClr val="002060"/>
              </a:solidFill>
              <a:latin typeface="Times New Roman" pitchFamily="18" charset="0"/>
              <a:cs typeface="Times New Roman" pitchFamily="18" charset="0"/>
            </a:endParaRPr>
          </a:p>
        </p:txBody>
      </p:sp>
      <p:pic>
        <p:nvPicPr>
          <p:cNvPr id="9" name="Picture 2" descr="&amp;Kcy;&amp;acy;&amp;rcy;&amp;tcy;&amp;icy;&amp;ncy;&amp;kcy;&amp;icy; &amp;pcy;&amp;ocy; &amp;zcy;&amp;acy;&amp;pcy;&amp;rcy;&amp;ocy;&amp;scy;&amp;ucy; &amp;ecy;&amp;vcy;&amp;ocy;&amp;lcy;&amp;yucy;&amp;tscy;&amp;icy;&amp;yacy; &amp;pcy;&amp;rcy;&amp;iecy;&amp;dcy;&amp;mcy;&amp;iecy;&amp;tcy;&amp;ocy;&amp;vcy; &amp;bcy;&amp;ycy;&amp;tcy;&amp;acy;"/>
          <p:cNvPicPr>
            <a:picLocks noChangeAspect="1" noChangeArrowheads="1" noCrop="1"/>
          </p:cNvPicPr>
          <p:nvPr/>
        </p:nvPicPr>
        <p:blipFill>
          <a:blip r:embed="rId2" cstate="print"/>
          <a:srcRect/>
          <a:stretch>
            <a:fillRect/>
          </a:stretch>
        </p:blipFill>
        <p:spPr bwMode="auto">
          <a:xfrm>
            <a:off x="6215074" y="2714619"/>
            <a:ext cx="2879779" cy="3862811"/>
          </a:xfrm>
          <a:prstGeom prst="rect">
            <a:avLst/>
          </a:prstGeom>
          <a:ln>
            <a:noFill/>
          </a:ln>
          <a:effectLst>
            <a:softEdge rad="112500"/>
          </a:effectLst>
        </p:spPr>
      </p:pic>
      <p:pic>
        <p:nvPicPr>
          <p:cNvPr id="10" name="Picture 2" descr="&amp;Pcy;&amp;ocy;&amp;khcy;&amp;ocy;&amp;zhcy;&amp;iecy;&amp;iecy; &amp;icy;&amp;zcy;&amp;ocy;&amp;bcy;&amp;rcy;&amp;acy;&amp;zhcy;&amp;iecy;&amp;ncy;&amp;icy;&amp;iecy;"/>
          <p:cNvPicPr>
            <a:picLocks noChangeAspect="1" noChangeArrowheads="1" noCrop="1"/>
          </p:cNvPicPr>
          <p:nvPr/>
        </p:nvPicPr>
        <p:blipFill>
          <a:blip r:embed="rId3" cstate="print"/>
          <a:srcRect/>
          <a:stretch>
            <a:fillRect/>
          </a:stretch>
        </p:blipFill>
        <p:spPr bwMode="auto">
          <a:xfrm>
            <a:off x="206503" y="928670"/>
            <a:ext cx="2722424" cy="153183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1582726"/>
          </a:xfrm>
        </p:spPr>
        <p:txBody>
          <a:bodyPr>
            <a:noAutofit/>
          </a:bodyPr>
          <a:lstStyle/>
          <a:p>
            <a:r>
              <a:rPr lang="ru-RU" sz="2400" b="1" dirty="0" smtClean="0">
                <a:solidFill>
                  <a:srgbClr val="0000CC"/>
                </a:solidFill>
                <a:latin typeface="Times New Roman" pitchFamily="18" charset="0"/>
                <a:cs typeface="Times New Roman" pitchFamily="18" charset="0"/>
              </a:rPr>
              <a:t>Одним словом, </a:t>
            </a:r>
            <a:r>
              <a:rPr lang="ru-RU" sz="2400" b="1" dirty="0" err="1" smtClean="0">
                <a:solidFill>
                  <a:srgbClr val="0000CC"/>
                </a:solidFill>
                <a:latin typeface="Times New Roman" pitchFamily="18" charset="0"/>
                <a:cs typeface="Times New Roman" pitchFamily="18" charset="0"/>
              </a:rPr>
              <a:t>сучасна</a:t>
            </a:r>
            <a:r>
              <a:rPr lang="ru-RU" sz="2400" b="1" dirty="0" smtClean="0">
                <a:solidFill>
                  <a:srgbClr val="0000CC"/>
                </a:solidFill>
                <a:latin typeface="Times New Roman" pitchFamily="18" charset="0"/>
                <a:cs typeface="Times New Roman" pitchFamily="18" charset="0"/>
              </a:rPr>
              <a:t> мода </a:t>
            </a:r>
            <a:r>
              <a:rPr lang="ru-RU" sz="2400" b="1" dirty="0" err="1" smtClean="0">
                <a:solidFill>
                  <a:srgbClr val="0000CC"/>
                </a:solidFill>
                <a:latin typeface="Times New Roman" pitchFamily="18" charset="0"/>
                <a:cs typeface="Times New Roman" pitchFamily="18" charset="0"/>
              </a:rPr>
              <a:t>пропонує</a:t>
            </a:r>
            <a:r>
              <a:rPr lang="ru-RU" sz="2400" b="1" dirty="0" smtClean="0">
                <a:solidFill>
                  <a:srgbClr val="0000CC"/>
                </a:solidFill>
                <a:latin typeface="Times New Roman" pitchFamily="18" charset="0"/>
                <a:cs typeface="Times New Roman" pitchFamily="18" charset="0"/>
              </a:rPr>
              <a:t> нам </a:t>
            </a:r>
            <a:r>
              <a:rPr lang="ru-RU" sz="2400" b="1" dirty="0" err="1" smtClean="0">
                <a:solidFill>
                  <a:srgbClr val="0000CC"/>
                </a:solidFill>
                <a:latin typeface="Times New Roman" pitchFamily="18" charset="0"/>
                <a:cs typeface="Times New Roman" pitchFamily="18" charset="0"/>
              </a:rPr>
              <a:t>незліченну</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кількість</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варіантів</a:t>
            </a:r>
            <a:r>
              <a:rPr lang="ru-RU" sz="2400" b="1" dirty="0" smtClean="0">
                <a:solidFill>
                  <a:srgbClr val="0000CC"/>
                </a:solidFill>
                <a:latin typeface="Times New Roman" pitchFamily="18" charset="0"/>
                <a:cs typeface="Times New Roman" pitchFamily="18" charset="0"/>
              </a:rPr>
              <a:t> для того, </a:t>
            </a:r>
            <a:r>
              <a:rPr lang="ru-RU" sz="2400" b="1" dirty="0" err="1" smtClean="0">
                <a:solidFill>
                  <a:srgbClr val="0000CC"/>
                </a:solidFill>
                <a:latin typeface="Times New Roman" pitchFamily="18" charset="0"/>
                <a:cs typeface="Times New Roman" pitchFamily="18" charset="0"/>
              </a:rPr>
              <a:t>щоб</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виглядати</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яскраво</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і</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цікаво</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Залишається</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заглянути</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всередину</a:t>
            </a:r>
            <a:r>
              <a:rPr lang="ru-RU" sz="2400" b="1" dirty="0" smtClean="0">
                <a:solidFill>
                  <a:srgbClr val="0000CC"/>
                </a:solidFill>
                <a:latin typeface="Times New Roman" pitchFamily="18" charset="0"/>
                <a:cs typeface="Times New Roman" pitchFamily="18" charset="0"/>
              </a:rPr>
              <a:t> себе </a:t>
            </a:r>
            <a:r>
              <a:rPr lang="ru-RU" sz="2400" b="1" dirty="0" err="1" smtClean="0">
                <a:solidFill>
                  <a:srgbClr val="0000CC"/>
                </a:solidFill>
                <a:latin typeface="Times New Roman" pitchFamily="18" charset="0"/>
                <a:cs typeface="Times New Roman" pitchFamily="18" charset="0"/>
              </a:rPr>
              <a:t>і</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відобразити</a:t>
            </a:r>
            <a:r>
              <a:rPr lang="ru-RU" sz="2400" b="1" dirty="0" smtClean="0">
                <a:solidFill>
                  <a:srgbClr val="0000CC"/>
                </a:solidFill>
                <a:latin typeface="Times New Roman" pitchFamily="18" charset="0"/>
                <a:cs typeface="Times New Roman" pitchFamily="18" charset="0"/>
              </a:rPr>
              <a:t> </a:t>
            </a:r>
            <a:r>
              <a:rPr lang="ru-RU" sz="2400" b="1" dirty="0" err="1" smtClean="0">
                <a:solidFill>
                  <a:srgbClr val="0000CC"/>
                </a:solidFill>
                <a:latin typeface="Times New Roman" pitchFamily="18" charset="0"/>
                <a:cs typeface="Times New Roman" pitchFamily="18" charset="0"/>
              </a:rPr>
              <a:t>побачене</a:t>
            </a:r>
            <a:r>
              <a:rPr lang="ru-RU" sz="2400" b="1" dirty="0" smtClean="0">
                <a:solidFill>
                  <a:srgbClr val="0000CC"/>
                </a:solidFill>
                <a:latin typeface="Times New Roman" pitchFamily="18" charset="0"/>
                <a:cs typeface="Times New Roman" pitchFamily="18" charset="0"/>
              </a:rPr>
              <a:t> в </a:t>
            </a:r>
            <a:r>
              <a:rPr lang="ru-RU" sz="2400" b="1" dirty="0" err="1" smtClean="0">
                <a:solidFill>
                  <a:srgbClr val="0000CC"/>
                </a:solidFill>
                <a:latin typeface="Times New Roman" pitchFamily="18" charset="0"/>
                <a:cs typeface="Times New Roman" pitchFamily="18" charset="0"/>
              </a:rPr>
              <a:t>своєму</a:t>
            </a:r>
            <a:r>
              <a:rPr lang="ru-RU" sz="2400" b="1" dirty="0" smtClean="0">
                <a:solidFill>
                  <a:srgbClr val="0000CC"/>
                </a:solidFill>
                <a:latin typeface="Times New Roman" pitchFamily="18" charset="0"/>
                <a:cs typeface="Times New Roman" pitchFamily="18" charset="0"/>
              </a:rPr>
              <a:t> стильному </a:t>
            </a:r>
            <a:r>
              <a:rPr lang="ru-RU" sz="2400" b="1" dirty="0" err="1" smtClean="0">
                <a:solidFill>
                  <a:srgbClr val="0000CC"/>
                </a:solidFill>
                <a:latin typeface="Times New Roman" pitchFamily="18" charset="0"/>
                <a:cs typeface="Times New Roman" pitchFamily="18" charset="0"/>
              </a:rPr>
              <a:t>гардеробі</a:t>
            </a:r>
            <a:r>
              <a:rPr lang="ru-RU" sz="2400" b="1" dirty="0" smtClean="0">
                <a:solidFill>
                  <a:srgbClr val="0000CC"/>
                </a:solidFill>
                <a:latin typeface="Times New Roman" pitchFamily="18" charset="0"/>
                <a:cs typeface="Times New Roman" pitchFamily="18" charset="0"/>
              </a:rPr>
              <a:t>.</a:t>
            </a:r>
            <a:endParaRPr lang="uk-UA" sz="2400" dirty="0">
              <a:solidFill>
                <a:srgbClr val="0000CC"/>
              </a:solidFill>
              <a:latin typeface="Times New Roman" pitchFamily="18" charset="0"/>
              <a:cs typeface="Times New Roman" pitchFamily="18" charset="0"/>
            </a:endParaRPr>
          </a:p>
        </p:txBody>
      </p:sp>
      <p:sp>
        <p:nvSpPr>
          <p:cNvPr id="4" name="Прямоугольник 3"/>
          <p:cNvSpPr/>
          <p:nvPr/>
        </p:nvSpPr>
        <p:spPr>
          <a:xfrm>
            <a:off x="1857356" y="2456795"/>
            <a:ext cx="1714480" cy="4401205"/>
          </a:xfrm>
          <a:prstGeom prst="rect">
            <a:avLst/>
          </a:prstGeom>
        </p:spPr>
        <p:txBody>
          <a:bodyPr wrap="square">
            <a:spAutoFit/>
          </a:bodyPr>
          <a:lstStyle/>
          <a:p>
            <a:pPr algn="ctr"/>
            <a:r>
              <a:rPr lang="ru-RU" dirty="0" smtClean="0"/>
              <a:t> </a:t>
            </a:r>
            <a:r>
              <a:rPr lang="ru-RU" sz="1400" b="1" dirty="0" err="1" smtClean="0">
                <a:latin typeface="Times New Roman" pitchFamily="18" charset="0"/>
                <a:cs typeface="Times New Roman" pitchFamily="18" charset="0"/>
              </a:rPr>
              <a:t>Авангардний</a:t>
            </a:r>
            <a:r>
              <a:rPr lang="ru-RU" sz="1400" b="1" dirty="0" smtClean="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Авіатор</a:t>
            </a:r>
            <a:r>
              <a:rPr lang="ru-RU" sz="1400" b="1" dirty="0" smtClean="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ru-RU" sz="1400" b="1" dirty="0" err="1" smtClean="0">
                <a:latin typeface="Times New Roman" pitchFamily="18" charset="0"/>
                <a:cs typeface="Times New Roman" pitchFamily="18" charset="0"/>
              </a:rPr>
              <a:t>Азіатський</a:t>
            </a:r>
            <a:r>
              <a:rPr lang="ru-RU" sz="1400" b="1" dirty="0" smtClean="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ru-RU" sz="1400" b="1" dirty="0" err="1" smtClean="0">
                <a:latin typeface="Times New Roman" pitchFamily="18" charset="0"/>
                <a:cs typeface="Times New Roman" pitchFamily="18" charset="0"/>
              </a:rPr>
              <a:t>Академічний</a:t>
            </a:r>
            <a:r>
              <a:rPr lang="ru-RU" sz="1400" b="1" dirty="0" smtClean="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ru-RU" sz="1400" b="1" dirty="0" err="1" smtClean="0">
                <a:latin typeface="Times New Roman" pitchFamily="18" charset="0"/>
                <a:cs typeface="Times New Roman" pitchFamily="18" charset="0"/>
              </a:rPr>
              <a:t>Анімалізм</a:t>
            </a:r>
            <a:r>
              <a:rPr lang="ru-RU" sz="1400" b="1" dirty="0" smtClean="0">
                <a:latin typeface="Times New Roman" pitchFamily="18" charset="0"/>
                <a:cs typeface="Times New Roman" pitchFamily="18" charset="0"/>
              </a:rPr>
              <a:t>  </a:t>
            </a:r>
          </a:p>
          <a:p>
            <a:pPr algn="ctr"/>
            <a:r>
              <a:rPr lang="ru-RU" sz="1400" b="1" dirty="0" smtClean="0">
                <a:latin typeface="Times New Roman" pitchFamily="18" charset="0"/>
                <a:cs typeface="Times New Roman" pitchFamily="18" charset="0"/>
              </a:rPr>
              <a:t>Ар -</a:t>
            </a:r>
            <a:r>
              <a:rPr lang="ru-RU" sz="1400" b="1" dirty="0" err="1" smtClean="0">
                <a:latin typeface="Times New Roman" pitchFamily="18" charset="0"/>
                <a:cs typeface="Times New Roman" pitchFamily="18" charset="0"/>
              </a:rPr>
              <a:t>деко</a:t>
            </a:r>
            <a:r>
              <a:rPr lang="ru-RU" sz="1400" b="1" dirty="0" smtClean="0">
                <a:latin typeface="Times New Roman" pitchFamily="18" charset="0"/>
                <a:cs typeface="Times New Roman" pitchFamily="18" charset="0"/>
              </a:rPr>
              <a:t> </a:t>
            </a:r>
          </a:p>
          <a:p>
            <a:pPr algn="ct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Аскетичний</a:t>
            </a:r>
            <a:r>
              <a:rPr lang="ru-RU" sz="1400" b="1" dirty="0" smtClean="0">
                <a:latin typeface="Times New Roman" pitchFamily="18" charset="0"/>
                <a:cs typeface="Times New Roman" pitchFamily="18" charset="0"/>
              </a:rPr>
              <a:t> </a:t>
            </a:r>
            <a:endParaRPr lang="en-US"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Балетний</a:t>
            </a:r>
            <a:r>
              <a:rPr lang="ru-RU" sz="1400" b="1" dirty="0" smtClean="0">
                <a:latin typeface="Times New Roman" pitchFamily="18" charset="0"/>
                <a:cs typeface="Times New Roman" pitchFamily="18" charset="0"/>
              </a:rPr>
              <a:t>  </a:t>
            </a:r>
          </a:p>
          <a:p>
            <a:pPr algn="ctr"/>
            <a:r>
              <a:rPr lang="ru-RU" sz="1400" b="1" dirty="0" err="1" smtClean="0">
                <a:latin typeface="Times New Roman" pitchFamily="18" charset="0"/>
                <a:cs typeface="Times New Roman" pitchFamily="18" charset="0"/>
              </a:rPr>
              <a:t>Бебі</a:t>
            </a:r>
            <a:r>
              <a:rPr lang="ru-RU" sz="1400" b="1" dirty="0" smtClean="0">
                <a:latin typeface="Times New Roman" pitchFamily="18" charset="0"/>
                <a:cs typeface="Times New Roman" pitchFamily="18" charset="0"/>
              </a:rPr>
              <a:t> дол </a:t>
            </a:r>
            <a:endParaRPr lang="en-US"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Богемний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Бодіфешн</a:t>
            </a:r>
            <a:r>
              <a:rPr lang="ru-RU" sz="1400" b="1" dirty="0" smtClean="0">
                <a:latin typeface="Times New Roman" pitchFamily="18" charset="0"/>
                <a:cs typeface="Times New Roman" pitchFamily="18" charset="0"/>
              </a:rPr>
              <a:t>  </a:t>
            </a:r>
          </a:p>
          <a:p>
            <a:pPr algn="ctr"/>
            <a:r>
              <a:rPr lang="ru-RU" sz="1400" b="1" dirty="0" err="1" smtClean="0">
                <a:latin typeface="Times New Roman" pitchFamily="18" charset="0"/>
                <a:cs typeface="Times New Roman" pitchFamily="18" charset="0"/>
              </a:rPr>
              <a:t>Бохо</a:t>
            </a:r>
            <a:endParaRPr lang="ru-RU"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Вамп</a:t>
            </a:r>
          </a:p>
          <a:p>
            <a:pPr algn="ctr"/>
            <a:r>
              <a:rPr lang="ru-RU" sz="1400" b="1" dirty="0" smtClean="0">
                <a:latin typeface="Times New Roman" pitchFamily="18" charset="0"/>
                <a:cs typeface="Times New Roman" pitchFamily="18" charset="0"/>
              </a:rPr>
              <a:t>Вестерн</a:t>
            </a:r>
          </a:p>
          <a:p>
            <a:pPr algn="ctr"/>
            <a:r>
              <a:rPr lang="ru-RU" sz="1400" b="1" dirty="0" err="1" smtClean="0">
                <a:latin typeface="Times New Roman" pitchFamily="18" charset="0"/>
                <a:cs typeface="Times New Roman" pitchFamily="18" charset="0"/>
              </a:rPr>
              <a:t>Вінтаж</a:t>
            </a:r>
            <a:endParaRPr lang="ru-RU" sz="1400" b="1" dirty="0" smtClean="0">
              <a:latin typeface="Times New Roman" pitchFamily="18" charset="0"/>
              <a:cs typeface="Times New Roman" pitchFamily="18" charset="0"/>
            </a:endParaRPr>
          </a:p>
          <a:p>
            <a:pPr algn="ctr"/>
            <a:r>
              <a:rPr lang="ru-RU" sz="1400" b="1" dirty="0" err="1" smtClean="0">
                <a:latin typeface="Times New Roman" pitchFamily="18" charset="0"/>
                <a:cs typeface="Times New Roman" pitchFamily="18" charset="0"/>
              </a:rPr>
              <a:t>Східний</a:t>
            </a:r>
            <a:endParaRPr lang="ru-RU" sz="1400" b="1" dirty="0" smtClean="0">
              <a:latin typeface="Times New Roman" pitchFamily="18" charset="0"/>
              <a:cs typeface="Times New Roman" pitchFamily="18" charset="0"/>
            </a:endParaRPr>
          </a:p>
          <a:p>
            <a:pPr algn="ctr"/>
            <a:endParaRPr lang="ru-RU"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200" dirty="0" smtClean="0"/>
              <a:t/>
            </a:r>
            <a:br>
              <a:rPr lang="ru-RU" sz="1200" dirty="0" smtClean="0"/>
            </a:br>
            <a:endParaRPr lang="ru-RU" sz="1200" dirty="0"/>
          </a:p>
        </p:txBody>
      </p:sp>
      <p:sp>
        <p:nvSpPr>
          <p:cNvPr id="5" name="Прямоугольник 4"/>
          <p:cNvSpPr/>
          <p:nvPr/>
        </p:nvSpPr>
        <p:spPr>
          <a:xfrm>
            <a:off x="6715140" y="2357430"/>
            <a:ext cx="1714480" cy="3539430"/>
          </a:xfrm>
          <a:prstGeom prst="rect">
            <a:avLst/>
          </a:prstGeom>
        </p:spPr>
        <p:txBody>
          <a:bodyPr wrap="square">
            <a:spAutoFit/>
          </a:bodyPr>
          <a:lstStyle/>
          <a:p>
            <a:pPr algn="ctr"/>
            <a:r>
              <a:rPr lang="ru-RU" sz="1400" b="1" dirty="0" err="1" smtClean="0">
                <a:latin typeface="Times New Roman" pitchFamily="18" charset="0"/>
                <a:cs typeface="Times New Roman" pitchFamily="18" charset="0"/>
              </a:rPr>
              <a:t>Жокейський</a:t>
            </a:r>
            <a:endParaRPr lang="ru-RU" sz="1400" b="1" dirty="0" smtClean="0">
              <a:latin typeface="Times New Roman" pitchFamily="18" charset="0"/>
              <a:cs typeface="Times New Roman" pitchFamily="18" charset="0"/>
            </a:endParaRPr>
          </a:p>
          <a:p>
            <a:pPr algn="ctr"/>
            <a:r>
              <a:rPr lang="ru-RU" sz="1400" b="1" dirty="0" err="1" smtClean="0">
                <a:latin typeface="Times New Roman" pitchFamily="18" charset="0"/>
                <a:cs typeface="Times New Roman" pitchFamily="18" charset="0"/>
              </a:rPr>
              <a:t>Імперський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Індійський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Кантрі</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Конструктивний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Космічний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Морський</a:t>
            </a:r>
            <a:endParaRPr lang="ru-RU" sz="1400" b="1" dirty="0" smtClean="0">
              <a:latin typeface="Times New Roman" pitchFamily="18" charset="0"/>
              <a:cs typeface="Times New Roman" pitchFamily="18" charset="0"/>
            </a:endParaRPr>
          </a:p>
          <a:p>
            <a:pPr algn="ctr"/>
            <a:r>
              <a:rPr lang="ru-RU" sz="1400" b="1" dirty="0" err="1" smtClean="0">
                <a:latin typeface="Times New Roman" pitchFamily="18" charset="0"/>
                <a:cs typeface="Times New Roman" pitchFamily="18" charset="0"/>
              </a:rPr>
              <a:t>Мінімалізм</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Нью</a:t>
            </a:r>
            <a:r>
              <a:rPr lang="ru-RU" sz="1400" b="1" dirty="0" smtClean="0">
                <a:latin typeface="Times New Roman" pitchFamily="18" charset="0"/>
                <a:cs typeface="Times New Roman" pitchFamily="18" charset="0"/>
              </a:rPr>
              <a:t> лук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Оверсайз</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Панк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Піжамний</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Ретро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Рустикальний</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Унісекс</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Хіппі</a:t>
            </a:r>
            <a:r>
              <a:rPr lang="ru-RU" sz="1400" b="1" dirty="0" smtClean="0">
                <a:latin typeface="Times New Roman" pitchFamily="18" charset="0"/>
                <a:cs typeface="Times New Roman" pitchFamily="18" charset="0"/>
              </a:rPr>
              <a:t>  </a:t>
            </a:r>
            <a:endParaRPr lang="ru-RU" sz="1400" b="1" dirty="0">
              <a:latin typeface="Times New Roman" pitchFamily="18" charset="0"/>
              <a:cs typeface="Times New Roman" pitchFamily="18" charset="0"/>
            </a:endParaRPr>
          </a:p>
        </p:txBody>
      </p:sp>
      <p:sp>
        <p:nvSpPr>
          <p:cNvPr id="6" name="Прямоугольник 5"/>
          <p:cNvSpPr/>
          <p:nvPr/>
        </p:nvSpPr>
        <p:spPr>
          <a:xfrm>
            <a:off x="4500562" y="2214554"/>
            <a:ext cx="1428744" cy="4031873"/>
          </a:xfrm>
          <a:prstGeom prst="rect">
            <a:avLst/>
          </a:prstGeom>
        </p:spPr>
        <p:txBody>
          <a:bodyPr wrap="square">
            <a:spAutoFit/>
          </a:bodyPr>
          <a:lstStyle/>
          <a:p>
            <a:pPr algn="ct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Гангстерський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Гарсон </a:t>
            </a:r>
          </a:p>
          <a:p>
            <a:pPr algn="ctr"/>
            <a:r>
              <a:rPr lang="ru-RU" sz="1400" b="1" dirty="0" smtClean="0">
                <a:latin typeface="Times New Roman" pitchFamily="18" charset="0"/>
                <a:cs typeface="Times New Roman" pitchFamily="18" charset="0"/>
              </a:rPr>
              <a:t> Гаучо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Герлі</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Гламурний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Глем</a:t>
            </a:r>
            <a:r>
              <a:rPr lang="ru-RU" sz="1400" b="1" dirty="0" smtClean="0">
                <a:latin typeface="Times New Roman" pitchFamily="18" charset="0"/>
                <a:cs typeface="Times New Roman" pitchFamily="18" charset="0"/>
              </a:rPr>
              <a:t> - рок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Готичний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Гранж</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Графіті</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Денді</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Дербі</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smtClean="0">
                <a:latin typeface="Times New Roman" pitchFamily="18" charset="0"/>
                <a:cs typeface="Times New Roman" pitchFamily="18" charset="0"/>
              </a:rPr>
              <a:t>Диско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Дифузний</a:t>
            </a:r>
            <a:r>
              <a:rPr lang="ru-RU" sz="1400" b="1" dirty="0" smtClean="0">
                <a:latin typeface="Times New Roman" pitchFamily="18" charset="0"/>
                <a:cs typeface="Times New Roman" pitchFamily="18" charset="0"/>
              </a:rPr>
              <a:t> </a:t>
            </a:r>
          </a:p>
          <a:p>
            <a:pPr algn="ctr"/>
            <a:r>
              <a:rPr lang="uk-UA" sz="1400" b="1" dirty="0" smtClean="0">
                <a:latin typeface="Times New Roman" pitchFamily="18" charset="0"/>
                <a:cs typeface="Times New Roman" pitchFamily="18" charset="0"/>
              </a:rPr>
              <a:t>Етнічний</a:t>
            </a:r>
          </a:p>
          <a:p>
            <a:pPr algn="ctr"/>
            <a:r>
              <a:rPr lang="uk-UA" sz="1400" b="1" dirty="0" smtClean="0">
                <a:latin typeface="Times New Roman" pitchFamily="18" charset="0"/>
                <a:cs typeface="Times New Roman" pitchFamily="18" charset="0"/>
              </a:rPr>
              <a:t>Екзотичний</a:t>
            </a:r>
            <a:r>
              <a:rPr lang="ru-RU" sz="1400" b="1" dirty="0" smtClean="0">
                <a:latin typeface="Times New Roman" pitchFamily="18" charset="0"/>
                <a:cs typeface="Times New Roman" pitchFamily="18" charset="0"/>
              </a:rPr>
              <a:t> </a:t>
            </a:r>
            <a:br>
              <a:rPr lang="ru-RU" sz="1400" b="1" dirty="0" smtClean="0">
                <a:latin typeface="Times New Roman" pitchFamily="18" charset="0"/>
                <a:cs typeface="Times New Roman" pitchFamily="18" charset="0"/>
              </a:rPr>
            </a:br>
            <a:r>
              <a:rPr lang="ru-RU" sz="1400" b="1" dirty="0" err="1" smtClean="0">
                <a:latin typeface="Times New Roman" pitchFamily="18" charset="0"/>
                <a:cs typeface="Times New Roman" pitchFamily="18" charset="0"/>
              </a:rPr>
              <a:t>Звібел</a:t>
            </a:r>
            <a:r>
              <a:rPr lang="ru-RU" sz="1400" b="1" dirty="0" smtClean="0">
                <a:latin typeface="Times New Roman" pitchFamily="18" charset="0"/>
                <a:cs typeface="Times New Roman" pitchFamily="18" charset="0"/>
              </a:rPr>
              <a:t>  </a:t>
            </a:r>
            <a:r>
              <a:rPr lang="ru-RU" dirty="0" smtClean="0"/>
              <a:t/>
            </a:r>
            <a:br>
              <a:rPr lang="ru-RU" dirty="0" smtClean="0"/>
            </a:br>
            <a:endParaRPr lang="ru-RU" dirty="0"/>
          </a:p>
        </p:txBody>
      </p:sp>
      <p:sp>
        <p:nvSpPr>
          <p:cNvPr id="7" name="TextBox 6"/>
          <p:cNvSpPr txBox="1"/>
          <p:nvPr/>
        </p:nvSpPr>
        <p:spPr>
          <a:xfrm>
            <a:off x="214282" y="1928802"/>
            <a:ext cx="7358114" cy="646331"/>
          </a:xfrm>
          <a:prstGeom prst="rect">
            <a:avLst/>
          </a:prstGeom>
          <a:noFill/>
        </p:spPr>
        <p:txBody>
          <a:bodyPr wrap="square" rtlCol="0">
            <a:spAutoFit/>
          </a:bodyPr>
          <a:lstStyle/>
          <a:p>
            <a:r>
              <a:rPr lang="uk-UA" b="1" dirty="0" smtClean="0">
                <a:solidFill>
                  <a:srgbClr val="002060"/>
                </a:solidFill>
                <a:latin typeface="Times New Roman" pitchFamily="18" charset="0"/>
                <a:cs typeface="Times New Roman" pitchFamily="18" charset="0"/>
              </a:rPr>
              <a:t>Пропоную вашому перегляду перелік стилів, що не увійшли в дану презентацію:</a:t>
            </a:r>
            <a:endParaRPr lang="uk-UA" b="1" dirty="0">
              <a:solidFill>
                <a:srgbClr val="002060"/>
              </a:solidFill>
              <a:latin typeface="Times New Roman" pitchFamily="18" charset="0"/>
              <a:cs typeface="Times New Roman" pitchFamily="18" charset="0"/>
            </a:endParaRPr>
          </a:p>
        </p:txBody>
      </p:sp>
      <p:sp>
        <p:nvSpPr>
          <p:cNvPr id="8" name="Прямоугольник 7"/>
          <p:cNvSpPr/>
          <p:nvPr/>
        </p:nvSpPr>
        <p:spPr>
          <a:xfrm>
            <a:off x="928662" y="6000768"/>
            <a:ext cx="8215338" cy="646331"/>
          </a:xfrm>
          <a:prstGeom prst="rect">
            <a:avLst/>
          </a:prstGeom>
        </p:spPr>
        <p:txBody>
          <a:bodyPr wrap="square">
            <a:spAutoFit/>
          </a:bodyPr>
          <a:lstStyle/>
          <a:p>
            <a:pPr algn="ctr"/>
            <a:r>
              <a:rPr lang="uk-UA" b="1" dirty="0" smtClean="0">
                <a:solidFill>
                  <a:srgbClr val="002060"/>
                </a:solidFill>
                <a:latin typeface="Times New Roman" pitchFamily="18" charset="0"/>
                <a:cs typeface="Times New Roman" pitchFamily="18" charset="0"/>
              </a:rPr>
              <a:t>Можливо серед них ви знайдете саме те, що відповідатиме вашому внутрішньому я та задовольнить смаки.</a:t>
            </a:r>
            <a:endParaRPr lang="uk-UA" dirty="0">
              <a:solidFill>
                <a:srgbClr val="002060"/>
              </a:solidFill>
            </a:endParaRPr>
          </a:p>
        </p:txBody>
      </p:sp>
      <p:pic>
        <p:nvPicPr>
          <p:cNvPr id="4100" name="Picture 4" descr="Стиль звибел в одежде | NINA"/>
          <p:cNvPicPr>
            <a:picLocks noChangeAspect="1" noChangeArrowheads="1"/>
          </p:cNvPicPr>
          <p:nvPr/>
        </p:nvPicPr>
        <p:blipFill>
          <a:blip r:embed="rId2" cstate="print"/>
          <a:srcRect/>
          <a:stretch>
            <a:fillRect/>
          </a:stretch>
        </p:blipFill>
        <p:spPr bwMode="auto">
          <a:xfrm>
            <a:off x="142844" y="2500306"/>
            <a:ext cx="1352553" cy="4183154"/>
          </a:xfrm>
          <a:prstGeom prst="rect">
            <a:avLst/>
          </a:prstGeom>
          <a:ln>
            <a:noFill/>
          </a:ln>
          <a:effectLst>
            <a:softEdge rad="112500"/>
          </a:effectLst>
        </p:spPr>
      </p:pic>
      <p:sp>
        <p:nvSpPr>
          <p:cNvPr id="14" name="TextBox 13"/>
          <p:cNvSpPr txBox="1"/>
          <p:nvPr/>
        </p:nvSpPr>
        <p:spPr>
          <a:xfrm>
            <a:off x="142844" y="5929330"/>
            <a:ext cx="785818" cy="276999"/>
          </a:xfrm>
          <a:prstGeom prst="rect">
            <a:avLst/>
          </a:prstGeom>
          <a:noFill/>
        </p:spPr>
        <p:txBody>
          <a:bodyPr wrap="square" rtlCol="0">
            <a:spAutoFit/>
          </a:bodyPr>
          <a:lstStyle/>
          <a:p>
            <a:pPr algn="ctr"/>
            <a:r>
              <a:rPr lang="uk-UA" sz="1200" b="1" dirty="0" err="1" smtClean="0">
                <a:solidFill>
                  <a:srgbClr val="A0965A"/>
                </a:solidFill>
                <a:latin typeface="Times New Roman" pitchFamily="18" charset="0"/>
                <a:cs typeface="Times New Roman" pitchFamily="18" charset="0"/>
              </a:rPr>
              <a:t>Звібел</a:t>
            </a:r>
            <a:endParaRPr lang="uk-UA" sz="1200" b="1" dirty="0">
              <a:solidFill>
                <a:srgbClr val="A0965A"/>
              </a:solidFill>
              <a:latin typeface="Times New Roman" pitchFamily="18" charset="0"/>
              <a:cs typeface="Times New Roman" pitchFamily="18" charset="0"/>
            </a:endParaRPr>
          </a:p>
        </p:txBody>
      </p:sp>
      <p:sp>
        <p:nvSpPr>
          <p:cNvPr id="15" name="TextBox 14"/>
          <p:cNvSpPr txBox="1"/>
          <p:nvPr/>
        </p:nvSpPr>
        <p:spPr>
          <a:xfrm>
            <a:off x="7215206" y="6488668"/>
            <a:ext cx="1714512" cy="369332"/>
          </a:xfrm>
          <a:prstGeom prst="rect">
            <a:avLst/>
          </a:prstGeom>
          <a:noFill/>
        </p:spPr>
        <p:txBody>
          <a:bodyPr wrap="square" rtlCol="0">
            <a:spAutoFit/>
          </a:bodyPr>
          <a:lstStyle/>
          <a:p>
            <a:pPr algn="ctr"/>
            <a:r>
              <a:rPr lang="uk-UA" b="1" dirty="0" smtClean="0">
                <a:solidFill>
                  <a:srgbClr val="0000CC"/>
                </a:solidFill>
                <a:latin typeface="Times New Roman" pitchFamily="18" charset="0"/>
                <a:cs typeface="Times New Roman" pitchFamily="18" charset="0"/>
              </a:rPr>
              <a:t>УДАЧІ!!!</a:t>
            </a:r>
            <a:endParaRPr lang="uk-UA"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74638"/>
            <a:ext cx="7400948" cy="939784"/>
          </a:xfrm>
        </p:spPr>
        <p:txBody>
          <a:bodyPr>
            <a:normAutofit/>
          </a:bodyPr>
          <a:lstStyle/>
          <a:p>
            <a:r>
              <a:rPr lang="uk-UA" sz="3200" b="1" dirty="0" smtClean="0">
                <a:solidFill>
                  <a:srgbClr val="0000CC"/>
                </a:solidFill>
                <a:latin typeface="Times New Roman" pitchFamily="18" charset="0"/>
                <a:cs typeface="Times New Roman" pitchFamily="18" charset="0"/>
              </a:rPr>
              <a:t>Корисні відео:</a:t>
            </a:r>
            <a:endParaRPr lang="uk-UA" sz="3200" b="1" dirty="0">
              <a:solidFill>
                <a:srgbClr val="0000CC"/>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600200"/>
            <a:ext cx="8686800" cy="4525963"/>
          </a:xfrm>
        </p:spPr>
        <p:txBody>
          <a:bodyPr>
            <a:normAutofit lnSpcReduction="10000"/>
          </a:bodyPr>
          <a:lstStyle/>
          <a:p>
            <a:pPr>
              <a:buFont typeface="Wingdings" pitchFamily="2" charset="2"/>
              <a:buChar char="ü"/>
            </a:pPr>
            <a:r>
              <a:rPr lang="ru-RU" sz="1400" b="1" dirty="0" smtClean="0"/>
              <a:t>5 </a:t>
            </a:r>
            <a:r>
              <a:rPr lang="ru-RU" sz="1400" b="1" dirty="0" err="1" smtClean="0"/>
              <a:t>способів</a:t>
            </a:r>
            <a:r>
              <a:rPr lang="ru-RU" sz="1400" b="1" dirty="0" smtClean="0"/>
              <a:t> </a:t>
            </a:r>
            <a:r>
              <a:rPr lang="ru-RU" sz="1400" b="1" dirty="0" err="1" smtClean="0"/>
              <a:t>знайти</a:t>
            </a:r>
            <a:r>
              <a:rPr lang="ru-RU" sz="1400" b="1" dirty="0" smtClean="0"/>
              <a:t> </a:t>
            </a:r>
            <a:r>
              <a:rPr lang="ru-RU" sz="1400" b="1" dirty="0" err="1" smtClean="0"/>
              <a:t>власний</a:t>
            </a:r>
            <a:r>
              <a:rPr lang="ru-RU" sz="1400" b="1" dirty="0" smtClean="0"/>
              <a:t> стиль:</a:t>
            </a:r>
          </a:p>
          <a:p>
            <a:pPr>
              <a:buNone/>
            </a:pPr>
            <a:r>
              <a:rPr lang="en-US" sz="1400" b="1" dirty="0" smtClean="0">
                <a:hlinkClick r:id="rId2"/>
              </a:rPr>
              <a:t>https://www.youtube.com/watch?v=lCsToaF90Uo</a:t>
            </a:r>
            <a:endParaRPr lang="uk-UA" sz="1400" b="1" dirty="0" smtClean="0"/>
          </a:p>
          <a:p>
            <a:pPr>
              <a:buNone/>
            </a:pPr>
            <a:endParaRPr lang="ru-RU" sz="1400" b="1" dirty="0" smtClean="0"/>
          </a:p>
          <a:p>
            <a:pPr>
              <a:buFont typeface="Wingdings" pitchFamily="2" charset="2"/>
              <a:buChar char="ü"/>
            </a:pPr>
            <a:r>
              <a:rPr lang="ru-RU" sz="1400" b="1" dirty="0" smtClean="0">
                <a:latin typeface="Times New Roman" pitchFamily="18" charset="0"/>
                <a:cs typeface="Times New Roman" pitchFamily="18" charset="0"/>
              </a:rPr>
              <a:t>З </a:t>
            </a:r>
            <a:r>
              <a:rPr lang="ru-RU" sz="1400" b="1" dirty="0" err="1" smtClean="0">
                <a:latin typeface="Times New Roman" pitchFamily="18" charset="0"/>
                <a:cs typeface="Times New Roman" pitchFamily="18" charset="0"/>
              </a:rPr>
              <a:t>чим</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носити</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піджак</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щоб</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виглядати</a:t>
            </a:r>
            <a:r>
              <a:rPr lang="ru-RU" sz="1400" b="1" dirty="0" smtClean="0">
                <a:latin typeface="Times New Roman" pitchFamily="18" charset="0"/>
                <a:cs typeface="Times New Roman" pitchFamily="18" charset="0"/>
              </a:rPr>
              <a:t> стильно:</a:t>
            </a:r>
          </a:p>
          <a:p>
            <a:pPr>
              <a:buNone/>
            </a:pPr>
            <a:r>
              <a:rPr lang="en-US" sz="1400" b="1" dirty="0" smtClean="0">
                <a:latin typeface="Times New Roman" pitchFamily="18" charset="0"/>
                <a:cs typeface="Times New Roman" pitchFamily="18" charset="0"/>
                <a:hlinkClick r:id="rId3"/>
              </a:rPr>
              <a:t>https://www.youtube.com/watch?v=fIVy7awScuM</a:t>
            </a:r>
            <a:endParaRPr lang="uk-UA" sz="1400" b="1" dirty="0" smtClean="0">
              <a:latin typeface="Times New Roman" pitchFamily="18" charset="0"/>
              <a:cs typeface="Times New Roman" pitchFamily="18" charset="0"/>
            </a:endParaRPr>
          </a:p>
          <a:p>
            <a:pPr>
              <a:buFont typeface="Wingdings" pitchFamily="2" charset="2"/>
              <a:buChar char="ü"/>
            </a:pPr>
            <a:r>
              <a:rPr lang="ru-RU" sz="1400" b="1" dirty="0" smtClean="0"/>
              <a:t>8 речей, </a:t>
            </a:r>
            <a:r>
              <a:rPr lang="ru-RU" sz="1400" b="1" dirty="0" err="1" smtClean="0"/>
              <a:t>які</a:t>
            </a:r>
            <a:r>
              <a:rPr lang="ru-RU" sz="1400" b="1" dirty="0" smtClean="0"/>
              <a:t> </a:t>
            </a:r>
            <a:r>
              <a:rPr lang="ru-RU" sz="1400" b="1" dirty="0" err="1" smtClean="0"/>
              <a:t>ніколи</a:t>
            </a:r>
            <a:r>
              <a:rPr lang="ru-RU" sz="1400" b="1" dirty="0" smtClean="0"/>
              <a:t> не </a:t>
            </a:r>
            <a:r>
              <a:rPr lang="ru-RU" sz="1400" b="1" dirty="0" err="1" smtClean="0"/>
              <a:t>вийдуть</a:t>
            </a:r>
            <a:r>
              <a:rPr lang="ru-RU" sz="1400" b="1" dirty="0" smtClean="0"/>
              <a:t> </a:t>
            </a:r>
            <a:r>
              <a:rPr lang="ru-RU" sz="1400" b="1" dirty="0" err="1" smtClean="0"/>
              <a:t>із</a:t>
            </a:r>
            <a:r>
              <a:rPr lang="ru-RU" sz="1400" b="1" dirty="0" smtClean="0"/>
              <a:t> </a:t>
            </a:r>
            <a:r>
              <a:rPr lang="ru-RU" sz="1400" b="1" dirty="0" err="1" smtClean="0"/>
              <a:t>моди</a:t>
            </a:r>
            <a:r>
              <a:rPr lang="ru-RU" sz="1400" b="1" dirty="0" smtClean="0"/>
              <a:t>:</a:t>
            </a:r>
          </a:p>
          <a:p>
            <a:pPr>
              <a:buNone/>
            </a:pPr>
            <a:r>
              <a:rPr lang="uk-UA" sz="1400" b="1" dirty="0" smtClean="0"/>
              <a:t> </a:t>
            </a:r>
            <a:r>
              <a:rPr lang="en-US" sz="1400" b="1" dirty="0" smtClean="0">
                <a:hlinkClick r:id="rId4"/>
              </a:rPr>
              <a:t>https://www.youtube.com/watch?v=tyNZhCvT9xE</a:t>
            </a:r>
            <a:endParaRPr lang="uk-UA" sz="1400" b="1" dirty="0" smtClean="0"/>
          </a:p>
          <a:p>
            <a:pPr>
              <a:buFont typeface="Wingdings" pitchFamily="2" charset="2"/>
              <a:buChar char="ü"/>
            </a:pPr>
            <a:r>
              <a:rPr lang="ru-RU" sz="1400" b="1" dirty="0" smtClean="0"/>
              <a:t>Як </a:t>
            </a:r>
            <a:r>
              <a:rPr lang="ru-RU" sz="1400" b="1" dirty="0" err="1" smtClean="0"/>
              <a:t>створити</a:t>
            </a:r>
            <a:r>
              <a:rPr lang="ru-RU" sz="1400" b="1" dirty="0" smtClean="0"/>
              <a:t> </a:t>
            </a:r>
            <a:r>
              <a:rPr lang="ru-RU" sz="1400" b="1" dirty="0" err="1" smtClean="0"/>
              <a:t>модний</a:t>
            </a:r>
            <a:r>
              <a:rPr lang="ru-RU" sz="1400" b="1" dirty="0" smtClean="0"/>
              <a:t> образ в </a:t>
            </a:r>
            <a:r>
              <a:rPr lang="ru-RU" sz="1400" b="1" dirty="0" err="1" smtClean="0"/>
              <a:t>діловому</a:t>
            </a:r>
            <a:r>
              <a:rPr lang="ru-RU" sz="1400" b="1" dirty="0" smtClean="0"/>
              <a:t> </a:t>
            </a:r>
            <a:r>
              <a:rPr lang="ru-RU" sz="1400" b="1" dirty="0" err="1" smtClean="0"/>
              <a:t>стилі</a:t>
            </a:r>
            <a:r>
              <a:rPr lang="ru-RU" sz="1400" b="1" dirty="0" smtClean="0"/>
              <a:t> - правила </a:t>
            </a:r>
            <a:r>
              <a:rPr lang="ru-RU" sz="1400" b="1" dirty="0" err="1" smtClean="0"/>
              <a:t>моди</a:t>
            </a:r>
            <a:r>
              <a:rPr lang="ru-RU" sz="1400" b="1" dirty="0" smtClean="0"/>
              <a:t>:</a:t>
            </a:r>
          </a:p>
          <a:p>
            <a:pPr>
              <a:buNone/>
            </a:pPr>
            <a:r>
              <a:rPr lang="uk-UA" sz="1400" b="1" dirty="0" smtClean="0">
                <a:hlinkClick r:id="rId5"/>
              </a:rPr>
              <a:t> </a:t>
            </a:r>
            <a:r>
              <a:rPr lang="en-US" sz="1400" b="1" dirty="0" smtClean="0">
                <a:hlinkClick r:id="rId5"/>
              </a:rPr>
              <a:t>https://www.youtube.com/watch?v=yrLlTVA4uh0</a:t>
            </a:r>
            <a:endParaRPr lang="uk-UA" sz="1400" b="1" dirty="0" smtClean="0"/>
          </a:p>
          <a:p>
            <a:pPr>
              <a:buFont typeface="Wingdings" pitchFamily="2" charset="2"/>
              <a:buChar char="ü"/>
            </a:pPr>
            <a:r>
              <a:rPr lang="ru-RU" sz="1400" b="1" dirty="0" err="1" smtClean="0"/>
              <a:t>Що</a:t>
            </a:r>
            <a:r>
              <a:rPr lang="ru-RU" sz="1400" b="1" dirty="0" smtClean="0"/>
              <a:t> </a:t>
            </a:r>
            <a:r>
              <a:rPr lang="ru-RU" sz="1400" b="1" dirty="0" err="1" smtClean="0"/>
              <a:t>таке</a:t>
            </a:r>
            <a:r>
              <a:rPr lang="ru-RU" sz="1400" b="1" dirty="0" smtClean="0"/>
              <a:t> </a:t>
            </a:r>
            <a:r>
              <a:rPr lang="ru-RU" sz="1400" b="1" dirty="0" err="1" smtClean="0"/>
              <a:t>athleisure</a:t>
            </a:r>
            <a:r>
              <a:rPr lang="ru-RU" sz="1400" b="1" dirty="0" smtClean="0"/>
              <a:t> и як </a:t>
            </a:r>
            <a:r>
              <a:rPr lang="ru-RU" sz="1400" b="1" dirty="0" err="1" smtClean="0"/>
              <a:t>його</a:t>
            </a:r>
            <a:r>
              <a:rPr lang="ru-RU" sz="1400" b="1" dirty="0" smtClean="0"/>
              <a:t> </a:t>
            </a:r>
            <a:r>
              <a:rPr lang="ru-RU" sz="1400" b="1" dirty="0" err="1" smtClean="0"/>
              <a:t>носити</a:t>
            </a:r>
            <a:r>
              <a:rPr lang="ru-RU" sz="1400" b="1" dirty="0" smtClean="0"/>
              <a:t>:</a:t>
            </a:r>
          </a:p>
          <a:p>
            <a:pPr>
              <a:buNone/>
            </a:pPr>
            <a:r>
              <a:rPr lang="en-US" sz="1400" b="1" dirty="0" smtClean="0">
                <a:hlinkClick r:id="rId6"/>
              </a:rPr>
              <a:t>https://www.youtube.com/watch?v=MjRQK-KOXw8</a:t>
            </a:r>
            <a:r>
              <a:rPr lang="uk-UA" sz="1400" dirty="0" smtClean="0"/>
              <a:t> </a:t>
            </a:r>
          </a:p>
          <a:p>
            <a:pPr>
              <a:buFont typeface="Wingdings" pitchFamily="2" charset="2"/>
              <a:buChar char="ü"/>
            </a:pPr>
            <a:r>
              <a:rPr lang="ru-RU" sz="1400" b="1" dirty="0" smtClean="0"/>
              <a:t>Як </a:t>
            </a:r>
            <a:r>
              <a:rPr lang="ru-RU" sz="1400" b="1" dirty="0" err="1" smtClean="0"/>
              <a:t>візуально</a:t>
            </a:r>
            <a:r>
              <a:rPr lang="ru-RU" sz="1400" b="1" dirty="0" smtClean="0"/>
              <a:t> </a:t>
            </a:r>
            <a:r>
              <a:rPr lang="ru-RU" sz="1400" b="1" dirty="0" err="1" smtClean="0"/>
              <a:t>виглядати</a:t>
            </a:r>
            <a:r>
              <a:rPr lang="ru-RU" sz="1400" b="1" dirty="0" smtClean="0"/>
              <a:t> </a:t>
            </a:r>
            <a:r>
              <a:rPr lang="ru-RU" sz="1400" b="1" dirty="0" err="1" smtClean="0"/>
              <a:t>вище</a:t>
            </a:r>
            <a:r>
              <a:rPr lang="ru-RU" sz="1400" b="1" dirty="0" smtClean="0"/>
              <a:t>:</a:t>
            </a:r>
          </a:p>
          <a:p>
            <a:pPr>
              <a:buNone/>
            </a:pPr>
            <a:r>
              <a:rPr lang="en-US" sz="1400" b="1" dirty="0" smtClean="0">
                <a:hlinkClick r:id="rId7"/>
              </a:rPr>
              <a:t>https://www.youtube.com/watch?v=4_NLa7WA7h8</a:t>
            </a:r>
            <a:endParaRPr lang="uk-UA" sz="1400" b="1" dirty="0" smtClean="0"/>
          </a:p>
          <a:p>
            <a:pPr>
              <a:buFont typeface="Wingdings" pitchFamily="2" charset="2"/>
              <a:buChar char="ü"/>
            </a:pPr>
            <a:r>
              <a:rPr lang="uk-UA" sz="1400" b="1" dirty="0" smtClean="0"/>
              <a:t>Як правильно носити костюми </a:t>
            </a:r>
            <a:r>
              <a:rPr lang="uk-UA" sz="1400" b="1" dirty="0" err="1" smtClean="0"/>
              <a:t>чололвікам</a:t>
            </a:r>
            <a:r>
              <a:rPr lang="uk-UA" sz="1400" b="1" dirty="0" smtClean="0"/>
              <a:t>:</a:t>
            </a:r>
          </a:p>
          <a:p>
            <a:pPr>
              <a:buNone/>
            </a:pPr>
            <a:r>
              <a:rPr lang="en-US" sz="1400" b="1" dirty="0" smtClean="0">
                <a:hlinkClick r:id="rId8"/>
              </a:rPr>
              <a:t>https://www.youtube.com/watch?v=5NSuv80cVQo&amp;list=PLEoEWGEBriPDr4cJAXSVUtV-L6AhCjnjM&amp;index=88</a:t>
            </a:r>
            <a:endParaRPr lang="uk-UA" sz="1400" b="1" dirty="0" smtClean="0"/>
          </a:p>
          <a:p>
            <a:pPr>
              <a:buFont typeface="Wingdings" pitchFamily="2" charset="2"/>
              <a:buChar char="ü"/>
            </a:pPr>
            <a:r>
              <a:rPr lang="uk-UA" sz="1400" b="1" dirty="0" smtClean="0">
                <a:latin typeface="Times New Roman" pitchFamily="18" charset="0"/>
                <a:cs typeface="Times New Roman" pitchFamily="18" charset="0"/>
              </a:rPr>
              <a:t>Паспорт </a:t>
            </a:r>
            <a:r>
              <a:rPr lang="uk-UA" sz="1400" b="1" dirty="0" err="1" smtClean="0">
                <a:latin typeface="Times New Roman" pitchFamily="18" charset="0"/>
                <a:cs typeface="Times New Roman" pitchFamily="18" charset="0"/>
              </a:rPr>
              <a:t>стиилю</a:t>
            </a:r>
            <a:r>
              <a:rPr lang="uk-UA" sz="1400" b="1" dirty="0" smtClean="0">
                <a:latin typeface="Times New Roman" pitchFamily="18" charset="0"/>
                <a:cs typeface="Times New Roman" pitchFamily="18" charset="0"/>
              </a:rPr>
              <a:t>:</a:t>
            </a:r>
          </a:p>
          <a:p>
            <a:pPr>
              <a:buNone/>
            </a:pPr>
            <a:r>
              <a:rPr lang="en-US" sz="1400" b="1" dirty="0" smtClean="0">
                <a:latin typeface="Times New Roman" pitchFamily="18" charset="0"/>
                <a:cs typeface="Times New Roman" pitchFamily="18" charset="0"/>
                <a:hlinkClick r:id="rId9"/>
              </a:rPr>
              <a:t>https://www.youtube.com/watch?v=2Q48kHhaX3k&amp;vl=ru</a:t>
            </a:r>
            <a:endParaRPr lang="uk-UA" sz="1400" b="1" dirty="0" smtClean="0">
              <a:latin typeface="Times New Roman" pitchFamily="18" charset="0"/>
              <a:cs typeface="Times New Roman" pitchFamily="18" charset="0"/>
            </a:endParaRPr>
          </a:p>
          <a:p>
            <a:pPr>
              <a:buNone/>
            </a:pPr>
            <a:r>
              <a:rPr lang="uk-UA" sz="1400" b="1" dirty="0" smtClean="0">
                <a:latin typeface="Times New Roman" pitchFamily="18" charset="0"/>
                <a:cs typeface="Times New Roman" pitchFamily="18" charset="0"/>
              </a:rPr>
              <a:t>Чоловічий паспорт стилю:</a:t>
            </a:r>
          </a:p>
          <a:p>
            <a:pPr>
              <a:buNone/>
            </a:pPr>
            <a:r>
              <a:rPr lang="en-US" sz="1400" b="1" dirty="0" smtClean="0">
                <a:latin typeface="Times New Roman" pitchFamily="18" charset="0"/>
                <a:cs typeface="Times New Roman" pitchFamily="18" charset="0"/>
                <a:hlinkClick r:id="rId10"/>
              </a:rPr>
              <a:t>https://www.youtube.com/watch?v=BIHrN54oj24&amp;vl=ru</a:t>
            </a:r>
            <a:endParaRPr lang="uk-UA" sz="1400" b="1" dirty="0" smtClean="0">
              <a:latin typeface="Times New Roman" pitchFamily="18" charset="0"/>
              <a:cs typeface="Times New Roman" pitchFamily="18" charset="0"/>
            </a:endParaRPr>
          </a:p>
          <a:p>
            <a:pPr>
              <a:buNone/>
            </a:pPr>
            <a:endParaRPr lang="uk-UA" sz="1400" b="1" dirty="0" smtClean="0">
              <a:latin typeface="Times New Roman" pitchFamily="18" charset="0"/>
              <a:cs typeface="Times New Roman" pitchFamily="18" charset="0"/>
            </a:endParaRPr>
          </a:p>
          <a:p>
            <a:pPr>
              <a:buNone/>
            </a:pPr>
            <a:endParaRPr lang="uk-UA" sz="1400" b="1" dirty="0" smtClean="0"/>
          </a:p>
          <a:p>
            <a:pPr>
              <a:buNone/>
            </a:pPr>
            <a:endParaRPr lang="uk-UA" sz="1400" b="1" dirty="0" smtClean="0"/>
          </a:p>
          <a:p>
            <a:pPr>
              <a:buNone/>
            </a:pPr>
            <a:endParaRPr lang="uk-UA" sz="1400" b="1" dirty="0" smtClean="0">
              <a:latin typeface="Times New Roman" pitchFamily="18" charset="0"/>
              <a:cs typeface="Times New Roman" pitchFamily="18" charset="0"/>
            </a:endParaRPr>
          </a:p>
          <a:p>
            <a:pPr>
              <a:buNone/>
            </a:pPr>
            <a:endParaRPr lang="ru-RU" sz="1400" b="1" dirty="0" smtClean="0">
              <a:latin typeface="Times New Roman" pitchFamily="18" charset="0"/>
              <a:cs typeface="Times New Roman" pitchFamily="18" charset="0"/>
            </a:endParaRPr>
          </a:p>
          <a:p>
            <a:endParaRPr lang="uk-UA" dirty="0" smtClean="0"/>
          </a:p>
          <a:p>
            <a:endParaRPr lang="uk-U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5857892"/>
            <a:ext cx="8858312" cy="830997"/>
          </a:xfrm>
          <a:prstGeom prst="rect">
            <a:avLst/>
          </a:prstGeom>
        </p:spPr>
        <p:txBody>
          <a:bodyPr wrap="square">
            <a:spAutoFit/>
          </a:bodyPr>
          <a:lstStyle/>
          <a:p>
            <a:pPr algn="ctr"/>
            <a:r>
              <a:rPr lang="ru-RU" sz="2400" b="1" dirty="0" smtClean="0">
                <a:solidFill>
                  <a:srgbClr val="002060"/>
                </a:solidFill>
                <a:latin typeface="Times New Roman" pitchFamily="18" charset="0"/>
                <a:cs typeface="Times New Roman" pitchFamily="18" charset="0"/>
              </a:rPr>
              <a:t>Не дарма ж </a:t>
            </a:r>
            <a:r>
              <a:rPr lang="ru-RU" sz="2400" b="1" dirty="0" err="1" smtClean="0">
                <a:solidFill>
                  <a:srgbClr val="002060"/>
                </a:solidFill>
                <a:latin typeface="Times New Roman" pitchFamily="18" charset="0"/>
                <a:cs typeface="Times New Roman" pitchFamily="18" charset="0"/>
              </a:rPr>
              <a:t>кажуть</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що</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зустрічають</a:t>
            </a:r>
            <a:r>
              <a:rPr lang="ru-RU" sz="2400" b="1" dirty="0" smtClean="0">
                <a:solidFill>
                  <a:srgbClr val="002060"/>
                </a:solidFill>
                <a:latin typeface="Times New Roman" pitchFamily="18" charset="0"/>
                <a:cs typeface="Times New Roman" pitchFamily="18" charset="0"/>
              </a:rPr>
              <a:t> по </a:t>
            </a:r>
            <a:r>
              <a:rPr lang="ru-RU" sz="2400" b="1" dirty="0" err="1" smtClean="0">
                <a:solidFill>
                  <a:srgbClr val="002060"/>
                </a:solidFill>
                <a:latin typeface="Times New Roman" pitchFamily="18" charset="0"/>
                <a:cs typeface="Times New Roman" pitchFamily="18" charset="0"/>
              </a:rPr>
              <a:t>одягу</a:t>
            </a:r>
            <a:r>
              <a:rPr lang="ru-RU" sz="2400" b="1" dirty="0" smtClean="0">
                <a:solidFill>
                  <a:srgbClr val="002060"/>
                </a:solidFill>
                <a:latin typeface="Times New Roman" pitchFamily="18" charset="0"/>
                <a:cs typeface="Times New Roman" pitchFamily="18" charset="0"/>
              </a:rPr>
              <a:t>, ну, а </a:t>
            </a:r>
            <a:r>
              <a:rPr lang="ru-RU" sz="2400" b="1" dirty="0" err="1" smtClean="0">
                <a:solidFill>
                  <a:srgbClr val="002060"/>
                </a:solidFill>
                <a:latin typeface="Times New Roman" pitchFamily="18" charset="0"/>
                <a:cs typeface="Times New Roman" pitchFamily="18" charset="0"/>
              </a:rPr>
              <a:t>проводжають</a:t>
            </a:r>
            <a:r>
              <a:rPr lang="ru-RU" sz="2400" b="1" dirty="0" smtClean="0">
                <a:solidFill>
                  <a:srgbClr val="002060"/>
                </a:solidFill>
                <a:latin typeface="Times New Roman" pitchFamily="18" charset="0"/>
                <a:cs typeface="Times New Roman" pitchFamily="18" charset="0"/>
              </a:rPr>
              <a:t> … </a:t>
            </a:r>
            <a:r>
              <a:rPr lang="ru-RU" sz="2400" b="1" dirty="0" err="1" smtClean="0">
                <a:solidFill>
                  <a:srgbClr val="002060"/>
                </a:solidFill>
                <a:latin typeface="Times New Roman" pitchFamily="18" charset="0"/>
                <a:cs typeface="Times New Roman" pitchFamily="18" charset="0"/>
              </a:rPr>
              <a:t>це</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вже</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інша</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історія</a:t>
            </a:r>
            <a:r>
              <a:rPr lang="ru-RU" sz="2400" b="1" dirty="0" smtClean="0">
                <a:solidFill>
                  <a:srgbClr val="002060"/>
                </a:solidFill>
                <a:latin typeface="Times New Roman" pitchFamily="18" charset="0"/>
                <a:cs typeface="Times New Roman" pitchFamily="18" charset="0"/>
              </a:rPr>
              <a:t>. </a:t>
            </a:r>
            <a:endParaRPr lang="uk-UA" sz="2400" b="1" dirty="0">
              <a:solidFill>
                <a:srgbClr val="002060"/>
              </a:solidFill>
              <a:latin typeface="Times New Roman" pitchFamily="18" charset="0"/>
              <a:cs typeface="Times New Roman" pitchFamily="18" charset="0"/>
            </a:endParaRPr>
          </a:p>
        </p:txBody>
      </p:sp>
      <p:sp>
        <p:nvSpPr>
          <p:cNvPr id="5" name="Прямоугольник 4"/>
          <p:cNvSpPr/>
          <p:nvPr/>
        </p:nvSpPr>
        <p:spPr>
          <a:xfrm>
            <a:off x="928662" y="214290"/>
            <a:ext cx="7715304" cy="892552"/>
          </a:xfrm>
          <a:prstGeom prst="rect">
            <a:avLst/>
          </a:prstGeom>
        </p:spPr>
        <p:txBody>
          <a:bodyPr wrap="square">
            <a:spAutoFit/>
          </a:bodyPr>
          <a:lstStyle/>
          <a:p>
            <a:pPr algn="ctr"/>
            <a:r>
              <a:rPr lang="ru-RU" sz="2800" b="1" dirty="0" smtClean="0">
                <a:solidFill>
                  <a:srgbClr val="7030A0"/>
                </a:solidFill>
                <a:latin typeface="Times New Roman" pitchFamily="18" charset="0"/>
                <a:cs typeface="Times New Roman" pitchFamily="18" charset="0"/>
              </a:rPr>
              <a:t>Стиль </a:t>
            </a:r>
            <a:r>
              <a:rPr lang="ru-RU" sz="2800" b="1" dirty="0" err="1" smtClean="0">
                <a:solidFill>
                  <a:srgbClr val="7030A0"/>
                </a:solidFill>
                <a:latin typeface="Times New Roman" pitchFamily="18" charset="0"/>
                <a:cs typeface="Times New Roman" pitchFamily="18" charset="0"/>
              </a:rPr>
              <a:t>одягу</a:t>
            </a:r>
            <a:r>
              <a:rPr lang="ru-RU" sz="2800" b="1" dirty="0" smtClean="0">
                <a:solidFill>
                  <a:srgbClr val="7030A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це</a:t>
            </a:r>
            <a:r>
              <a:rPr lang="ru-RU" sz="2400" b="1" dirty="0" smtClean="0">
                <a:solidFill>
                  <a:srgbClr val="002060"/>
                </a:solidFill>
                <a:latin typeface="Times New Roman" pitchFamily="18" charset="0"/>
                <a:cs typeface="Times New Roman" pitchFamily="18" charset="0"/>
              </a:rPr>
              <a:t> те, </a:t>
            </a:r>
            <a:r>
              <a:rPr lang="ru-RU" sz="2400" b="1" dirty="0" err="1" smtClean="0">
                <a:solidFill>
                  <a:srgbClr val="002060"/>
                </a:solidFill>
                <a:latin typeface="Times New Roman" pitchFamily="18" charset="0"/>
                <a:cs typeface="Times New Roman" pitchFamily="18" charset="0"/>
              </a:rPr>
              <a:t>що</a:t>
            </a:r>
            <a:r>
              <a:rPr lang="ru-RU" sz="2400" b="1" dirty="0" smtClean="0">
                <a:solidFill>
                  <a:srgbClr val="002060"/>
                </a:solidFill>
                <a:latin typeface="Times New Roman" pitchFamily="18" charset="0"/>
                <a:cs typeface="Times New Roman" pitchFamily="18" charset="0"/>
              </a:rPr>
              <a:t> нас </a:t>
            </a:r>
            <a:r>
              <a:rPr lang="ru-RU" sz="2400" b="1" dirty="0" err="1" smtClean="0">
                <a:solidFill>
                  <a:srgbClr val="002060"/>
                </a:solidFill>
                <a:latin typeface="Times New Roman" pitchFamily="18" charset="0"/>
                <a:cs typeface="Times New Roman" pitchFamily="18" charset="0"/>
              </a:rPr>
              <a:t>виділяє</a:t>
            </a:r>
            <a:r>
              <a:rPr lang="ru-RU" sz="2400" b="1" dirty="0" smtClean="0">
                <a:solidFill>
                  <a:srgbClr val="002060"/>
                </a:solidFill>
                <a:latin typeface="Times New Roman" pitchFamily="18" charset="0"/>
                <a:cs typeface="Times New Roman" pitchFamily="18" charset="0"/>
              </a:rPr>
              <a:t>. </a:t>
            </a:r>
          </a:p>
          <a:p>
            <a:pPr algn="ctr"/>
            <a:r>
              <a:rPr lang="ru-RU" sz="2400" b="1" dirty="0" err="1" smtClean="0">
                <a:solidFill>
                  <a:srgbClr val="002060"/>
                </a:solidFill>
                <a:latin typeface="Times New Roman" pitchFamily="18" charset="0"/>
                <a:cs typeface="Times New Roman" pitchFamily="18" charset="0"/>
              </a:rPr>
              <a:t>Це</a:t>
            </a:r>
            <a:r>
              <a:rPr lang="ru-RU" sz="2400" b="1" dirty="0" smtClean="0">
                <a:solidFill>
                  <a:srgbClr val="002060"/>
                </a:solidFill>
                <a:latin typeface="Times New Roman" pitchFamily="18" charset="0"/>
                <a:cs typeface="Times New Roman" pitchFamily="18" charset="0"/>
              </a:rPr>
              <a:t> наша </a:t>
            </a:r>
            <a:r>
              <a:rPr lang="ru-RU" sz="2400" b="1" dirty="0" err="1" smtClean="0">
                <a:solidFill>
                  <a:srgbClr val="002060"/>
                </a:solidFill>
                <a:latin typeface="Times New Roman" pitchFamily="18" charset="0"/>
                <a:cs typeface="Times New Roman" pitchFamily="18" charset="0"/>
              </a:rPr>
              <a:t>візитна</a:t>
            </a:r>
            <a:r>
              <a:rPr lang="ru-RU" sz="2400" b="1" dirty="0" smtClean="0">
                <a:solidFill>
                  <a:srgbClr val="002060"/>
                </a:solidFill>
                <a:latin typeface="Times New Roman" pitchFamily="18" charset="0"/>
                <a:cs typeface="Times New Roman" pitchFamily="18" charset="0"/>
              </a:rPr>
              <a:t> </a:t>
            </a:r>
            <a:r>
              <a:rPr lang="ru-RU" sz="2400" b="1" dirty="0" err="1" smtClean="0">
                <a:solidFill>
                  <a:srgbClr val="002060"/>
                </a:solidFill>
                <a:latin typeface="Times New Roman" pitchFamily="18" charset="0"/>
                <a:cs typeface="Times New Roman" pitchFamily="18" charset="0"/>
              </a:rPr>
              <a:t>картка</a:t>
            </a:r>
            <a:r>
              <a:rPr lang="ru-RU" sz="2400" b="1" dirty="0" smtClean="0">
                <a:solidFill>
                  <a:srgbClr val="002060"/>
                </a:solidFill>
                <a:latin typeface="Times New Roman" pitchFamily="18" charset="0"/>
                <a:cs typeface="Times New Roman" pitchFamily="18" charset="0"/>
              </a:rPr>
              <a:t>. </a:t>
            </a:r>
            <a:endParaRPr lang="uk-UA" sz="2400" b="1" dirty="0">
              <a:solidFill>
                <a:srgbClr val="002060"/>
              </a:solidFill>
              <a:latin typeface="Times New Roman" pitchFamily="18" charset="0"/>
              <a:cs typeface="Times New Roman" pitchFamily="18" charset="0"/>
            </a:endParaRPr>
          </a:p>
        </p:txBody>
      </p:sp>
      <p:pic>
        <p:nvPicPr>
          <p:cNvPr id="7" name="Picture 6" descr="&amp;Pcy;&amp;ocy;&amp;khcy;&amp;ocy;&amp;zhcy;&amp;iecy;&amp;iecy; &amp;icy;&amp;zcy;&amp;ocy;&amp;bcy;&amp;rcy;&amp;acy;&amp;zhcy;&amp;iecy;&amp;ncy;&amp;icy;&amp;iecy;"/>
          <p:cNvPicPr>
            <a:picLocks noChangeAspect="1" noChangeArrowheads="1" noCrop="1"/>
          </p:cNvPicPr>
          <p:nvPr/>
        </p:nvPicPr>
        <p:blipFill>
          <a:blip r:embed="rId2" cstate="print"/>
          <a:srcRect/>
          <a:stretch>
            <a:fillRect/>
          </a:stretch>
        </p:blipFill>
        <p:spPr bwMode="auto">
          <a:xfrm>
            <a:off x="1071538" y="1142984"/>
            <a:ext cx="7000924" cy="466728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6248" y="1000108"/>
            <a:ext cx="4714908" cy="5143560"/>
          </a:xfrm>
        </p:spPr>
        <p:txBody>
          <a:bodyPr>
            <a:noAutofit/>
          </a:bodyPr>
          <a:lstStyle/>
          <a:p>
            <a:pPr algn="r">
              <a:lnSpc>
                <a:spcPct val="150000"/>
              </a:lnSpc>
            </a:pPr>
            <a:r>
              <a:rPr lang="ru-RU" sz="2000" b="1" dirty="0" smtClean="0">
                <a:solidFill>
                  <a:srgbClr val="002060"/>
                </a:solidFill>
                <a:latin typeface="Times New Roman" pitchFamily="18" charset="0"/>
                <a:cs typeface="Times New Roman" pitchFamily="18" charset="0"/>
              </a:rPr>
              <a:t>Але </a:t>
            </a:r>
            <a:r>
              <a:rPr lang="ru-RU" sz="2000" b="1" dirty="0" err="1" smtClean="0">
                <a:solidFill>
                  <a:srgbClr val="002060"/>
                </a:solidFill>
                <a:latin typeface="Times New Roman" pitchFamily="18" charset="0"/>
                <a:cs typeface="Times New Roman" pitchFamily="18" charset="0"/>
              </a:rPr>
              <a:t>таке</a:t>
            </a:r>
            <a:r>
              <a:rPr lang="ru-RU" sz="2000" b="1" dirty="0" smtClean="0">
                <a:solidFill>
                  <a:srgbClr val="002060"/>
                </a:solidFill>
                <a:latin typeface="Times New Roman" pitchFamily="18" charset="0"/>
                <a:cs typeface="Times New Roman" pitchFamily="18" charset="0"/>
              </a:rPr>
              <a:t> море </a:t>
            </a:r>
            <a:r>
              <a:rPr lang="ru-RU" sz="2000" b="1" dirty="0" err="1" smtClean="0">
                <a:solidFill>
                  <a:srgbClr val="002060"/>
                </a:solidFill>
                <a:latin typeface="Times New Roman" pitchFamily="18" charset="0"/>
                <a:cs typeface="Times New Roman" pitchFamily="18" charset="0"/>
              </a:rPr>
              <a:t>можливостей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таїть</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підводні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камені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Адже</a:t>
            </a:r>
            <a:r>
              <a:rPr lang="ru-RU" sz="2000" b="1" dirty="0" smtClean="0">
                <a:solidFill>
                  <a:srgbClr val="002060"/>
                </a:solidFill>
                <a:latin typeface="Times New Roman" pitchFamily="18" charset="0"/>
                <a:cs typeface="Times New Roman" pitchFamily="18" charset="0"/>
              </a:rPr>
              <a:t>, без </a:t>
            </a:r>
            <a:r>
              <a:rPr lang="ru-RU" sz="2000" b="1" dirty="0" err="1" smtClean="0">
                <a:solidFill>
                  <a:srgbClr val="002060"/>
                </a:solidFill>
                <a:latin typeface="Times New Roman" pitchFamily="18" charset="0"/>
                <a:cs typeface="Times New Roman" pitchFamily="18" charset="0"/>
              </a:rPr>
              <a:t>вродженого</a:t>
            </a:r>
            <a:r>
              <a:rPr lang="ru-RU" sz="2000" b="1" dirty="0" smtClean="0">
                <a:solidFill>
                  <a:srgbClr val="002060"/>
                </a:solidFill>
                <a:latin typeface="Times New Roman" pitchFamily="18" charset="0"/>
                <a:cs typeface="Times New Roman" pitchFamily="18" charset="0"/>
              </a:rPr>
              <a:t> смаку </a:t>
            </a:r>
            <a:r>
              <a:rPr lang="ru-RU" sz="2000" b="1" dirty="0" err="1" smtClean="0">
                <a:solidFill>
                  <a:srgbClr val="002060"/>
                </a:solidFill>
                <a:latin typeface="Times New Roman" pitchFamily="18" charset="0"/>
                <a:cs typeface="Times New Roman" pitchFamily="18" charset="0"/>
              </a:rPr>
              <a:t>або</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спеціальної</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освіти</a:t>
            </a:r>
            <a:r>
              <a:rPr lang="ru-RU" sz="2000" b="1" dirty="0" smtClean="0">
                <a:solidFill>
                  <a:srgbClr val="002060"/>
                </a:solidFill>
                <a:latin typeface="Times New Roman" pitchFamily="18" charset="0"/>
                <a:cs typeface="Times New Roman" pitchFamily="18" charset="0"/>
              </a:rPr>
              <a:t>, легко </a:t>
            </a:r>
            <a:r>
              <a:rPr lang="ru-RU" sz="2000" b="1" dirty="0" err="1" smtClean="0">
                <a:solidFill>
                  <a:srgbClr val="002060"/>
                </a:solidFill>
                <a:latin typeface="Times New Roman" pitchFamily="18" charset="0"/>
                <a:cs typeface="Times New Roman" pitchFamily="18" charset="0"/>
              </a:rPr>
              <a:t>потонути</a:t>
            </a:r>
            <a:r>
              <a:rPr lang="ru-RU" sz="2000" b="1" dirty="0" smtClean="0">
                <a:solidFill>
                  <a:srgbClr val="002060"/>
                </a:solidFill>
                <a:latin typeface="Times New Roman" pitchFamily="18" charset="0"/>
                <a:cs typeface="Times New Roman" pitchFamily="18" charset="0"/>
              </a:rPr>
              <a:t> в </a:t>
            </a:r>
            <a:r>
              <a:rPr lang="ru-RU" sz="2000" b="1" dirty="0" err="1" smtClean="0">
                <a:solidFill>
                  <a:srgbClr val="002060"/>
                </a:solidFill>
                <a:latin typeface="Times New Roman" pitchFamily="18" charset="0"/>
                <a:cs typeface="Times New Roman" pitchFamily="18" charset="0"/>
              </a:rPr>
              <a:t>існуючій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різноманітності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стилів</a:t>
            </a:r>
            <a:r>
              <a:rPr lang="ru-RU" sz="2000" b="1" dirty="0" smtClean="0">
                <a:solidFill>
                  <a:srgbClr val="002060"/>
                </a:solidFill>
                <a:latin typeface="Times New Roman" pitchFamily="18" charset="0"/>
                <a:cs typeface="Times New Roman" pitchFamily="18" charset="0"/>
              </a:rPr>
              <a:t>, так </a:t>
            </a:r>
            <a:r>
              <a:rPr lang="ru-RU" sz="2000" b="1" dirty="0" err="1" smtClean="0">
                <a:solidFill>
                  <a:srgbClr val="002060"/>
                </a:solidFill>
                <a:latin typeface="Times New Roman" pitchFamily="18" charset="0"/>
                <a:cs typeface="Times New Roman" pitchFamily="18" charset="0"/>
              </a:rPr>
              <a:t>і</a:t>
            </a:r>
            <a:r>
              <a:rPr lang="ru-RU" sz="2000" b="1" dirty="0" smtClean="0">
                <a:solidFill>
                  <a:srgbClr val="002060"/>
                </a:solidFill>
                <a:latin typeface="Times New Roman" pitchFamily="18" charset="0"/>
                <a:cs typeface="Times New Roman" pitchFamily="18" charset="0"/>
              </a:rPr>
              <a:t> не </a:t>
            </a:r>
            <a:r>
              <a:rPr lang="ru-RU" sz="2000" b="1" dirty="0" err="1" smtClean="0">
                <a:solidFill>
                  <a:srgbClr val="002060"/>
                </a:solidFill>
                <a:latin typeface="Times New Roman" pitchFamily="18" charset="0"/>
                <a:cs typeface="Times New Roman" pitchFamily="18" charset="0"/>
              </a:rPr>
              <a:t>відшукавши</a:t>
            </a:r>
            <a:r>
              <a:rPr lang="ru-RU" sz="2000" b="1" dirty="0" smtClean="0">
                <a:solidFill>
                  <a:srgbClr val="002060"/>
                </a:solidFill>
                <a:latin typeface="Times New Roman" pitchFamily="18" charset="0"/>
                <a:cs typeface="Times New Roman" pitchFamily="18" charset="0"/>
              </a:rPr>
              <a:t> той, </a:t>
            </a:r>
            <a:r>
              <a:rPr lang="ru-RU" sz="2000" b="1" dirty="0" err="1" smtClean="0">
                <a:solidFill>
                  <a:srgbClr val="002060"/>
                </a:solidFill>
                <a:latin typeface="Times New Roman" pitchFamily="18" charset="0"/>
                <a:cs typeface="Times New Roman" pitchFamily="18" charset="0"/>
              </a:rPr>
              <a:t>який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підкреслить</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індивідуальність</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твого</a:t>
            </a:r>
            <a:r>
              <a:rPr lang="ru-RU" sz="2000" b="1" dirty="0" smtClean="0">
                <a:solidFill>
                  <a:srgbClr val="002060"/>
                </a:solidFill>
                <a:latin typeface="Times New Roman" pitchFamily="18" charset="0"/>
                <a:cs typeface="Times New Roman" pitchFamily="18" charset="0"/>
              </a:rPr>
              <a:t> «Я». </a:t>
            </a:r>
            <a:br>
              <a:rPr lang="ru-RU" sz="2000" b="1" dirty="0" smtClean="0">
                <a:solidFill>
                  <a:srgbClr val="002060"/>
                </a:solidFill>
                <a:latin typeface="Times New Roman" pitchFamily="18" charset="0"/>
                <a:cs typeface="Times New Roman" pitchFamily="18" charset="0"/>
              </a:rPr>
            </a:br>
            <a:r>
              <a:rPr lang="ru-RU" sz="2000" b="1" dirty="0" err="1" smtClean="0">
                <a:solidFill>
                  <a:srgbClr val="002060"/>
                </a:solidFill>
                <a:latin typeface="Times New Roman" pitchFamily="18" charset="0"/>
                <a:cs typeface="Times New Roman" pitchFamily="18" charset="0"/>
              </a:rPr>
              <a:t>Спробуємо</a:t>
            </a:r>
            <a:r>
              <a:rPr lang="ru-RU" sz="2000" b="1" dirty="0" smtClean="0">
                <a:solidFill>
                  <a:srgbClr val="002060"/>
                </a:solidFill>
                <a:latin typeface="Times New Roman" pitchFamily="18" charset="0"/>
                <a:cs typeface="Times New Roman" pitchFamily="18" charset="0"/>
              </a:rPr>
              <a:t> ж </a:t>
            </a:r>
            <a:r>
              <a:rPr lang="ru-RU" sz="2000" b="1" dirty="0" err="1" smtClean="0">
                <a:solidFill>
                  <a:srgbClr val="002060"/>
                </a:solidFill>
                <a:latin typeface="Times New Roman" pitchFamily="18" charset="0"/>
                <a:cs typeface="Times New Roman" pitchFamily="18" charset="0"/>
              </a:rPr>
              <a:t>розібратися</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з</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основними</a:t>
            </a:r>
            <a:r>
              <a:rPr lang="ru-RU" sz="2000" b="1" dirty="0" smtClean="0">
                <a:solidFill>
                  <a:srgbClr val="002060"/>
                </a:solidFill>
                <a:latin typeface="Times New Roman" pitchFamily="18" charset="0"/>
                <a:cs typeface="Times New Roman" pitchFamily="18" charset="0"/>
              </a:rPr>
              <a:t> стилями </a:t>
            </a:r>
            <a:r>
              <a:rPr lang="ru-RU" sz="2000" b="1" dirty="0" err="1" smtClean="0">
                <a:solidFill>
                  <a:srgbClr val="002060"/>
                </a:solidFill>
                <a:latin typeface="Times New Roman" pitchFamily="18" charset="0"/>
                <a:cs typeface="Times New Roman" pitchFamily="18" charset="0"/>
              </a:rPr>
              <a:t>одягу</a:t>
            </a:r>
            <a:r>
              <a:rPr lang="ru-RU" sz="2000" b="1" dirty="0" smtClean="0">
                <a:solidFill>
                  <a:srgbClr val="002060"/>
                </a:solidFill>
                <a:latin typeface="Times New Roman" pitchFamily="18" charset="0"/>
                <a:cs typeface="Times New Roman" pitchFamily="18" charset="0"/>
              </a:rPr>
              <a:t>.</a:t>
            </a:r>
            <a:r>
              <a:rPr lang="ru-RU" sz="2000" dirty="0" smtClean="0"/>
              <a:t/>
            </a:r>
            <a:br>
              <a:rPr lang="ru-RU" sz="2000" dirty="0" smtClean="0"/>
            </a:br>
            <a:endParaRPr lang="uk-UA" sz="2000" dirty="0"/>
          </a:p>
        </p:txBody>
      </p:sp>
      <p:pic>
        <p:nvPicPr>
          <p:cNvPr id="4" name="Picture 4" descr="&amp;Pcy;&amp;ocy;&amp;khcy;&amp;ocy;&amp;zhcy;&amp;iecy;&amp;iecy; &amp;icy;&amp;zcy;&amp;ocy;&amp;bcy;&amp;rcy;&amp;acy;&amp;zhcy;&amp;iecy;&amp;ncy;&amp;icy;&amp;iecy;"/>
          <p:cNvPicPr>
            <a:picLocks noChangeAspect="1" noChangeArrowheads="1" noCrop="1"/>
          </p:cNvPicPr>
          <p:nvPr/>
        </p:nvPicPr>
        <p:blipFill>
          <a:blip r:embed="rId2" cstate="print"/>
          <a:srcRect/>
          <a:stretch>
            <a:fillRect/>
          </a:stretch>
        </p:blipFill>
        <p:spPr bwMode="auto">
          <a:xfrm>
            <a:off x="214282" y="1206132"/>
            <a:ext cx="4143404" cy="5557788"/>
          </a:xfrm>
          <a:prstGeom prst="rect">
            <a:avLst/>
          </a:prstGeom>
          <a:ln>
            <a:noFill/>
          </a:ln>
          <a:effectLst>
            <a:softEdge rad="112500"/>
          </a:effectLst>
        </p:spPr>
      </p:pic>
      <p:sp>
        <p:nvSpPr>
          <p:cNvPr id="5" name="Прямоугольник 4"/>
          <p:cNvSpPr/>
          <p:nvPr/>
        </p:nvSpPr>
        <p:spPr>
          <a:xfrm>
            <a:off x="642910" y="285728"/>
            <a:ext cx="7858180" cy="1015663"/>
          </a:xfrm>
          <a:prstGeom prst="rect">
            <a:avLst/>
          </a:prstGeom>
        </p:spPr>
        <p:txBody>
          <a:bodyPr wrap="square">
            <a:spAutoFit/>
          </a:bodyPr>
          <a:lstStyle/>
          <a:p>
            <a:pPr algn="ctr"/>
            <a:r>
              <a:rPr lang="ru-RU" sz="2000" b="1" dirty="0" err="1" smtClean="0">
                <a:solidFill>
                  <a:srgbClr val="002060"/>
                </a:solidFill>
                <a:latin typeface="Times New Roman" pitchFamily="18" charset="0"/>
                <a:cs typeface="Times New Roman" pitchFamily="18" charset="0"/>
              </a:rPr>
              <a:t>Сучасна</a:t>
            </a:r>
            <a:r>
              <a:rPr lang="ru-RU" sz="2000" b="1" dirty="0" smtClean="0">
                <a:solidFill>
                  <a:srgbClr val="002060"/>
                </a:solidFill>
                <a:latin typeface="Times New Roman" pitchFamily="18" charset="0"/>
                <a:cs typeface="Times New Roman" pitchFamily="18" charset="0"/>
              </a:rPr>
              <a:t> мода </a:t>
            </a:r>
            <a:r>
              <a:rPr lang="ru-RU" sz="2000" b="1" dirty="0" err="1" smtClean="0">
                <a:solidFill>
                  <a:srgbClr val="002060"/>
                </a:solidFill>
                <a:latin typeface="Times New Roman" pitchFamily="18" charset="0"/>
                <a:cs typeface="Times New Roman" pitchFamily="18" charset="0"/>
              </a:rPr>
              <a:t>вкрай</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багатолика</a:t>
            </a:r>
            <a:r>
              <a:rPr lang="ru-RU" sz="2000" b="1" dirty="0" smtClean="0">
                <a:solidFill>
                  <a:srgbClr val="002060"/>
                </a:solidFill>
                <a:latin typeface="Times New Roman" pitchFamily="18" charset="0"/>
                <a:cs typeface="Times New Roman" pitchFamily="18" charset="0"/>
              </a:rPr>
              <a:t>. Вона милостиво </a:t>
            </a:r>
            <a:r>
              <a:rPr lang="ru-RU" sz="2000" b="1" dirty="0" err="1" smtClean="0">
                <a:solidFill>
                  <a:srgbClr val="002060"/>
                </a:solidFill>
                <a:latin typeface="Times New Roman" pitchFamily="18" charset="0"/>
                <a:cs typeface="Times New Roman" pitchFamily="18" charset="0"/>
              </a:rPr>
              <a:t>дозволяє</a:t>
            </a:r>
            <a:r>
              <a:rPr lang="ru-RU" sz="2000" b="1" dirty="0" smtClean="0">
                <a:solidFill>
                  <a:srgbClr val="002060"/>
                </a:solidFill>
                <a:latin typeface="Times New Roman" pitchFamily="18" charset="0"/>
                <a:cs typeface="Times New Roman" pitchFamily="18" charset="0"/>
              </a:rPr>
              <a:t> нам, </a:t>
            </a:r>
            <a:r>
              <a:rPr lang="ru-RU" sz="2000" b="1" dirty="0" err="1" smtClean="0">
                <a:solidFill>
                  <a:srgbClr val="002060"/>
                </a:solidFill>
                <a:latin typeface="Times New Roman" pitchFamily="18" charset="0"/>
                <a:cs typeface="Times New Roman" pitchFamily="18" charset="0"/>
              </a:rPr>
              <a:t>використовуючи</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численні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стилі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одягу</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створювати</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актуальні</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образи</a:t>
            </a:r>
            <a:r>
              <a:rPr lang="ru-RU" sz="2000" b="1" dirty="0" smtClean="0">
                <a:solidFill>
                  <a:srgbClr val="002060"/>
                </a:solidFill>
                <a:latin typeface="Times New Roman" pitchFamily="18" charset="0"/>
                <a:cs typeface="Times New Roman" pitchFamily="18" charset="0"/>
              </a:rPr>
              <a:t>. </a:t>
            </a:r>
            <a:endParaRPr lang="uk-UA" sz="2000" b="1" dirty="0">
              <a:solidFill>
                <a:srgbClr val="002060"/>
              </a:solidFill>
              <a:latin typeface="Times New Roman" pitchFamily="18" charset="0"/>
              <a:cs typeface="Times New Roman" pitchFamily="18" charset="0"/>
            </a:endParaRPr>
          </a:p>
        </p:txBody>
      </p:sp>
      <p:sp>
        <p:nvSpPr>
          <p:cNvPr id="6" name="TextBox 5"/>
          <p:cNvSpPr txBox="1"/>
          <p:nvPr/>
        </p:nvSpPr>
        <p:spPr>
          <a:xfrm>
            <a:off x="4214778" y="5429264"/>
            <a:ext cx="4929222" cy="1261884"/>
          </a:xfrm>
          <a:prstGeom prst="rect">
            <a:avLst/>
          </a:prstGeom>
          <a:noFill/>
        </p:spPr>
        <p:txBody>
          <a:bodyPr wrap="square" rtlCol="0">
            <a:spAutoFit/>
          </a:bodyPr>
          <a:lstStyle/>
          <a:p>
            <a:pPr algn="ctr"/>
            <a:r>
              <a:rPr lang="uk-UA" b="1" dirty="0" smtClean="0">
                <a:solidFill>
                  <a:srgbClr val="0070C0"/>
                </a:solidFill>
                <a:latin typeface="Times New Roman" pitchFamily="18" charset="0"/>
                <a:cs typeface="Times New Roman" pitchFamily="18" charset="0"/>
              </a:rPr>
              <a:t>До основоположних стилів належать: </a:t>
            </a:r>
            <a:r>
              <a:rPr lang="uk-UA" sz="2000" b="1" i="1" dirty="0" smtClean="0">
                <a:solidFill>
                  <a:srgbClr val="002060"/>
                </a:solidFill>
                <a:latin typeface="Times New Roman" pitchFamily="18" charset="0"/>
                <a:cs typeface="Times New Roman" pitchFamily="18" charset="0"/>
              </a:rPr>
              <a:t>класичний, романтичний та спортивний</a:t>
            </a:r>
            <a:r>
              <a:rPr lang="uk-UA" sz="2000" b="1" i="1" dirty="0" smtClean="0">
                <a:solidFill>
                  <a:srgbClr val="0070C0"/>
                </a:solidFill>
                <a:latin typeface="Times New Roman" pitchFamily="18" charset="0"/>
                <a:cs typeface="Times New Roman" pitchFamily="18" charset="0"/>
              </a:rPr>
              <a:t>. </a:t>
            </a:r>
            <a:r>
              <a:rPr lang="uk-UA" b="1" dirty="0" smtClean="0">
                <a:solidFill>
                  <a:srgbClr val="0070C0"/>
                </a:solidFill>
                <a:latin typeface="Times New Roman" pitchFamily="18" charset="0"/>
                <a:cs typeface="Times New Roman" pitchFamily="18" charset="0"/>
              </a:rPr>
              <a:t>Всі інші стилі є похідними від основних.</a:t>
            </a:r>
            <a:endParaRPr lang="uk-UA" b="1" dirty="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kaller.com.ua/store/image/data/stati/22.jpg"/>
          <p:cNvPicPr>
            <a:picLocks noChangeAspect="1" noChangeArrowheads="1"/>
          </p:cNvPicPr>
          <p:nvPr/>
        </p:nvPicPr>
        <p:blipFill>
          <a:blip r:embed="rId2" cstate="print"/>
          <a:srcRect/>
          <a:stretch>
            <a:fillRect/>
          </a:stretch>
        </p:blipFill>
        <p:spPr bwMode="auto">
          <a:xfrm>
            <a:off x="0" y="1714488"/>
            <a:ext cx="4762500" cy="3333750"/>
          </a:xfrm>
          <a:prstGeom prst="rect">
            <a:avLst/>
          </a:prstGeom>
          <a:ln>
            <a:noFill/>
          </a:ln>
          <a:effectLst>
            <a:softEdge rad="112500"/>
          </a:effectLst>
        </p:spPr>
      </p:pic>
      <p:pic>
        <p:nvPicPr>
          <p:cNvPr id="1030" name="Picture 6" descr="http://skaller.com.ua/store/image/data/stati/images%20%289%29.jpg"/>
          <p:cNvPicPr>
            <a:picLocks noChangeAspect="1" noChangeArrowheads="1"/>
          </p:cNvPicPr>
          <p:nvPr/>
        </p:nvPicPr>
        <p:blipFill>
          <a:blip r:embed="rId3" cstate="print"/>
          <a:srcRect/>
          <a:stretch>
            <a:fillRect/>
          </a:stretch>
        </p:blipFill>
        <p:spPr bwMode="auto">
          <a:xfrm>
            <a:off x="4855385" y="214290"/>
            <a:ext cx="4294567" cy="2786082"/>
          </a:xfrm>
          <a:prstGeom prst="rect">
            <a:avLst/>
          </a:prstGeom>
          <a:ln>
            <a:noFill/>
          </a:ln>
          <a:effectLst>
            <a:softEdge rad="112500"/>
          </a:effectLst>
        </p:spPr>
      </p:pic>
      <p:sp>
        <p:nvSpPr>
          <p:cNvPr id="7" name="Прямоугольник 6"/>
          <p:cNvSpPr/>
          <p:nvPr/>
        </p:nvSpPr>
        <p:spPr>
          <a:xfrm>
            <a:off x="357158" y="214290"/>
            <a:ext cx="4572000" cy="1077218"/>
          </a:xfrm>
          <a:prstGeom prst="rect">
            <a:avLst/>
          </a:prstGeom>
        </p:spPr>
        <p:txBody>
          <a:bodyPr>
            <a:spAutoFit/>
          </a:bodyPr>
          <a:lstStyle/>
          <a:p>
            <a:r>
              <a:rPr lang="ru-RU" sz="2800" b="1" i="1" dirty="0" err="1" smtClean="0">
                <a:solidFill>
                  <a:srgbClr val="002060"/>
                </a:solidFill>
                <a:latin typeface="Times New Roman" pitchFamily="18" charset="0"/>
                <a:cs typeface="Times New Roman" pitchFamily="18" charset="0"/>
              </a:rPr>
              <a:t>Класичний</a:t>
            </a:r>
            <a:r>
              <a:rPr lang="ru-RU" sz="2800" b="1" i="1" dirty="0" smtClean="0">
                <a:solidFill>
                  <a:srgbClr val="002060"/>
                </a:solidFill>
                <a:latin typeface="Times New Roman" pitchFamily="18" charset="0"/>
                <a:cs typeface="Times New Roman" pitchFamily="18" charset="0"/>
              </a:rPr>
              <a:t> стиль </a:t>
            </a:r>
            <a:r>
              <a:rPr lang="ru-RU" b="1" dirty="0" smtClean="0">
                <a:solidFill>
                  <a:schemeClr val="accent1">
                    <a:lumMod val="75000"/>
                  </a:schemeClr>
                </a:solidFill>
                <a:latin typeface="Times New Roman" pitchFamily="18" charset="0"/>
                <a:cs typeface="Times New Roman" pitchFamily="18" charset="0"/>
              </a:rPr>
              <a:t>- </a:t>
            </a:r>
            <a:r>
              <a:rPr lang="ru-RU" b="1" dirty="0" err="1" smtClean="0">
                <a:solidFill>
                  <a:schemeClr val="accent1">
                    <a:lumMod val="75000"/>
                  </a:schemeClr>
                </a:solidFill>
                <a:latin typeface="Times New Roman" pitchFamily="18" charset="0"/>
                <a:cs typeface="Times New Roman" pitchFamily="18" charset="0"/>
              </a:rPr>
              <a:t>це</a:t>
            </a:r>
            <a:r>
              <a:rPr lang="ru-RU" b="1" dirty="0" smtClean="0">
                <a:solidFill>
                  <a:schemeClr val="accent1">
                    <a:lumMod val="75000"/>
                  </a:schemeClr>
                </a:solidFill>
                <a:latin typeface="Times New Roman" pitchFamily="18" charset="0"/>
                <a:cs typeface="Times New Roman" pitchFamily="18" charset="0"/>
              </a:rPr>
              <a:t> </a:t>
            </a:r>
            <a:r>
              <a:rPr lang="ru-RU" b="1" dirty="0" err="1" smtClean="0">
                <a:solidFill>
                  <a:schemeClr val="accent1">
                    <a:lumMod val="75000"/>
                  </a:schemeClr>
                </a:solidFill>
                <a:latin typeface="Times New Roman" pitchFamily="18" charset="0"/>
                <a:cs typeface="Times New Roman" pitchFamily="18" charset="0"/>
              </a:rPr>
              <a:t>стиль</a:t>
            </a:r>
            <a:r>
              <a:rPr lang="ru-RU" b="1" dirty="0" smtClean="0">
                <a:solidFill>
                  <a:schemeClr val="accent1">
                    <a:lumMod val="75000"/>
                  </a:schemeClr>
                </a:solidFill>
                <a:latin typeface="Times New Roman" pitchFamily="18" charset="0"/>
                <a:cs typeface="Times New Roman" pitchFamily="18" charset="0"/>
              </a:rPr>
              <a:t> на </a:t>
            </a:r>
            <a:r>
              <a:rPr lang="ru-RU" b="1" dirty="0" err="1" smtClean="0">
                <a:solidFill>
                  <a:schemeClr val="accent1">
                    <a:lumMod val="75000"/>
                  </a:schemeClr>
                </a:solidFill>
                <a:latin typeface="Times New Roman" pitchFamily="18" charset="0"/>
                <a:cs typeface="Times New Roman" pitchFamily="18" charset="0"/>
              </a:rPr>
              <a:t>всі</a:t>
            </a:r>
            <a:r>
              <a:rPr lang="ru-RU" b="1" dirty="0" smtClean="0">
                <a:solidFill>
                  <a:schemeClr val="accent1">
                    <a:lumMod val="75000"/>
                  </a:schemeClr>
                </a:solidFill>
                <a:latin typeface="Times New Roman" pitchFamily="18" charset="0"/>
                <a:cs typeface="Times New Roman" pitchFamily="18" charset="0"/>
              </a:rPr>
              <a:t> </a:t>
            </a:r>
            <a:r>
              <a:rPr lang="ru-RU" b="1" dirty="0" err="1" smtClean="0">
                <a:solidFill>
                  <a:schemeClr val="accent1">
                    <a:lumMod val="75000"/>
                  </a:schemeClr>
                </a:solidFill>
                <a:latin typeface="Times New Roman" pitchFamily="18" charset="0"/>
                <a:cs typeface="Times New Roman" pitchFamily="18" charset="0"/>
              </a:rPr>
              <a:t>часи</a:t>
            </a:r>
            <a:r>
              <a:rPr lang="ru-RU" b="1" dirty="0" smtClean="0">
                <a:solidFill>
                  <a:schemeClr val="accent1">
                    <a:lumMod val="75000"/>
                  </a:schemeClr>
                </a:solidFill>
                <a:latin typeface="Times New Roman" pitchFamily="18" charset="0"/>
                <a:cs typeface="Times New Roman" pitchFamily="18" charset="0"/>
              </a:rPr>
              <a:t>, показаний абсолютно </a:t>
            </a:r>
            <a:r>
              <a:rPr lang="ru-RU" b="1" dirty="0" err="1" smtClean="0">
                <a:solidFill>
                  <a:schemeClr val="accent1">
                    <a:lumMod val="75000"/>
                  </a:schemeClr>
                </a:solidFill>
                <a:latin typeface="Times New Roman" pitchFamily="18" charset="0"/>
                <a:cs typeface="Times New Roman" pitchFamily="18" charset="0"/>
              </a:rPr>
              <a:t>всім</a:t>
            </a:r>
            <a:r>
              <a:rPr lang="ru-RU" b="1" dirty="0" smtClean="0">
                <a:solidFill>
                  <a:schemeClr val="accent1">
                    <a:lumMod val="75000"/>
                  </a:schemeClr>
                </a:solidFill>
                <a:latin typeface="Times New Roman" pitchFamily="18" charset="0"/>
                <a:cs typeface="Times New Roman" pitchFamily="18" charset="0"/>
              </a:rPr>
              <a:t>, </a:t>
            </a:r>
            <a:r>
              <a:rPr lang="ru-RU" b="1" dirty="0" err="1" smtClean="0">
                <a:solidFill>
                  <a:schemeClr val="accent1">
                    <a:lumMod val="75000"/>
                  </a:schemeClr>
                </a:solidFill>
                <a:latin typeface="Times New Roman" pitchFamily="18" charset="0"/>
                <a:cs typeface="Times New Roman" pitchFamily="18" charset="0"/>
              </a:rPr>
              <a:t>доречний</a:t>
            </a:r>
            <a:r>
              <a:rPr lang="ru-RU" b="1" dirty="0" smtClean="0">
                <a:solidFill>
                  <a:schemeClr val="accent1">
                    <a:lumMod val="75000"/>
                  </a:schemeClr>
                </a:solidFill>
                <a:latin typeface="Times New Roman" pitchFamily="18" charset="0"/>
                <a:cs typeface="Times New Roman" pitchFamily="18" charset="0"/>
              </a:rPr>
              <a:t> практично </a:t>
            </a:r>
            <a:r>
              <a:rPr lang="ru-RU" b="1" dirty="0" err="1" smtClean="0">
                <a:solidFill>
                  <a:schemeClr val="accent1">
                    <a:lumMod val="75000"/>
                  </a:schemeClr>
                </a:solidFill>
                <a:latin typeface="Times New Roman" pitchFamily="18" charset="0"/>
                <a:cs typeface="Times New Roman" pitchFamily="18" charset="0"/>
              </a:rPr>
              <a:t>скрізь</a:t>
            </a:r>
            <a:r>
              <a:rPr lang="ru-RU" b="1" dirty="0" smtClean="0">
                <a:solidFill>
                  <a:schemeClr val="accent1">
                    <a:lumMod val="75000"/>
                  </a:schemeClr>
                </a:solidFill>
                <a:latin typeface="Times New Roman" pitchFamily="18" charset="0"/>
                <a:cs typeface="Times New Roman" pitchFamily="18" charset="0"/>
              </a:rPr>
              <a:t>. </a:t>
            </a:r>
            <a:endParaRPr lang="uk-UA" dirty="0">
              <a:solidFill>
                <a:schemeClr val="accent1">
                  <a:lumMod val="75000"/>
                </a:schemeClr>
              </a:solidFill>
            </a:endParaRPr>
          </a:p>
        </p:txBody>
      </p:sp>
      <p:sp>
        <p:nvSpPr>
          <p:cNvPr id="8" name="Прямоугольник 7"/>
          <p:cNvSpPr/>
          <p:nvPr/>
        </p:nvSpPr>
        <p:spPr>
          <a:xfrm>
            <a:off x="5072066" y="3214686"/>
            <a:ext cx="3786182" cy="2308324"/>
          </a:xfrm>
          <a:prstGeom prst="rect">
            <a:avLst/>
          </a:prstGeom>
        </p:spPr>
        <p:txBody>
          <a:bodyPr wrap="square">
            <a:spAutoFit/>
          </a:bodyPr>
          <a:lstStyle/>
          <a:p>
            <a:pPr algn="r"/>
            <a:r>
              <a:rPr lang="ru-RU" b="1" dirty="0" err="1" smtClean="0">
                <a:solidFill>
                  <a:schemeClr val="tx2">
                    <a:lumMod val="50000"/>
                  </a:schemeClr>
                </a:solidFill>
                <a:latin typeface="Times New Roman" pitchFamily="18" charset="0"/>
                <a:cs typeface="Times New Roman" pitchFamily="18" charset="0"/>
              </a:rPr>
              <a:t>Йому</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властиві</a:t>
            </a:r>
            <a:r>
              <a:rPr lang="ru-RU" b="1" dirty="0" smtClean="0">
                <a:solidFill>
                  <a:schemeClr val="tx2">
                    <a:lumMod val="50000"/>
                  </a:schemeClr>
                </a:solidFill>
                <a:latin typeface="Times New Roman" pitchFamily="18" charset="0"/>
                <a:cs typeface="Times New Roman" pitchFamily="18" charset="0"/>
              </a:rPr>
              <a:t>:</a:t>
            </a:r>
          </a:p>
          <a:p>
            <a:pPr algn="r">
              <a:buFont typeface="Wingdings" pitchFamily="2" charset="2"/>
              <a:buChar char="ü"/>
            </a:pPr>
            <a:r>
              <a:rPr lang="ru-RU" b="1" dirty="0" smtClean="0">
                <a:solidFill>
                  <a:schemeClr val="tx2">
                    <a:lumMod val="50000"/>
                  </a:schemeClr>
                </a:solidFill>
                <a:latin typeface="Times New Roman" pitchFamily="18" charset="0"/>
                <a:cs typeface="Times New Roman" pitchFamily="18" charset="0"/>
              </a:rPr>
              <a:t>простота, </a:t>
            </a:r>
            <a:r>
              <a:rPr lang="ru-RU" b="1" dirty="0" err="1" smtClean="0">
                <a:solidFill>
                  <a:schemeClr val="tx2">
                    <a:lumMod val="50000"/>
                  </a:schemeClr>
                </a:solidFill>
                <a:latin typeface="Times New Roman" pitchFamily="18" charset="0"/>
                <a:cs typeface="Times New Roman" pitchFamily="18" charset="0"/>
              </a:rPr>
              <a:t>строгість</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і</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практичність</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фасонів</a:t>
            </a:r>
            <a:r>
              <a:rPr lang="ru-RU" b="1" dirty="0" smtClean="0">
                <a:solidFill>
                  <a:schemeClr val="tx2">
                    <a:lumMod val="50000"/>
                  </a:schemeClr>
                </a:solidFill>
                <a:latin typeface="Times New Roman" pitchFamily="18" charset="0"/>
                <a:cs typeface="Times New Roman" pitchFamily="18" charset="0"/>
              </a:rPr>
              <a:t>;</a:t>
            </a:r>
          </a:p>
          <a:p>
            <a:pPr algn="r">
              <a:buFont typeface="Wingdings" pitchFamily="2" charset="2"/>
              <a:buChar char="ü"/>
            </a:pPr>
            <a:r>
              <a:rPr lang="ru-RU" b="1" dirty="0" err="1" smtClean="0">
                <a:solidFill>
                  <a:schemeClr val="tx2">
                    <a:lumMod val="50000"/>
                  </a:schemeClr>
                </a:solidFill>
                <a:latin typeface="Times New Roman" pitchFamily="18" charset="0"/>
                <a:cs typeface="Times New Roman" pitchFamily="18" charset="0"/>
              </a:rPr>
              <a:t>лаконічність</a:t>
            </a:r>
            <a:r>
              <a:rPr lang="ru-RU" b="1" dirty="0" smtClean="0">
                <a:solidFill>
                  <a:schemeClr val="tx2">
                    <a:lumMod val="50000"/>
                  </a:schemeClr>
                </a:solidFill>
                <a:latin typeface="Times New Roman" pitchFamily="18" charset="0"/>
                <a:cs typeface="Times New Roman" pitchFamily="18" charset="0"/>
              </a:rPr>
              <a:t> крою;</a:t>
            </a:r>
          </a:p>
          <a:p>
            <a:pPr algn="r">
              <a:buFont typeface="Wingdings" pitchFamily="2" charset="2"/>
              <a:buChar char="ü"/>
            </a:pPr>
            <a:r>
              <a:rPr lang="ru-RU" b="1" dirty="0" err="1" smtClean="0">
                <a:solidFill>
                  <a:schemeClr val="tx2">
                    <a:lumMod val="50000"/>
                  </a:schemeClr>
                </a:solidFill>
                <a:latin typeface="Times New Roman" pitchFamily="18" charset="0"/>
                <a:cs typeface="Times New Roman" pitchFamily="18" charset="0"/>
              </a:rPr>
              <a:t>відсутність</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рясного</a:t>
            </a:r>
            <a:r>
              <a:rPr lang="ru-RU" b="1" dirty="0" smtClean="0">
                <a:solidFill>
                  <a:schemeClr val="tx2">
                    <a:lumMod val="50000"/>
                  </a:schemeClr>
                </a:solidFill>
                <a:latin typeface="Times New Roman" pitchFamily="18" charset="0"/>
                <a:cs typeface="Times New Roman" pitchFamily="18" charset="0"/>
              </a:rPr>
              <a:t> декору </a:t>
            </a:r>
            <a:r>
              <a:rPr lang="ru-RU" b="1" dirty="0" err="1" smtClean="0">
                <a:solidFill>
                  <a:schemeClr val="tx2">
                    <a:lumMod val="50000"/>
                  </a:schemeClr>
                </a:solidFill>
                <a:latin typeface="Times New Roman" pitchFamily="18" charset="0"/>
                <a:cs typeface="Times New Roman" pitchFamily="18" charset="0"/>
              </a:rPr>
              <a:t>і</a:t>
            </a:r>
            <a:r>
              <a:rPr lang="ru-RU" b="1" dirty="0" smtClean="0">
                <a:solidFill>
                  <a:schemeClr val="tx2">
                    <a:lumMod val="50000"/>
                  </a:schemeClr>
                </a:solidFill>
                <a:latin typeface="Times New Roman" pitchFamily="18" charset="0"/>
                <a:cs typeface="Times New Roman" pitchFamily="18" charset="0"/>
              </a:rPr>
              <a:t> не </a:t>
            </a:r>
            <a:r>
              <a:rPr lang="ru-RU" b="1" dirty="0" err="1" smtClean="0">
                <a:solidFill>
                  <a:schemeClr val="tx2">
                    <a:lumMod val="50000"/>
                  </a:schemeClr>
                </a:solidFill>
                <a:latin typeface="Times New Roman" pitchFamily="18" charset="0"/>
                <a:cs typeface="Times New Roman" pitchFamily="18" charset="0"/>
              </a:rPr>
              <a:t>функціональних</a:t>
            </a:r>
            <a:r>
              <a:rPr lang="ru-RU" b="1" dirty="0" smtClean="0">
                <a:solidFill>
                  <a:schemeClr val="tx2">
                    <a:lumMod val="50000"/>
                  </a:schemeClr>
                </a:solidFill>
                <a:latin typeface="Times New Roman" pitchFamily="18" charset="0"/>
                <a:cs typeface="Times New Roman" pitchFamily="18" charset="0"/>
              </a:rPr>
              <a:t> деталей.</a:t>
            </a:r>
          </a:p>
          <a:p>
            <a:pPr algn="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uk-UA" dirty="0"/>
          </a:p>
        </p:txBody>
      </p:sp>
      <p:sp>
        <p:nvSpPr>
          <p:cNvPr id="9" name="Прямоугольник 8"/>
          <p:cNvSpPr/>
          <p:nvPr/>
        </p:nvSpPr>
        <p:spPr>
          <a:xfrm>
            <a:off x="357158" y="5357826"/>
            <a:ext cx="8358246" cy="1200329"/>
          </a:xfrm>
          <a:prstGeom prst="rect">
            <a:avLst/>
          </a:prstGeom>
        </p:spPr>
        <p:txBody>
          <a:bodyPr wrap="square">
            <a:spAutoFit/>
          </a:bodyPr>
          <a:lstStyle/>
          <a:p>
            <a:pPr algn="ctr"/>
            <a:r>
              <a:rPr lang="ru-RU" b="1" dirty="0" smtClean="0">
                <a:solidFill>
                  <a:schemeClr val="tx2">
                    <a:lumMod val="50000"/>
                  </a:schemeClr>
                </a:solidFill>
                <a:latin typeface="Times New Roman" pitchFamily="18" charset="0"/>
                <a:cs typeface="Times New Roman" pitchFamily="18" charset="0"/>
              </a:rPr>
              <a:t>У </a:t>
            </a:r>
            <a:r>
              <a:rPr lang="ru-RU" b="1" dirty="0" err="1" smtClean="0">
                <a:solidFill>
                  <a:schemeClr val="tx2">
                    <a:lumMod val="50000"/>
                  </a:schemeClr>
                </a:solidFill>
                <a:latin typeface="Times New Roman" pitchFamily="18" charset="0"/>
                <a:cs typeface="Times New Roman" pitchFamily="18" charset="0"/>
              </a:rPr>
              <a:t>гардеробі</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прихильниць</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і</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прихильників</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класичного</a:t>
            </a:r>
            <a:r>
              <a:rPr lang="ru-RU" b="1" dirty="0" smtClean="0">
                <a:solidFill>
                  <a:schemeClr val="tx2">
                    <a:lumMod val="50000"/>
                  </a:schemeClr>
                </a:solidFill>
                <a:latin typeface="Times New Roman" pitchFamily="18" charset="0"/>
                <a:cs typeface="Times New Roman" pitchFamily="18" charset="0"/>
              </a:rPr>
              <a:t> стилю </a:t>
            </a:r>
            <a:r>
              <a:rPr lang="ru-RU" b="1" dirty="0" err="1" smtClean="0">
                <a:solidFill>
                  <a:schemeClr val="tx2">
                    <a:lumMod val="50000"/>
                  </a:schemeClr>
                </a:solidFill>
                <a:latin typeface="Times New Roman" pitchFamily="18" charset="0"/>
                <a:cs typeface="Times New Roman" pitchFamily="18" charset="0"/>
              </a:rPr>
              <a:t>присутні</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строгі</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костюми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із</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спідницею</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середньої</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довжини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або</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прямими</a:t>
            </a:r>
            <a:r>
              <a:rPr lang="ru-RU" b="1" dirty="0" smtClean="0">
                <a:solidFill>
                  <a:schemeClr val="tx2">
                    <a:lumMod val="50000"/>
                  </a:schemeClr>
                </a:solidFill>
                <a:latin typeface="Times New Roman" pitchFamily="18" charset="0"/>
                <a:cs typeface="Times New Roman" pitchFamily="18" charset="0"/>
              </a:rPr>
              <a:t> брюками </a:t>
            </a:r>
            <a:r>
              <a:rPr lang="ru-RU" b="1" dirty="0" err="1" smtClean="0">
                <a:solidFill>
                  <a:schemeClr val="tx2">
                    <a:lumMod val="50000"/>
                  </a:schemeClr>
                </a:solidFill>
                <a:latin typeface="Times New Roman" pitchFamily="18" charset="0"/>
                <a:cs typeface="Times New Roman" pitchFamily="18" charset="0"/>
              </a:rPr>
              <a:t>зі</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стрілками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жакети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або</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піджаки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сукні-футляри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жилети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блузи</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або</a:t>
            </a:r>
            <a:r>
              <a:rPr lang="ru-RU" b="1" dirty="0" smtClean="0">
                <a:solidFill>
                  <a:schemeClr val="tx2">
                    <a:lumMod val="50000"/>
                  </a:schemeClr>
                </a:solidFill>
                <a:latin typeface="Times New Roman" pitchFamily="18" charset="0"/>
                <a:cs typeface="Times New Roman" pitchFamily="18" charset="0"/>
              </a:rPr>
              <a:t> сорочки, водолазки. </a:t>
            </a:r>
            <a:endParaRPr lang="uk-UA"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mp;Fcy;&amp;ocy;&amp;tcy;&amp;ocy;: &amp;Scy;&amp;ucy;&amp;chcy;&amp;acy;&amp;scy;&amp;ncy;&amp;iukcy; &amp;scy;&amp;tcy;&amp;icy;&amp;lcy;&amp;iukcy; &amp;ocy;&amp;dcy;&amp;yacy;&amp;gcy;&amp;ucy;: &amp;acy; &amp;tcy;&amp;icy; &amp;vcy;&amp;zhcy;&amp;iecy; &amp;zcy;&amp;ncy;&amp;acy;&amp;jcy;&amp;shcy;&amp;lcy;&amp;acy; &amp;scy;&amp;vcy;&amp;iukcy;&amp;jcy;-"/>
          <p:cNvPicPr>
            <a:picLocks noChangeAspect="1" noChangeArrowheads="1"/>
          </p:cNvPicPr>
          <p:nvPr/>
        </p:nvPicPr>
        <p:blipFill>
          <a:blip r:embed="rId2" cstate="print"/>
          <a:srcRect/>
          <a:stretch>
            <a:fillRect/>
          </a:stretch>
        </p:blipFill>
        <p:spPr bwMode="auto">
          <a:xfrm>
            <a:off x="214281" y="64918"/>
            <a:ext cx="4143405" cy="2260039"/>
          </a:xfrm>
          <a:prstGeom prst="rect">
            <a:avLst/>
          </a:prstGeom>
          <a:ln>
            <a:noFill/>
          </a:ln>
          <a:effectLst>
            <a:softEdge rad="112500"/>
          </a:effectLst>
        </p:spPr>
      </p:pic>
      <p:sp>
        <p:nvSpPr>
          <p:cNvPr id="6" name="Прямоугольник 5"/>
          <p:cNvSpPr/>
          <p:nvPr/>
        </p:nvSpPr>
        <p:spPr>
          <a:xfrm>
            <a:off x="5857884" y="142852"/>
            <a:ext cx="3105337" cy="523220"/>
          </a:xfrm>
          <a:prstGeom prst="rect">
            <a:avLst/>
          </a:prstGeom>
        </p:spPr>
        <p:txBody>
          <a:bodyPr wrap="none">
            <a:spAutoFit/>
          </a:bodyPr>
          <a:lstStyle/>
          <a:p>
            <a:r>
              <a:rPr lang="ru-RU" sz="2800" b="1" i="1" dirty="0" err="1" smtClean="0">
                <a:solidFill>
                  <a:srgbClr val="002060"/>
                </a:solidFill>
                <a:latin typeface="Times New Roman" pitchFamily="18" charset="0"/>
                <a:cs typeface="Times New Roman" pitchFamily="18" charset="0"/>
              </a:rPr>
              <a:t>Класичний</a:t>
            </a:r>
            <a:r>
              <a:rPr lang="ru-RU" sz="2800" b="1" i="1" dirty="0" smtClean="0">
                <a:solidFill>
                  <a:srgbClr val="002060"/>
                </a:solidFill>
                <a:latin typeface="Times New Roman" pitchFamily="18" charset="0"/>
                <a:cs typeface="Times New Roman" pitchFamily="18" charset="0"/>
              </a:rPr>
              <a:t> стиль </a:t>
            </a:r>
            <a:endParaRPr lang="uk-UA" sz="2800" dirty="0"/>
          </a:p>
        </p:txBody>
      </p:sp>
      <p:sp>
        <p:nvSpPr>
          <p:cNvPr id="52227" name="Rectangle 3"/>
          <p:cNvSpPr>
            <a:spLocks noChangeArrowheads="1"/>
          </p:cNvSpPr>
          <p:nvPr/>
        </p:nvSpPr>
        <p:spPr bwMode="auto">
          <a:xfrm>
            <a:off x="142844" y="1928802"/>
            <a:ext cx="4572032" cy="4929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Якщо</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говорити</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про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колірну</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гаму, в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класичному</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стилі</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переважають</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базові</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стримані</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тони.</a:t>
            </a:r>
          </a:p>
          <a:p>
            <a:pPr lvl="0" eaLnBrk="0" fontAlgn="base" hangingPunct="0">
              <a:spcBef>
                <a:spcPct val="0"/>
              </a:spcBef>
              <a:spcAft>
                <a:spcPct val="0"/>
              </a:spcAft>
            </a:pPr>
            <a:r>
              <a:rPr lang="ru-RU" b="1" dirty="0" smtClean="0">
                <a:solidFill>
                  <a:srgbClr val="002060"/>
                </a:solidFill>
                <a:latin typeface="Times New Roman" pitchFamily="18" charset="0"/>
                <a:cs typeface="Times New Roman" pitchFamily="18" charset="0"/>
              </a:rPr>
              <a:t>  </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Класика</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це</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вбрання</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чорного</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темно-синього</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темно-сірого</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або</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бежевого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кольорів</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Саме</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вони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впишуться</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в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будь-який</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дрес-код</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400" b="1" i="1" u="none" strike="noStrike" cap="none" normalizeH="0" baseline="0" dirty="0" smtClean="0">
                <a:ln>
                  <a:noFill/>
                </a:ln>
                <a:solidFill>
                  <a:srgbClr val="002060"/>
                </a:solidFill>
                <a:effectLst/>
                <a:latin typeface="Times New Roman" pitchFamily="18" charset="0"/>
                <a:cs typeface="Times New Roman" pitchFamily="18" charset="0"/>
              </a:rPr>
              <a:t>(</a:t>
            </a:r>
            <a:r>
              <a:rPr lang="uk-UA" sz="1400" b="1" i="1" dirty="0" smtClean="0">
                <a:solidFill>
                  <a:srgbClr val="002060"/>
                </a:solidFill>
                <a:latin typeface="Times New Roman" pitchFamily="18" charset="0"/>
                <a:cs typeface="Times New Roman" pitchFamily="18" charset="0"/>
              </a:rPr>
              <a:t>форму одягу для офіційних заходів та певних установ чи організацій)</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і</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підкреслять</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будь-чию</a:t>
            </a:r>
            <a:r>
              <a:rPr kumimoji="0" lang="ru-RU" sz="1800" b="1" i="0" u="none" strike="noStrike" cap="none" normalizeH="0" dirty="0" smtClean="0">
                <a:ln>
                  <a:noFill/>
                </a:ln>
                <a:solidFill>
                  <a:srgbClr val="002060"/>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rgbClr val="002060"/>
                </a:solidFill>
                <a:effectLst/>
                <a:latin typeface="Times New Roman" pitchFamily="18" charset="0"/>
                <a:cs typeface="Times New Roman" pitchFamily="18" charset="0"/>
              </a:rPr>
              <a:t>привабливість</a:t>
            </a:r>
            <a:r>
              <a:rPr kumimoji="0" lang="ru-RU" sz="1800" b="1" i="0" u="none" strike="noStrike" cap="none" normalizeH="0" baseline="0" dirty="0" smtClean="0">
                <a:ln>
                  <a:noFill/>
                </a:ln>
                <a:solidFill>
                  <a:srgbClr val="002060"/>
                </a:solidFill>
                <a:effectLst/>
                <a:latin typeface="Times New Roman" pitchFamily="18" charset="0"/>
                <a:cs typeface="Times New Roman" pitchFamily="18" charset="0"/>
              </a:rPr>
              <a:t>.</a:t>
            </a:r>
            <a:r>
              <a:rPr lang="ru-RU" b="1" dirty="0" smtClean="0">
                <a:latin typeface="Times New Roman" pitchFamily="18" charset="0"/>
                <a:cs typeface="Times New Roman" pitchFamily="18" charset="0"/>
              </a:rPr>
              <a:t> </a:t>
            </a:r>
          </a:p>
          <a:p>
            <a:pPr lvl="0" eaLnBrk="0" fontAlgn="base" hangingPunct="0">
              <a:spcBef>
                <a:spcPct val="0"/>
              </a:spcBef>
              <a:spcAft>
                <a:spcPct val="0"/>
              </a:spcAft>
            </a:pP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Такі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милі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жіночому</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серцю</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аксесуари</a:t>
            </a:r>
            <a:r>
              <a:rPr lang="ru-RU" b="1" dirty="0" smtClean="0">
                <a:solidFill>
                  <a:srgbClr val="002060"/>
                </a:solidFill>
                <a:latin typeface="Times New Roman" pitchFamily="18" charset="0"/>
                <a:cs typeface="Times New Roman" pitchFamily="18" charset="0"/>
              </a:rPr>
              <a:t> тут </a:t>
            </a:r>
            <a:r>
              <a:rPr lang="ru-RU" b="1" dirty="0" err="1" smtClean="0">
                <a:solidFill>
                  <a:srgbClr val="002060"/>
                </a:solidFill>
                <a:latin typeface="Times New Roman" pitchFamily="18" charset="0"/>
                <a:cs typeface="Times New Roman" pitchFamily="18" charset="0"/>
              </a:rPr>
              <a:t>використовуються</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по-мінімуму</a:t>
            </a:r>
            <a:r>
              <a:rPr lang="ru-RU" b="1" dirty="0" smtClean="0">
                <a:solidFill>
                  <a:srgbClr val="002060"/>
                </a:solidFill>
                <a:latin typeface="Times New Roman" pitchFamily="18" charset="0"/>
                <a:cs typeface="Times New Roman" pitchFamily="18" charset="0"/>
              </a:rPr>
              <a:t>. До них </a:t>
            </a:r>
            <a:r>
              <a:rPr lang="ru-RU" b="1" dirty="0" err="1" smtClean="0">
                <a:solidFill>
                  <a:srgbClr val="002060"/>
                </a:solidFill>
                <a:latin typeface="Times New Roman" pitchFamily="18" charset="0"/>
                <a:cs typeface="Times New Roman" pitchFamily="18" charset="0"/>
              </a:rPr>
              <a:t>пред'являються</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ті</a:t>
            </a:r>
            <a:r>
              <a:rPr lang="ru-RU" b="1" dirty="0" smtClean="0">
                <a:solidFill>
                  <a:srgbClr val="002060"/>
                </a:solidFill>
                <a:latin typeface="Times New Roman" pitchFamily="18" charset="0"/>
                <a:cs typeface="Times New Roman" pitchFamily="18" charset="0"/>
              </a:rPr>
              <a:t> ж </a:t>
            </a:r>
            <a:r>
              <a:rPr lang="ru-RU" b="1" dirty="0" err="1" smtClean="0">
                <a:solidFill>
                  <a:srgbClr val="002060"/>
                </a:solidFill>
                <a:latin typeface="Times New Roman" pitchFamily="18" charset="0"/>
                <a:cs typeface="Times New Roman" pitchFamily="18" charset="0"/>
              </a:rPr>
              <a:t>вимоги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що</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до </a:t>
            </a:r>
            <a:r>
              <a:rPr lang="ru-RU" b="1" dirty="0" err="1" smtClean="0">
                <a:solidFill>
                  <a:srgbClr val="002060"/>
                </a:solidFill>
                <a:latin typeface="Times New Roman" pitchFamily="18" charset="0"/>
                <a:cs typeface="Times New Roman" pitchFamily="18" charset="0"/>
              </a:rPr>
              <a:t>основних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предметів</a:t>
            </a:r>
            <a:r>
              <a:rPr lang="ru-RU" b="1" dirty="0" smtClean="0">
                <a:solidFill>
                  <a:srgbClr val="002060"/>
                </a:solidFill>
                <a:latin typeface="Times New Roman" pitchFamily="18" charset="0"/>
                <a:cs typeface="Times New Roman" pitchFamily="18" charset="0"/>
              </a:rPr>
              <a:t> гардероба. Сумочка, </a:t>
            </a:r>
            <a:r>
              <a:rPr lang="ru-RU" b="1" dirty="0" err="1" smtClean="0">
                <a:solidFill>
                  <a:srgbClr val="002060"/>
                </a:solidFill>
                <a:latin typeface="Times New Roman" pitchFamily="18" charset="0"/>
                <a:cs typeface="Times New Roman" pitchFamily="18" charset="0"/>
              </a:rPr>
              <a:t>шийна</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хустка</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окуляри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годинник</a:t>
            </a:r>
            <a:r>
              <a:rPr lang="ru-RU" b="1" dirty="0" smtClean="0">
                <a:solidFill>
                  <a:srgbClr val="002060"/>
                </a:solidFill>
                <a:latin typeface="Times New Roman" pitchFamily="18" charset="0"/>
                <a:cs typeface="Times New Roman" pitchFamily="18" charset="0"/>
              </a:rPr>
              <a:t> та </a:t>
            </a:r>
            <a:r>
              <a:rPr lang="ru-RU" b="1" dirty="0" err="1" smtClean="0">
                <a:solidFill>
                  <a:srgbClr val="002060"/>
                </a:solidFill>
                <a:latin typeface="Times New Roman" pitchFamily="18" charset="0"/>
                <a:cs typeface="Times New Roman" pitchFamily="18" charset="0"/>
              </a:rPr>
              <a:t>прикраси</a:t>
            </a:r>
            <a:r>
              <a:rPr lang="ru-RU" b="1" dirty="0" smtClean="0">
                <a:solidFill>
                  <a:srgbClr val="002060"/>
                </a:solidFill>
                <a:latin typeface="Times New Roman" pitchFamily="18" charset="0"/>
                <a:cs typeface="Times New Roman" pitchFamily="18" charset="0"/>
              </a:rPr>
              <a:t> - все </a:t>
            </a:r>
            <a:r>
              <a:rPr lang="ru-RU" b="1" dirty="0" err="1" smtClean="0">
                <a:solidFill>
                  <a:srgbClr val="002060"/>
                </a:solidFill>
                <a:latin typeface="Times New Roman" pitchFamily="18" charset="0"/>
                <a:cs typeface="Times New Roman" pitchFamily="18" charset="0"/>
              </a:rPr>
              <a:t>це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має</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виглядати</a:t>
            </a:r>
            <a:r>
              <a:rPr lang="ru-RU" b="1" dirty="0" smtClean="0">
                <a:solidFill>
                  <a:srgbClr val="002060"/>
                </a:solidFill>
                <a:latin typeface="Times New Roman" pitchFamily="18" charset="0"/>
                <a:cs typeface="Times New Roman" pitchFamily="18" charset="0"/>
              </a:rPr>
              <a:t> благородно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стримано</a:t>
            </a:r>
            <a:r>
              <a:rPr lang="ru-RU" b="1" dirty="0" smtClean="0">
                <a:solidFill>
                  <a:srgbClr val="002060"/>
                </a:solidFill>
                <a:latin typeface="Times New Roman" pitchFamily="18" charset="0"/>
                <a:cs typeface="Times New Roman" pitchFamily="18" charset="0"/>
              </a:rPr>
              <a:t>.</a:t>
            </a:r>
            <a:endParaRPr kumimoji="0" lang="ru-RU" sz="1800" b="1"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52228" name="Picture 4" descr="http://newsdaily.com.ua/images/5044/504419.jpg"/>
          <p:cNvPicPr>
            <a:picLocks noChangeAspect="1" noChangeArrowheads="1"/>
          </p:cNvPicPr>
          <p:nvPr/>
        </p:nvPicPr>
        <p:blipFill>
          <a:blip r:embed="rId3" cstate="print"/>
          <a:srcRect/>
          <a:stretch>
            <a:fillRect/>
          </a:stretch>
        </p:blipFill>
        <p:spPr bwMode="auto">
          <a:xfrm>
            <a:off x="4643438" y="3000372"/>
            <a:ext cx="4286250" cy="2428875"/>
          </a:xfrm>
          <a:prstGeom prst="rect">
            <a:avLst/>
          </a:prstGeom>
          <a:ln>
            <a:noFill/>
          </a:ln>
          <a:effectLst>
            <a:softEdge rad="112500"/>
          </a:effectLst>
        </p:spPr>
      </p:pic>
      <p:sp>
        <p:nvSpPr>
          <p:cNvPr id="11" name="Прямоугольник 10"/>
          <p:cNvSpPr/>
          <p:nvPr/>
        </p:nvSpPr>
        <p:spPr>
          <a:xfrm>
            <a:off x="285720" y="5357826"/>
            <a:ext cx="5214974" cy="923330"/>
          </a:xfrm>
          <a:prstGeom prst="rect">
            <a:avLst/>
          </a:prstGeom>
        </p:spPr>
        <p:txBody>
          <a:bodyPr wrap="square">
            <a:spAutoFit/>
          </a:bodyPr>
          <a:lstStyle/>
          <a:p>
            <a:r>
              <a:rPr lang="ru-RU" b="1" dirty="0" smtClean="0">
                <a:latin typeface="Times New Roman" pitchFamily="18" charset="0"/>
                <a:cs typeface="Times New Roman" pitchFamily="18" charset="0"/>
              </a:rPr>
              <a:t>.</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endParaRPr lang="uk-UA" dirty="0"/>
          </a:p>
        </p:txBody>
      </p:sp>
      <p:sp>
        <p:nvSpPr>
          <p:cNvPr id="12" name="Прямоугольник 11"/>
          <p:cNvSpPr/>
          <p:nvPr/>
        </p:nvSpPr>
        <p:spPr>
          <a:xfrm>
            <a:off x="4429124" y="642918"/>
            <a:ext cx="4572000" cy="2308324"/>
          </a:xfrm>
          <a:prstGeom prst="rect">
            <a:avLst/>
          </a:prstGeom>
        </p:spPr>
        <p:txBody>
          <a:bodyPr>
            <a:spAutoFit/>
          </a:bodyPr>
          <a:lstStyle/>
          <a:p>
            <a:pPr lvl="0" algn="r" fontAlgn="base">
              <a:spcBef>
                <a:spcPct val="0"/>
              </a:spcBef>
              <a:spcAft>
                <a:spcPct val="0"/>
              </a:spcAft>
            </a:pPr>
            <a:r>
              <a:rPr lang="ru-RU" dirty="0" smtClean="0">
                <a:latin typeface="Arial" charset="0"/>
                <a:cs typeface="Arial" charset="0"/>
              </a:rPr>
              <a:t>   </a:t>
            </a:r>
            <a:r>
              <a:rPr lang="ru-RU" b="1" dirty="0" err="1" smtClean="0">
                <a:solidFill>
                  <a:srgbClr val="002060"/>
                </a:solidFill>
                <a:latin typeface="Times New Roman" pitchFamily="18" charset="0"/>
                <a:cs typeface="Times New Roman" pitchFamily="18" charset="0"/>
              </a:rPr>
              <a:t>Класичний</a:t>
            </a:r>
            <a:r>
              <a:rPr lang="ru-RU" b="1" dirty="0" smtClean="0">
                <a:solidFill>
                  <a:srgbClr val="002060"/>
                </a:solidFill>
                <a:latin typeface="Times New Roman" pitchFamily="18" charset="0"/>
                <a:cs typeface="Times New Roman" pitchFamily="18" charset="0"/>
              </a:rPr>
              <a:t> костюм – </a:t>
            </a:r>
            <a:r>
              <a:rPr lang="ru-RU" b="1" dirty="0" err="1" smtClean="0">
                <a:solidFill>
                  <a:srgbClr val="002060"/>
                </a:solidFill>
                <a:latin typeface="Times New Roman" pitchFamily="18" charset="0"/>
                <a:cs typeface="Times New Roman" pitchFamily="18" charset="0"/>
              </a:rPr>
              <a:t>це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стильний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сучасний</a:t>
            </a:r>
            <a:r>
              <a:rPr lang="ru-RU" b="1" dirty="0" smtClean="0">
                <a:solidFill>
                  <a:srgbClr val="002060"/>
                </a:solidFill>
                <a:latin typeface="Times New Roman" pitchFamily="18" charset="0"/>
                <a:cs typeface="Times New Roman" pitchFamily="18" charset="0"/>
              </a:rPr>
              <a:t> наряд. Для </a:t>
            </a:r>
            <a:r>
              <a:rPr lang="ru-RU" b="1" dirty="0" err="1" smtClean="0">
                <a:solidFill>
                  <a:srgbClr val="002060"/>
                </a:solidFill>
                <a:latin typeface="Times New Roman" pitchFamily="18" charset="0"/>
                <a:cs typeface="Times New Roman" pitchFamily="18" charset="0"/>
              </a:rPr>
              <a:t>їх</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пошиття</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найчастіше</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використовують</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якісні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натуральні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дорогі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тканини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Такі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костюми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здатні</a:t>
            </a:r>
            <a:r>
              <a:rPr lang="ru-RU" b="1" dirty="0" smtClean="0">
                <a:solidFill>
                  <a:srgbClr val="002060"/>
                </a:solidFill>
                <a:latin typeface="Times New Roman" pitchFamily="18" charset="0"/>
                <a:cs typeface="Times New Roman" pitchFamily="18" charset="0"/>
              </a:rPr>
              <a:t> максимально </a:t>
            </a:r>
            <a:r>
              <a:rPr lang="ru-RU" b="1" dirty="0" err="1" smtClean="0">
                <a:solidFill>
                  <a:srgbClr val="002060"/>
                </a:solidFill>
                <a:latin typeface="Times New Roman" pitchFamily="18" charset="0"/>
                <a:cs typeface="Times New Roman" pitchFamily="18" charset="0"/>
              </a:rPr>
              <a:t>довго</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прослужити</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своєму</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власникові</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зберігаючи</a:t>
            </a:r>
            <a:r>
              <a:rPr lang="ru-RU" b="1" dirty="0" smtClean="0">
                <a:solidFill>
                  <a:srgbClr val="002060"/>
                </a:solidFill>
                <a:latin typeface="Times New Roman" pitchFamily="18" charset="0"/>
                <a:cs typeface="Times New Roman" pitchFamily="18" charset="0"/>
              </a:rPr>
              <a:t> при </a:t>
            </a:r>
            <a:r>
              <a:rPr lang="ru-RU" b="1" dirty="0" err="1" smtClean="0">
                <a:solidFill>
                  <a:srgbClr val="002060"/>
                </a:solidFill>
                <a:latin typeface="Times New Roman" pitchFamily="18" charset="0"/>
                <a:cs typeface="Times New Roman" pitchFamily="18" charset="0"/>
              </a:rPr>
              <a:t>цьому</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свій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привабливий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вигляд</a:t>
            </a:r>
            <a:r>
              <a:rPr lang="ru-RU" b="1" dirty="0" smtClean="0">
                <a:solidFill>
                  <a:srgbClr val="002060"/>
                </a:solidFill>
                <a:latin typeface="Times New Roman" pitchFamily="18" charset="0"/>
                <a:cs typeface="Times New Roman" pitchFamily="18" charset="0"/>
              </a:rPr>
              <a:t>.</a:t>
            </a:r>
          </a:p>
        </p:txBody>
      </p:sp>
      <p:sp>
        <p:nvSpPr>
          <p:cNvPr id="13" name="TextBox 12"/>
          <p:cNvSpPr txBox="1"/>
          <p:nvPr/>
        </p:nvSpPr>
        <p:spPr>
          <a:xfrm>
            <a:off x="2714612" y="2000240"/>
            <a:ext cx="1571636" cy="246221"/>
          </a:xfrm>
          <a:prstGeom prst="rect">
            <a:avLst/>
          </a:prstGeom>
          <a:gradFill flip="none" rotWithShape="1">
            <a:gsLst>
              <a:gs pos="0">
                <a:schemeClr val="accent4">
                  <a:lumMod val="20000"/>
                  <a:lumOff val="80000"/>
                </a:schemeClr>
              </a:gs>
              <a:gs pos="50000">
                <a:schemeClr val="accent1">
                  <a:tint val="44500"/>
                  <a:satMod val="160000"/>
                </a:schemeClr>
              </a:gs>
              <a:gs pos="100000">
                <a:schemeClr val="accent1">
                  <a:tint val="23500"/>
                  <a:satMod val="160000"/>
                </a:schemeClr>
              </a:gs>
            </a:gsLst>
            <a:lin ang="16200000" scaled="1"/>
            <a:tileRect/>
          </a:gradFill>
        </p:spPr>
        <p:txBody>
          <a:bodyPr wrap="square" rtlCol="0">
            <a:spAutoFit/>
          </a:bodyPr>
          <a:lstStyle/>
          <a:p>
            <a:pPr algn="ctr"/>
            <a:r>
              <a:rPr lang="uk-UA" sz="1000" i="1" dirty="0" smtClean="0">
                <a:ln w="18415" cmpd="sng">
                  <a:solidFill>
                    <a:srgbClr val="FFFFFF"/>
                  </a:solidFill>
                  <a:prstDash val="solid"/>
                </a:ln>
                <a:solidFill>
                  <a:schemeClr val="accent4">
                    <a:lumMod val="60000"/>
                    <a:lumOff val="40000"/>
                  </a:schemeClr>
                </a:solidFill>
                <a:effectLst>
                  <a:outerShdw blurRad="63500" dir="3600000" algn="tl" rotWithShape="0">
                    <a:srgbClr val="000000">
                      <a:alpha val="70000"/>
                    </a:srgbClr>
                  </a:outerShdw>
                </a:effectLst>
                <a:latin typeface="Times New Roman" pitchFamily="18" charset="0"/>
                <a:cs typeface="Times New Roman" pitchFamily="18" charset="0"/>
              </a:rPr>
              <a:t>Класичний стиль</a:t>
            </a:r>
            <a:endParaRPr lang="uk-UA" sz="1000" i="1" dirty="0">
              <a:ln w="18415" cmpd="sng">
                <a:solidFill>
                  <a:srgbClr val="FFFFFF"/>
                </a:solidFill>
                <a:prstDash val="solid"/>
              </a:ln>
              <a:solidFill>
                <a:schemeClr val="accent4">
                  <a:lumMod val="60000"/>
                  <a:lumOff val="40000"/>
                </a:schemeClr>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4" name="Прямоугольник 13"/>
          <p:cNvSpPr/>
          <p:nvPr/>
        </p:nvSpPr>
        <p:spPr>
          <a:xfrm>
            <a:off x="4572000" y="5500702"/>
            <a:ext cx="4429124" cy="1200329"/>
          </a:xfrm>
          <a:prstGeom prst="rect">
            <a:avLst/>
          </a:prstGeom>
        </p:spPr>
        <p:txBody>
          <a:bodyPr wrap="square">
            <a:spAutoFit/>
          </a:bodyPr>
          <a:lstStyle/>
          <a:p>
            <a:pPr algn="r"/>
            <a:r>
              <a:rPr lang="ru-RU" b="1" dirty="0" err="1" smtClean="0">
                <a:latin typeface="Times New Roman" pitchFamily="18" charset="0"/>
                <a:cs typeface="Times New Roman" pitchFamily="18" charset="0"/>
              </a:rPr>
              <a:t>Мабуть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класичний</a:t>
            </a:r>
            <a:r>
              <a:rPr lang="ru-RU" b="1" dirty="0" smtClean="0">
                <a:latin typeface="Times New Roman" pitchFamily="18" charset="0"/>
                <a:cs typeface="Times New Roman" pitchFamily="18" charset="0"/>
              </a:rPr>
              <a:t> стиль </a:t>
            </a:r>
            <a:r>
              <a:rPr lang="ru-RU" b="1" dirty="0" err="1" smtClean="0">
                <a:latin typeface="Times New Roman" pitchFamily="18" charset="0"/>
                <a:cs typeface="Times New Roman" pitchFamily="18" charset="0"/>
              </a:rPr>
              <a:t>багатьом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може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здатися</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нудним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однак</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це</a:t>
            </a:r>
            <a:r>
              <a:rPr lang="ru-RU" b="1" dirty="0" smtClean="0">
                <a:latin typeface="Times New Roman" pitchFamily="18" charset="0"/>
                <a:cs typeface="Times New Roman" pitchFamily="18" charset="0"/>
              </a:rPr>
              <a:t> не </a:t>
            </a:r>
            <a:r>
              <a:rPr lang="ru-RU" b="1" dirty="0" err="1" smtClean="0">
                <a:latin typeface="Times New Roman" pitchFamily="18" charset="0"/>
                <a:cs typeface="Times New Roman" pitchFamily="18" charset="0"/>
              </a:rPr>
              <a:t>така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вже</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й</a:t>
            </a:r>
            <a:r>
              <a:rPr lang="ru-RU" b="1" dirty="0" smtClean="0">
                <a:latin typeface="Times New Roman" pitchFamily="18" charset="0"/>
                <a:cs typeface="Times New Roman" pitchFamily="18" charset="0"/>
              </a:rPr>
              <a:t> велика плата за </a:t>
            </a:r>
            <a:r>
              <a:rPr lang="ru-RU" b="1" dirty="0" err="1" smtClean="0">
                <a:latin typeface="Times New Roman" pitchFamily="18" charset="0"/>
                <a:cs typeface="Times New Roman" pitchFamily="18" charset="0"/>
              </a:rPr>
              <a:t>придбану</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елегантність</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і</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респектабельність</a:t>
            </a:r>
            <a:r>
              <a:rPr lang="ru-RU" b="1" dirty="0" smtClean="0">
                <a:latin typeface="Times New Roman" pitchFamily="18" charset="0"/>
                <a:cs typeface="Times New Roman" pitchFamily="18" charset="0"/>
              </a:rPr>
              <a:t>.</a:t>
            </a:r>
            <a:endParaRPr lang="uk-UA"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571481"/>
            <a:ext cx="6500826" cy="2714643"/>
          </a:xfrm>
        </p:spPr>
        <p:txBody>
          <a:bodyPr>
            <a:normAutofit fontScale="40000" lnSpcReduction="20000"/>
          </a:bodyPr>
          <a:lstStyle/>
          <a:p>
            <a:pPr>
              <a:buNone/>
            </a:pPr>
            <a:r>
              <a:rPr lang="ru-RU" dirty="0" smtClean="0"/>
              <a:t/>
            </a:r>
            <a:br>
              <a:rPr lang="ru-RU" dirty="0" smtClean="0"/>
            </a:br>
            <a:r>
              <a:rPr lang="en-US" dirty="0" smtClean="0"/>
              <a:t> </a:t>
            </a:r>
            <a:r>
              <a:rPr lang="ru-RU" sz="4500" b="1" dirty="0" smtClean="0">
                <a:solidFill>
                  <a:schemeClr val="accent6">
                    <a:lumMod val="50000"/>
                  </a:schemeClr>
                </a:solidFill>
                <a:latin typeface="Times New Roman" pitchFamily="18" charset="0"/>
                <a:cs typeface="Times New Roman" pitchFamily="18" charset="0"/>
              </a:rPr>
              <a:t>Для </a:t>
            </a:r>
            <a:r>
              <a:rPr lang="ru-RU" sz="4500" b="1" dirty="0" err="1" smtClean="0">
                <a:solidFill>
                  <a:schemeClr val="accent6">
                    <a:lumMod val="50000"/>
                  </a:schemeClr>
                </a:solidFill>
                <a:latin typeface="Times New Roman" pitchFamily="18" charset="0"/>
                <a:cs typeface="Times New Roman" pitchFamily="18" charset="0"/>
              </a:rPr>
              <a:t>нього</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характерні</a:t>
            </a:r>
            <a:r>
              <a:rPr lang="ru-RU" sz="4500" b="1" dirty="0" smtClean="0">
                <a:solidFill>
                  <a:schemeClr val="accent6">
                    <a:lumMod val="50000"/>
                  </a:schemeClr>
                </a:solidFill>
                <a:latin typeface="Times New Roman" pitchFamily="18" charset="0"/>
                <a:cs typeface="Times New Roman" pitchFamily="18" charset="0"/>
              </a:rPr>
              <a:t>:</a:t>
            </a:r>
            <a:endParaRPr lang="en-US" sz="4500" b="1" dirty="0" smtClean="0">
              <a:solidFill>
                <a:schemeClr val="accent6">
                  <a:lumMod val="50000"/>
                </a:schemeClr>
              </a:solidFill>
              <a:latin typeface="Times New Roman" pitchFamily="18" charset="0"/>
              <a:cs typeface="Times New Roman" pitchFamily="18" charset="0"/>
            </a:endParaRPr>
          </a:p>
          <a:p>
            <a:pPr>
              <a:buFont typeface="Wingdings" pitchFamily="2" charset="2"/>
              <a:buChar char="ü"/>
            </a:pPr>
            <a:r>
              <a:rPr lang="ru-RU" sz="4500" b="1" dirty="0" err="1" smtClean="0">
                <a:solidFill>
                  <a:schemeClr val="accent6">
                    <a:lumMod val="50000"/>
                  </a:schemeClr>
                </a:solidFill>
                <a:latin typeface="Times New Roman" pitchFamily="18" charset="0"/>
                <a:cs typeface="Times New Roman" pitchFamily="18" charset="0"/>
              </a:rPr>
              <a:t>плавні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вільно</a:t>
            </a:r>
            <a:r>
              <a:rPr lang="ru-RU" sz="4500" b="1" dirty="0" smtClean="0">
                <a:solidFill>
                  <a:schemeClr val="accent6">
                    <a:lumMod val="50000"/>
                  </a:schemeClr>
                </a:solidFill>
                <a:latin typeface="Times New Roman" pitchFamily="18" charset="0"/>
                <a:cs typeface="Times New Roman" pitchFamily="18" charset="0"/>
              </a:rPr>
              <a:t> об</a:t>
            </a:r>
            <a:r>
              <a:rPr lang="uk-UA" sz="4500" b="1" dirty="0" err="1" smtClean="0">
                <a:solidFill>
                  <a:schemeClr val="accent6">
                    <a:lumMod val="50000"/>
                  </a:schemeClr>
                </a:solidFill>
                <a:latin typeface="Times New Roman" pitchFamily="18" charset="0"/>
                <a:cs typeface="Times New Roman" pitchFamily="18" charset="0"/>
              </a:rPr>
              <a:t>ляга</a:t>
            </a:r>
            <a:r>
              <a:rPr lang="ru-RU" sz="4500" b="1" dirty="0" err="1" smtClean="0">
                <a:solidFill>
                  <a:schemeClr val="accent6">
                    <a:lumMod val="50000"/>
                  </a:schemeClr>
                </a:solidFill>
                <a:latin typeface="Times New Roman" pitchFamily="18" charset="0"/>
                <a:cs typeface="Times New Roman" pitchFamily="18" charset="0"/>
              </a:rPr>
              <a:t>ючі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силует</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лінії</a:t>
            </a:r>
            <a:r>
              <a:rPr lang="ru-RU" sz="4500" b="1" dirty="0" smtClean="0">
                <a:solidFill>
                  <a:schemeClr val="accent6">
                    <a:lumMod val="50000"/>
                  </a:schemeClr>
                </a:solidFill>
                <a:latin typeface="Times New Roman" pitchFamily="18" charset="0"/>
                <a:cs typeface="Times New Roman" pitchFamily="18" charset="0"/>
              </a:rPr>
              <a:t>;</a:t>
            </a:r>
          </a:p>
          <a:p>
            <a:pPr>
              <a:buFont typeface="Wingdings" pitchFamily="2" charset="2"/>
              <a:buChar char="ü"/>
            </a:pPr>
            <a:r>
              <a:rPr lang="ru-RU" sz="4500" b="1" dirty="0" err="1" smtClean="0">
                <a:solidFill>
                  <a:schemeClr val="accent6">
                    <a:lumMod val="50000"/>
                  </a:schemeClr>
                </a:solidFill>
                <a:latin typeface="Times New Roman" pitchFamily="18" charset="0"/>
                <a:cs typeface="Times New Roman" pitchFamily="18" charset="0"/>
              </a:rPr>
              <a:t>хвилясті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тканини</a:t>
            </a:r>
            <a:r>
              <a:rPr lang="ru-RU" sz="4500" b="1" dirty="0" smtClean="0">
                <a:solidFill>
                  <a:schemeClr val="accent6">
                    <a:lumMod val="50000"/>
                  </a:schemeClr>
                </a:solidFill>
                <a:latin typeface="Times New Roman" pitchFamily="18" charset="0"/>
                <a:cs typeface="Times New Roman" pitchFamily="18" charset="0"/>
              </a:rPr>
              <a:t>;</a:t>
            </a:r>
          </a:p>
          <a:p>
            <a:pPr>
              <a:lnSpc>
                <a:spcPct val="120000"/>
              </a:lnSpc>
              <a:buFont typeface="Wingdings" pitchFamily="2" charset="2"/>
              <a:buChar char="ü"/>
            </a:pPr>
            <a:r>
              <a:rPr lang="ru-RU" sz="4500" b="1" dirty="0" smtClean="0">
                <a:solidFill>
                  <a:schemeClr val="accent6">
                    <a:lumMod val="50000"/>
                  </a:schemeClr>
                </a:solidFill>
                <a:latin typeface="Times New Roman" pitchFamily="18" charset="0"/>
                <a:cs typeface="Times New Roman" pitchFamily="18" charset="0"/>
              </a:rPr>
              <a:t>велика </a:t>
            </a:r>
            <a:r>
              <a:rPr lang="ru-RU" sz="4500" b="1" dirty="0" err="1" smtClean="0">
                <a:solidFill>
                  <a:schemeClr val="accent6">
                    <a:lumMod val="50000"/>
                  </a:schemeClr>
                </a:solidFill>
                <a:latin typeface="Times New Roman" pitchFamily="18" charset="0"/>
                <a:cs typeface="Times New Roman" pitchFamily="18" charset="0"/>
              </a:rPr>
              <a:t>кількість</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оздоблення</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каскади</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воланів</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рюшів</a:t>
            </a:r>
            <a:r>
              <a:rPr lang="ru-RU" sz="4500" b="1" dirty="0" smtClean="0">
                <a:solidFill>
                  <a:schemeClr val="accent6">
                    <a:lumMod val="50000"/>
                  </a:schemeClr>
                </a:solidFill>
                <a:latin typeface="Times New Roman" pitchFamily="18" charset="0"/>
                <a:cs typeface="Times New Roman" pitchFamily="18" charset="0"/>
              </a:rPr>
              <a:t> та </a:t>
            </a:r>
            <a:r>
              <a:rPr lang="ru-RU" sz="4500" b="1" dirty="0" err="1" smtClean="0">
                <a:solidFill>
                  <a:schemeClr val="accent6">
                    <a:lumMod val="50000"/>
                  </a:schemeClr>
                </a:solidFill>
                <a:latin typeface="Times New Roman" pitchFamily="18" charset="0"/>
                <a:cs typeface="Times New Roman" pitchFamily="18" charset="0"/>
              </a:rPr>
              <a:t>мережив</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витончені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драпірування</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та</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вишивка</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штучні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квіти</a:t>
            </a:r>
            <a:r>
              <a:rPr lang="ru-RU" sz="4500" b="1" dirty="0" smtClean="0">
                <a:solidFill>
                  <a:schemeClr val="accent6">
                    <a:lumMod val="50000"/>
                  </a:schemeClr>
                </a:solidFill>
                <a:latin typeface="Times New Roman" pitchFamily="18" charset="0"/>
                <a:cs typeface="Times New Roman" pitchFamily="18" charset="0"/>
              </a:rPr>
              <a:t> та </a:t>
            </a:r>
            <a:r>
              <a:rPr lang="ru-RU" sz="4500" b="1" dirty="0" err="1" smtClean="0">
                <a:solidFill>
                  <a:schemeClr val="accent6">
                    <a:lumMod val="50000"/>
                  </a:schemeClr>
                </a:solidFill>
                <a:latin typeface="Times New Roman" pitchFamily="18" charset="0"/>
                <a:cs typeface="Times New Roman" pitchFamily="18" charset="0"/>
              </a:rPr>
              <a:t>інші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тендітні</a:t>
            </a:r>
            <a:r>
              <a:rPr lang="ru-RU" sz="4500" b="1" dirty="0" smtClean="0">
                <a:solidFill>
                  <a:schemeClr val="accent6">
                    <a:lumMod val="50000"/>
                  </a:schemeClr>
                </a:solidFill>
                <a:latin typeface="Times New Roman" pitchFamily="18" charset="0"/>
                <a:cs typeface="Times New Roman" pitchFamily="18" charset="0"/>
              </a:rPr>
              <a:t> </a:t>
            </a:r>
            <a:r>
              <a:rPr lang="ru-RU" sz="4500" b="1" dirty="0" err="1" smtClean="0">
                <a:solidFill>
                  <a:schemeClr val="accent6">
                    <a:lumMod val="50000"/>
                  </a:schemeClr>
                </a:solidFill>
                <a:latin typeface="Times New Roman" pitchFamily="18" charset="0"/>
                <a:cs typeface="Times New Roman" pitchFamily="18" charset="0"/>
              </a:rPr>
              <a:t>деталі</a:t>
            </a:r>
            <a:r>
              <a:rPr lang="ru-RU" sz="4500" b="1" dirty="0" smtClean="0">
                <a:solidFill>
                  <a:schemeClr val="accent6">
                    <a:lumMod val="50000"/>
                  </a:schemeClr>
                </a:solidFill>
                <a:latin typeface="Times New Roman" pitchFamily="18" charset="0"/>
                <a:cs typeface="Times New Roman" pitchFamily="18" charset="0"/>
              </a:rPr>
              <a:t>.</a:t>
            </a:r>
            <a:r>
              <a:rPr lang="ru-RU" sz="4500" b="1" dirty="0" smtClean="0">
                <a:latin typeface="Times New Roman" pitchFamily="18" charset="0"/>
                <a:cs typeface="Times New Roman" pitchFamily="18" charset="0"/>
              </a:rPr>
              <a:t/>
            </a:r>
            <a:br>
              <a:rPr lang="ru-RU" sz="4500" b="1" dirty="0" smtClean="0">
                <a:latin typeface="Times New Roman" pitchFamily="18" charset="0"/>
                <a:cs typeface="Times New Roman" pitchFamily="18" charset="0"/>
              </a:rPr>
            </a:br>
            <a:r>
              <a:rPr lang="ru-RU" sz="4500" b="1" dirty="0" smtClean="0">
                <a:latin typeface="Times New Roman" pitchFamily="18" charset="0"/>
                <a:cs typeface="Times New Roman" pitchFamily="18" charset="0"/>
              </a:rPr>
              <a:t/>
            </a:r>
            <a:br>
              <a:rPr lang="ru-RU" sz="4500" b="1" dirty="0" smtClean="0">
                <a:latin typeface="Times New Roman" pitchFamily="18" charset="0"/>
                <a:cs typeface="Times New Roman" pitchFamily="18" charset="0"/>
              </a:rPr>
            </a:br>
            <a:r>
              <a:rPr lang="ru-RU" sz="4500" b="1" dirty="0" smtClean="0">
                <a:latin typeface="Times New Roman" pitchFamily="18" charset="0"/>
                <a:cs typeface="Times New Roman" pitchFamily="18" charset="0"/>
              </a:rPr>
              <a:t/>
            </a:r>
            <a:br>
              <a:rPr lang="ru-RU" sz="4500" b="1" dirty="0" smtClean="0">
                <a:latin typeface="Times New Roman" pitchFamily="18" charset="0"/>
                <a:cs typeface="Times New Roman" pitchFamily="18" charset="0"/>
              </a:rPr>
            </a:br>
            <a:endParaRPr lang="ru-RU" dirty="0" smtClean="0"/>
          </a:p>
          <a:p>
            <a:endParaRPr lang="uk-UA" dirty="0"/>
          </a:p>
        </p:txBody>
      </p:sp>
      <p:sp>
        <p:nvSpPr>
          <p:cNvPr id="6" name="Прямоугольник 5"/>
          <p:cNvSpPr/>
          <p:nvPr/>
        </p:nvSpPr>
        <p:spPr>
          <a:xfrm>
            <a:off x="428596" y="0"/>
            <a:ext cx="2300053" cy="584775"/>
          </a:xfrm>
          <a:prstGeom prst="rect">
            <a:avLst/>
          </a:prstGeom>
        </p:spPr>
        <p:txBody>
          <a:bodyPr wrap="none">
            <a:spAutoFit/>
          </a:bodyPr>
          <a:lstStyle/>
          <a:p>
            <a:r>
              <a:rPr lang="ru-RU" sz="3200" b="1" i="1" dirty="0" smtClean="0">
                <a:solidFill>
                  <a:schemeClr val="accent6">
                    <a:lumMod val="75000"/>
                  </a:schemeClr>
                </a:solidFill>
                <a:latin typeface="Times New Roman" pitchFamily="18" charset="0"/>
                <a:cs typeface="Times New Roman" pitchFamily="18" charset="0"/>
              </a:rPr>
              <a:t>Романтизм</a:t>
            </a:r>
          </a:p>
        </p:txBody>
      </p:sp>
      <p:sp>
        <p:nvSpPr>
          <p:cNvPr id="7" name="Прямоугольник 6"/>
          <p:cNvSpPr/>
          <p:nvPr/>
        </p:nvSpPr>
        <p:spPr>
          <a:xfrm>
            <a:off x="3286116" y="142852"/>
            <a:ext cx="5857884" cy="830997"/>
          </a:xfrm>
          <a:prstGeom prst="rect">
            <a:avLst/>
          </a:prstGeom>
        </p:spPr>
        <p:txBody>
          <a:bodyPr wrap="square">
            <a:spAutoFit/>
          </a:bodyPr>
          <a:lstStyle/>
          <a:p>
            <a:pPr algn="ctr"/>
            <a:r>
              <a:rPr lang="ru-RU" sz="2000" b="1" dirty="0" smtClean="0">
                <a:solidFill>
                  <a:schemeClr val="accent6">
                    <a:lumMod val="50000"/>
                  </a:schemeClr>
                </a:solidFill>
                <a:latin typeface="Times New Roman" pitchFamily="18" charset="0"/>
                <a:cs typeface="Times New Roman" pitchFamily="18" charset="0"/>
              </a:rPr>
              <a:t>Для </a:t>
            </a:r>
            <a:r>
              <a:rPr lang="ru-RU" sz="2000" b="1" dirty="0" err="1" smtClean="0">
                <a:solidFill>
                  <a:schemeClr val="accent6">
                    <a:lumMod val="50000"/>
                  </a:schemeClr>
                </a:solidFill>
                <a:latin typeface="Times New Roman" pitchFamily="18" charset="0"/>
                <a:cs typeface="Times New Roman" pitchFamily="18" charset="0"/>
              </a:rPr>
              <a:t>створення</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піднесеного</a:t>
            </a:r>
            <a:r>
              <a:rPr lang="ru-RU" sz="2000" b="1" dirty="0" smtClean="0">
                <a:solidFill>
                  <a:schemeClr val="accent6">
                    <a:lumMod val="50000"/>
                  </a:schemeClr>
                </a:solidFill>
                <a:latin typeface="Times New Roman" pitchFamily="18" charset="0"/>
                <a:cs typeface="Times New Roman" pitchFamily="18" charset="0"/>
              </a:rPr>
              <a:t> образу </a:t>
            </a:r>
            <a:r>
              <a:rPr lang="ru-RU" sz="2000" b="1" dirty="0" err="1" smtClean="0">
                <a:solidFill>
                  <a:schemeClr val="accent6">
                    <a:lumMod val="50000"/>
                  </a:schemeClr>
                </a:solidFill>
                <a:latin typeface="Times New Roman" pitchFamily="18" charset="0"/>
                <a:cs typeface="Times New Roman" pitchFamily="18" charset="0"/>
              </a:rPr>
              <a:t>ідеально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підійде</a:t>
            </a:r>
            <a:r>
              <a:rPr lang="ru-RU" sz="2000" b="1" dirty="0" smtClean="0">
                <a:latin typeface="Times New Roman" pitchFamily="18" charset="0"/>
                <a:cs typeface="Times New Roman" pitchFamily="18" charset="0"/>
              </a:rPr>
              <a:t>  </a:t>
            </a:r>
            <a:r>
              <a:rPr lang="ru-RU" sz="2800" b="1" i="1" dirty="0" err="1" smtClean="0">
                <a:solidFill>
                  <a:schemeClr val="accent6">
                    <a:lumMod val="75000"/>
                  </a:schemeClr>
                </a:solidFill>
                <a:latin typeface="Times New Roman" pitchFamily="18" charset="0"/>
                <a:cs typeface="Times New Roman" pitchFamily="18" charset="0"/>
              </a:rPr>
              <a:t>романтичний</a:t>
            </a:r>
            <a:r>
              <a:rPr lang="ru-RU" sz="2800" b="1" i="1" dirty="0" smtClean="0">
                <a:solidFill>
                  <a:schemeClr val="accent6">
                    <a:lumMod val="75000"/>
                  </a:schemeClr>
                </a:solidFill>
                <a:latin typeface="Times New Roman" pitchFamily="18" charset="0"/>
                <a:cs typeface="Times New Roman" pitchFamily="18" charset="0"/>
              </a:rPr>
              <a:t>  </a:t>
            </a:r>
            <a:r>
              <a:rPr lang="ru-RU" sz="2000" b="1" dirty="0" smtClean="0">
                <a:solidFill>
                  <a:schemeClr val="accent6">
                    <a:lumMod val="50000"/>
                  </a:schemeClr>
                </a:solidFill>
                <a:latin typeface="Times New Roman" pitchFamily="18" charset="0"/>
                <a:cs typeface="Times New Roman" pitchFamily="18" charset="0"/>
              </a:rPr>
              <a:t>стиль.</a:t>
            </a:r>
            <a:endParaRPr lang="uk-UA" sz="2000" dirty="0">
              <a:solidFill>
                <a:schemeClr val="accent6">
                  <a:lumMod val="50000"/>
                </a:schemeClr>
              </a:solidFill>
            </a:endParaRPr>
          </a:p>
        </p:txBody>
      </p:sp>
      <p:pic>
        <p:nvPicPr>
          <p:cNvPr id="8" name="Picture 4" descr="http://ladyglamor.ru/uploads/posts/2013-11/1385743583_zac-posen-1.jpg"/>
          <p:cNvPicPr>
            <a:picLocks noChangeAspect="1" noChangeArrowheads="1"/>
          </p:cNvPicPr>
          <p:nvPr/>
        </p:nvPicPr>
        <p:blipFill>
          <a:blip r:embed="rId2" cstate="print"/>
          <a:srcRect/>
          <a:stretch>
            <a:fillRect/>
          </a:stretch>
        </p:blipFill>
        <p:spPr bwMode="auto">
          <a:xfrm>
            <a:off x="142844" y="2605283"/>
            <a:ext cx="4429156" cy="4052679"/>
          </a:xfrm>
          <a:prstGeom prst="rect">
            <a:avLst/>
          </a:prstGeom>
          <a:ln>
            <a:noFill/>
          </a:ln>
          <a:effectLst>
            <a:softEdge rad="112500"/>
          </a:effectLst>
        </p:spPr>
      </p:pic>
      <p:sp>
        <p:nvSpPr>
          <p:cNvPr id="10" name="Прямоугольник 9"/>
          <p:cNvSpPr/>
          <p:nvPr/>
        </p:nvSpPr>
        <p:spPr>
          <a:xfrm>
            <a:off x="4286248" y="1779687"/>
            <a:ext cx="4643438" cy="5078313"/>
          </a:xfrm>
          <a:prstGeom prst="rect">
            <a:avLst/>
          </a:prstGeom>
        </p:spPr>
        <p:txBody>
          <a:bodyPr wrap="square">
            <a:spAutoFit/>
          </a:bodyPr>
          <a:lstStyle/>
          <a:p>
            <a:pPr algn="r">
              <a:lnSpc>
                <a:spcPct val="120000"/>
              </a:lnSpc>
            </a:pPr>
            <a:r>
              <a:rPr lang="ru-RU" b="1" dirty="0" smtClean="0">
                <a:latin typeface="Times New Roman" pitchFamily="18" charset="0"/>
                <a:cs typeface="Times New Roman" pitchFamily="18" charset="0"/>
              </a:rPr>
              <a:t/>
            </a:r>
            <a:br>
              <a:rPr lang="ru-RU" b="1" dirty="0" smtClean="0">
                <a:latin typeface="Times New Roman" pitchFamily="18" charset="0"/>
                <a:cs typeface="Times New Roman" pitchFamily="18" charset="0"/>
              </a:rPr>
            </a:br>
            <a:r>
              <a:rPr lang="ru-RU" b="1" dirty="0" smtClean="0">
                <a:latin typeface="Times New Roman" pitchFamily="18" charset="0"/>
                <a:cs typeface="Times New Roman" pitchFamily="18" charset="0"/>
              </a:rPr>
              <a:t>   </a:t>
            </a:r>
            <a:r>
              <a:rPr lang="ru-RU" b="1" dirty="0" smtClean="0">
                <a:solidFill>
                  <a:schemeClr val="accent6">
                    <a:lumMod val="50000"/>
                  </a:schemeClr>
                </a:solidFill>
                <a:latin typeface="Times New Roman" pitchFamily="18" charset="0"/>
                <a:cs typeface="Times New Roman" pitchFamily="18" charset="0"/>
              </a:rPr>
              <a:t>Основу гардеробу романтично </a:t>
            </a:r>
            <a:r>
              <a:rPr lang="ru-RU" b="1" dirty="0" err="1" smtClean="0">
                <a:solidFill>
                  <a:schemeClr val="accent6">
                    <a:lumMod val="50000"/>
                  </a:schemeClr>
                </a:solidFill>
                <a:latin typeface="Times New Roman" pitchFamily="18" charset="0"/>
                <a:cs typeface="Times New Roman" pitchFamily="18" charset="0"/>
              </a:rPr>
              <a:t>налаштованої</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панянки</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складають</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приталені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сукні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сарафани</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розкльошені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спідниці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легкі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широкі</a:t>
            </a:r>
            <a:r>
              <a:rPr lang="ru-RU" b="1" dirty="0" smtClean="0">
                <a:solidFill>
                  <a:schemeClr val="accent6">
                    <a:lumMod val="50000"/>
                  </a:schemeClr>
                </a:solidFill>
                <a:latin typeface="Times New Roman" pitchFamily="18" charset="0"/>
                <a:cs typeface="Times New Roman" pitchFamily="18" charset="0"/>
              </a:rPr>
              <a:t> брюки, </a:t>
            </a:r>
            <a:r>
              <a:rPr lang="ru-RU" b="1" dirty="0" err="1" smtClean="0">
                <a:solidFill>
                  <a:schemeClr val="accent6">
                    <a:lumMod val="50000"/>
                  </a:schemeClr>
                </a:solidFill>
                <a:latin typeface="Times New Roman" pitchFamily="18" charset="0"/>
                <a:cs typeface="Times New Roman" pitchFamily="18" charset="0"/>
              </a:rPr>
              <a:t>ажурні</a:t>
            </a:r>
            <a:r>
              <a:rPr lang="ru-RU" b="1" dirty="0" smtClean="0">
                <a:solidFill>
                  <a:schemeClr val="accent6">
                    <a:lumMod val="50000"/>
                  </a:schemeClr>
                </a:solidFill>
                <a:latin typeface="Times New Roman" pitchFamily="18" charset="0"/>
                <a:cs typeface="Times New Roman" pitchFamily="18" charset="0"/>
              </a:rPr>
              <a:t> топи. </a:t>
            </a:r>
          </a:p>
          <a:p>
            <a:pPr algn="r">
              <a:lnSpc>
                <a:spcPct val="120000"/>
              </a:lnSpc>
              <a:buNone/>
            </a:pP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Тканини</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що</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використовуються</a:t>
            </a:r>
            <a:r>
              <a:rPr lang="ru-RU" b="1" dirty="0" smtClean="0">
                <a:solidFill>
                  <a:schemeClr val="accent6">
                    <a:lumMod val="50000"/>
                  </a:schemeClr>
                </a:solidFill>
                <a:latin typeface="Times New Roman" pitchFamily="18" charset="0"/>
                <a:cs typeface="Times New Roman" pitchFamily="18" charset="0"/>
              </a:rPr>
              <a:t> при </a:t>
            </a:r>
            <a:r>
              <a:rPr lang="ru-RU" b="1" dirty="0" err="1" smtClean="0">
                <a:solidFill>
                  <a:schemeClr val="accent6">
                    <a:lumMod val="50000"/>
                  </a:schemeClr>
                </a:solidFill>
                <a:latin typeface="Times New Roman" pitchFamily="18" charset="0"/>
                <a:cs typeface="Times New Roman" pitchFamily="18" charset="0"/>
              </a:rPr>
              <a:t>виробництві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цих</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невагомих</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нарядів</a:t>
            </a:r>
            <a:r>
              <a:rPr lang="ru-RU" b="1" dirty="0" smtClean="0">
                <a:solidFill>
                  <a:schemeClr val="accent6">
                    <a:lumMod val="50000"/>
                  </a:schemeClr>
                </a:solidFill>
                <a:latin typeface="Times New Roman" pitchFamily="18" charset="0"/>
                <a:cs typeface="Times New Roman" pitchFamily="18" charset="0"/>
              </a:rPr>
              <a:t>, - </a:t>
            </a:r>
            <a:r>
              <a:rPr lang="ru-RU" b="1" dirty="0" err="1" smtClean="0">
                <a:solidFill>
                  <a:schemeClr val="accent6">
                    <a:lumMod val="50000"/>
                  </a:schemeClr>
                </a:solidFill>
                <a:latin typeface="Times New Roman" pitchFamily="18" charset="0"/>
                <a:cs typeface="Times New Roman" pitchFamily="18" charset="0"/>
              </a:rPr>
              <a:t>тонкі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приємні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шкірі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шовк</a:t>
            </a:r>
            <a:r>
              <a:rPr lang="ru-RU" b="1" dirty="0" smtClean="0">
                <a:solidFill>
                  <a:schemeClr val="accent6">
                    <a:lumMod val="50000"/>
                  </a:schemeClr>
                </a:solidFill>
                <a:latin typeface="Times New Roman" pitchFamily="18" charset="0"/>
                <a:cs typeface="Times New Roman" pitchFamily="18" charset="0"/>
              </a:rPr>
              <a:t>, шифон, </a:t>
            </a:r>
            <a:r>
              <a:rPr lang="ru-RU" b="1" dirty="0" err="1" smtClean="0">
                <a:solidFill>
                  <a:schemeClr val="accent6">
                    <a:lumMod val="50000"/>
                  </a:schemeClr>
                </a:solidFill>
                <a:latin typeface="Times New Roman" pitchFamily="18" charset="0"/>
                <a:cs typeface="Times New Roman" pitchFamily="18" charset="0"/>
              </a:rPr>
              <a:t>м'які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трикотажні</a:t>
            </a:r>
            <a:r>
              <a:rPr lang="ru-RU" b="1" dirty="0" smtClean="0">
                <a:solidFill>
                  <a:schemeClr val="accent6">
                    <a:lumMod val="50000"/>
                  </a:schemeClr>
                </a:solidFill>
                <a:latin typeface="Times New Roman" pitchFamily="18" charset="0"/>
                <a:cs typeface="Times New Roman" pitchFamily="18" charset="0"/>
              </a:rPr>
              <a:t> волокна. </a:t>
            </a:r>
          </a:p>
          <a:p>
            <a:pPr algn="r">
              <a:lnSpc>
                <a:spcPct val="120000"/>
              </a:lnSpc>
              <a:buNone/>
            </a:pP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Колірна</a:t>
            </a:r>
            <a:r>
              <a:rPr lang="ru-RU" b="1" dirty="0" smtClean="0">
                <a:solidFill>
                  <a:schemeClr val="accent6">
                    <a:lumMod val="50000"/>
                  </a:schemeClr>
                </a:solidFill>
                <a:latin typeface="Times New Roman" pitchFamily="18" charset="0"/>
                <a:cs typeface="Times New Roman" pitchFamily="18" charset="0"/>
              </a:rPr>
              <a:t> гамма стилю </a:t>
            </a:r>
            <a:r>
              <a:rPr lang="ru-RU" b="1" dirty="0" err="1" smtClean="0">
                <a:solidFill>
                  <a:schemeClr val="accent6">
                    <a:lumMod val="50000"/>
                  </a:schemeClr>
                </a:solidFill>
                <a:latin typeface="Times New Roman" pitchFamily="18" charset="0"/>
                <a:cs typeface="Times New Roman" pitchFamily="18" charset="0"/>
              </a:rPr>
              <a:t>тяжіє</a:t>
            </a:r>
            <a:r>
              <a:rPr lang="ru-RU" b="1" dirty="0" smtClean="0">
                <a:solidFill>
                  <a:schemeClr val="accent6">
                    <a:lumMod val="50000"/>
                  </a:schemeClr>
                </a:solidFill>
                <a:latin typeface="Times New Roman" pitchFamily="18" charset="0"/>
                <a:cs typeface="Times New Roman" pitchFamily="18" charset="0"/>
              </a:rPr>
              <a:t> до </a:t>
            </a:r>
            <a:r>
              <a:rPr lang="ru-RU" b="1" dirty="0" err="1" smtClean="0">
                <a:solidFill>
                  <a:schemeClr val="accent6">
                    <a:lumMod val="50000"/>
                  </a:schemeClr>
                </a:solidFill>
                <a:latin typeface="Times New Roman" pitchFamily="18" charset="0"/>
                <a:cs typeface="Times New Roman" pitchFamily="18" charset="0"/>
              </a:rPr>
              <a:t>пастельних</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тонів</a:t>
            </a:r>
            <a:r>
              <a:rPr lang="ru-RU" b="1" dirty="0" smtClean="0">
                <a:solidFill>
                  <a:schemeClr val="accent6">
                    <a:lumMod val="50000"/>
                  </a:schemeClr>
                </a:solidFill>
                <a:latin typeface="Times New Roman" pitchFamily="18" charset="0"/>
                <a:cs typeface="Times New Roman" pitchFamily="18" charset="0"/>
              </a:rPr>
              <a:t>, часто </a:t>
            </a:r>
            <a:r>
              <a:rPr lang="ru-RU" b="1" dirty="0" err="1" smtClean="0">
                <a:solidFill>
                  <a:schemeClr val="accent6">
                    <a:lumMod val="50000"/>
                  </a:schemeClr>
                </a:solidFill>
                <a:latin typeface="Times New Roman" pitchFamily="18" charset="0"/>
                <a:cs typeface="Times New Roman" pitchFamily="18" charset="0"/>
              </a:rPr>
              <a:t>зустрічаються</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розмиті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акварельно-ніжні</a:t>
            </a:r>
            <a:r>
              <a:rPr lang="ru-RU" b="1" dirty="0" smtClean="0">
                <a:solidFill>
                  <a:schemeClr val="accent6">
                    <a:lumMod val="50000"/>
                  </a:schemeClr>
                </a:solidFill>
                <a:latin typeface="Times New Roman" pitchFamily="18" charset="0"/>
                <a:cs typeface="Times New Roman" pitchFamily="18" charset="0"/>
              </a:rPr>
              <a:t> переходи одного </a:t>
            </a:r>
            <a:r>
              <a:rPr lang="ru-RU" b="1" dirty="0" err="1" smtClean="0">
                <a:solidFill>
                  <a:schemeClr val="accent6">
                    <a:lumMod val="50000"/>
                  </a:schemeClr>
                </a:solidFill>
                <a:latin typeface="Times New Roman" pitchFamily="18" charset="0"/>
                <a:cs typeface="Times New Roman" pitchFamily="18" charset="0"/>
              </a:rPr>
              <a:t>відтінку</a:t>
            </a:r>
            <a:r>
              <a:rPr lang="ru-RU" b="1" dirty="0" smtClean="0">
                <a:solidFill>
                  <a:schemeClr val="accent6">
                    <a:lumMod val="50000"/>
                  </a:schemeClr>
                </a:solidFill>
                <a:latin typeface="Times New Roman" pitchFamily="18" charset="0"/>
                <a:cs typeface="Times New Roman" pitchFamily="18" charset="0"/>
              </a:rPr>
              <a:t> в </a:t>
            </a:r>
            <a:r>
              <a:rPr lang="ru-RU" b="1" dirty="0" err="1" smtClean="0">
                <a:solidFill>
                  <a:schemeClr val="accent6">
                    <a:lumMod val="50000"/>
                  </a:schemeClr>
                </a:solidFill>
                <a:latin typeface="Times New Roman" pitchFamily="18" charset="0"/>
                <a:cs typeface="Times New Roman" pitchFamily="18" charset="0"/>
              </a:rPr>
              <a:t>інший</a:t>
            </a:r>
            <a:r>
              <a:rPr lang="ru-RU" b="1" dirty="0" smtClean="0">
                <a:solidFill>
                  <a:schemeClr val="accent6">
                    <a:lumMod val="50000"/>
                  </a:schemeClr>
                </a:solidFill>
                <a:latin typeface="Times New Roman" pitchFamily="18" charset="0"/>
                <a:cs typeface="Times New Roman" pitchFamily="18" charset="0"/>
              </a:rPr>
              <a:t> та </a:t>
            </a:r>
            <a:r>
              <a:rPr lang="ru-RU" b="1" dirty="0" err="1" smtClean="0">
                <a:solidFill>
                  <a:schemeClr val="accent6">
                    <a:lumMod val="50000"/>
                  </a:schemeClr>
                </a:solidFill>
                <a:latin typeface="Times New Roman" pitchFamily="18" charset="0"/>
                <a:cs typeface="Times New Roman" pitchFamily="18" charset="0"/>
              </a:rPr>
              <a:t>квіткові</a:t>
            </a:r>
            <a:r>
              <a:rPr lang="ru-RU" b="1" dirty="0" smtClean="0">
                <a:solidFill>
                  <a:schemeClr val="accent6">
                    <a:lumMod val="50000"/>
                  </a:schemeClr>
                </a:solidFill>
                <a:latin typeface="Times New Roman" pitchFamily="18" charset="0"/>
                <a:cs typeface="Times New Roman" pitchFamily="18" charset="0"/>
              </a:rPr>
              <a:t> </a:t>
            </a:r>
            <a:r>
              <a:rPr lang="ru-RU" b="1" dirty="0" err="1" smtClean="0">
                <a:solidFill>
                  <a:schemeClr val="accent6">
                    <a:lumMod val="50000"/>
                  </a:schemeClr>
                </a:solidFill>
                <a:latin typeface="Times New Roman" pitchFamily="18" charset="0"/>
                <a:cs typeface="Times New Roman" pitchFamily="18" charset="0"/>
              </a:rPr>
              <a:t>мотиви</a:t>
            </a:r>
            <a:r>
              <a:rPr lang="ru-RU" b="1" dirty="0" smtClean="0">
                <a:solidFill>
                  <a:schemeClr val="accent6">
                    <a:lumMod val="50000"/>
                  </a:schemeClr>
                </a:solidFill>
                <a:latin typeface="Times New Roman" pitchFamily="18" charset="0"/>
                <a:cs typeface="Times New Roman" pitchFamily="18" charset="0"/>
              </a:rPr>
              <a:t>.</a:t>
            </a:r>
            <a:endParaRPr lang="uk-UA" dirty="0"/>
          </a:p>
        </p:txBody>
      </p:sp>
      <p:pic>
        <p:nvPicPr>
          <p:cNvPr id="9" name="Picture 2" descr="Кому підійде стиль Кейт Міддлтон: поради стиліста | Новини на ..."/>
          <p:cNvPicPr>
            <a:picLocks noChangeAspect="1" noChangeArrowheads="1"/>
          </p:cNvPicPr>
          <p:nvPr/>
        </p:nvPicPr>
        <p:blipFill>
          <a:blip r:embed="rId3" cstate="print"/>
          <a:srcRect/>
          <a:stretch>
            <a:fillRect/>
          </a:stretch>
        </p:blipFill>
        <p:spPr bwMode="auto">
          <a:xfrm>
            <a:off x="6286512" y="857232"/>
            <a:ext cx="2714644" cy="13573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857884" y="214290"/>
            <a:ext cx="3143240" cy="3170099"/>
          </a:xfrm>
          <a:prstGeom prst="rect">
            <a:avLst/>
          </a:prstGeom>
        </p:spPr>
        <p:txBody>
          <a:bodyPr wrap="square">
            <a:spAutoFit/>
          </a:bodyPr>
          <a:lstStyle/>
          <a:p>
            <a:pPr algn="r"/>
            <a:r>
              <a:rPr lang="ru-RU" sz="2000" b="1" dirty="0" err="1" smtClean="0">
                <a:solidFill>
                  <a:schemeClr val="accent6">
                    <a:lumMod val="50000"/>
                  </a:schemeClr>
                </a:solidFill>
                <a:latin typeface="Times New Roman" pitchFamily="18" charset="0"/>
                <a:cs typeface="Times New Roman" pitchFamily="18" charset="0"/>
              </a:rPr>
              <a:t>Що</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стосується</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аксесуарів</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здатних</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підкреслити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легкість</a:t>
            </a:r>
            <a:r>
              <a:rPr lang="ru-RU" sz="2000" b="1" dirty="0" smtClean="0">
                <a:solidFill>
                  <a:schemeClr val="accent6">
                    <a:lumMod val="50000"/>
                  </a:schemeClr>
                </a:solidFill>
                <a:latin typeface="Times New Roman" pitchFamily="18" charset="0"/>
                <a:cs typeface="Times New Roman" pitchFamily="18" charset="0"/>
              </a:rPr>
              <a:t> образу, то тут </a:t>
            </a:r>
            <a:r>
              <a:rPr lang="ru-RU" sz="2000" b="1" dirty="0" err="1" smtClean="0">
                <a:solidFill>
                  <a:schemeClr val="accent6">
                    <a:lumMod val="50000"/>
                  </a:schemeClr>
                </a:solidFill>
                <a:latin typeface="Times New Roman" pitchFamily="18" charset="0"/>
                <a:cs typeface="Times New Roman" pitchFamily="18" charset="0"/>
              </a:rPr>
              <a:t>можна</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дати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простір</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фантазії</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з</a:t>
            </a:r>
            <a:r>
              <a:rPr lang="ru-RU" sz="2000" b="1" dirty="0" smtClean="0">
                <a:solidFill>
                  <a:schemeClr val="accent6">
                    <a:lumMod val="50000"/>
                  </a:schemeClr>
                </a:solidFill>
                <a:latin typeface="Times New Roman" pitchFamily="18" charset="0"/>
                <a:cs typeface="Times New Roman" pitchFamily="18" charset="0"/>
              </a:rPr>
              <a:t> захватом </a:t>
            </a:r>
            <a:r>
              <a:rPr lang="ru-RU" sz="2000" b="1" dirty="0" err="1" smtClean="0">
                <a:solidFill>
                  <a:schemeClr val="accent6">
                    <a:lumMod val="50000"/>
                  </a:schemeClr>
                </a:solidFill>
                <a:latin typeface="Times New Roman" pitchFamily="18" charset="0"/>
                <a:cs typeface="Times New Roman" pitchFamily="18" charset="0"/>
              </a:rPr>
              <a:t>одягати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капелюхи</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і</a:t>
            </a:r>
            <a:r>
              <a:rPr lang="ru-RU" sz="2000" b="1" dirty="0" smtClean="0">
                <a:solidFill>
                  <a:schemeClr val="accent6">
                    <a:lumMod val="50000"/>
                  </a:schemeClr>
                </a:solidFill>
                <a:latin typeface="Times New Roman" pitchFamily="18" charset="0"/>
                <a:cs typeface="Times New Roman" pitchFamily="18" charset="0"/>
              </a:rPr>
              <a:t> </a:t>
            </a:r>
            <a:r>
              <a:rPr lang="ru-RU" sz="2000" b="1" dirty="0" err="1" smtClean="0">
                <a:solidFill>
                  <a:schemeClr val="accent6">
                    <a:lumMod val="50000"/>
                  </a:schemeClr>
                </a:solidFill>
                <a:latin typeface="Times New Roman" pitchFamily="18" charset="0"/>
                <a:cs typeface="Times New Roman" pitchFamily="18" charset="0"/>
              </a:rPr>
              <a:t>обідки</a:t>
            </a:r>
            <a:r>
              <a:rPr lang="ru-RU" sz="2000" b="1" dirty="0" smtClean="0">
                <a:solidFill>
                  <a:schemeClr val="accent6">
                    <a:lumMod val="50000"/>
                  </a:schemeClr>
                </a:solidFill>
                <a:latin typeface="Times New Roman" pitchFamily="18" charset="0"/>
                <a:cs typeface="Times New Roman" pitchFamily="18" charset="0"/>
              </a:rPr>
              <a:t> для </a:t>
            </a:r>
            <a:r>
              <a:rPr lang="ru-RU" sz="2000" b="1" dirty="0" err="1" smtClean="0">
                <a:solidFill>
                  <a:schemeClr val="accent6">
                    <a:lumMod val="50000"/>
                  </a:schemeClr>
                </a:solidFill>
                <a:latin typeface="Times New Roman" pitchFamily="18" charset="0"/>
                <a:cs typeface="Times New Roman" pitchFamily="18" charset="0"/>
              </a:rPr>
              <a:t>волосся</a:t>
            </a:r>
            <a:r>
              <a:rPr lang="ru-RU" sz="2000" b="1" dirty="0" smtClean="0">
                <a:solidFill>
                  <a:schemeClr val="accent6">
                    <a:lumMod val="50000"/>
                  </a:schemeClr>
                </a:solidFill>
                <a:latin typeface="Times New Roman" pitchFamily="18" charset="0"/>
                <a:cs typeface="Times New Roman" pitchFamily="18" charset="0"/>
              </a:rPr>
              <a:t>, шарфики </a:t>
            </a:r>
            <a:r>
              <a:rPr lang="ru-RU" sz="2000" b="1" dirty="0" err="1" smtClean="0">
                <a:solidFill>
                  <a:schemeClr val="accent6">
                    <a:lumMod val="50000"/>
                  </a:schemeClr>
                </a:solidFill>
                <a:latin typeface="Times New Roman" pitchFamily="18" charset="0"/>
                <a:cs typeface="Times New Roman" pitchFamily="18" charset="0"/>
              </a:rPr>
              <a:t>і</a:t>
            </a:r>
            <a:r>
              <a:rPr lang="ru-RU" sz="2000" b="1" dirty="0" smtClean="0">
                <a:solidFill>
                  <a:schemeClr val="accent6">
                    <a:lumMod val="50000"/>
                  </a:schemeClr>
                </a:solidFill>
                <a:latin typeface="Times New Roman" pitchFamily="18" charset="0"/>
                <a:cs typeface="Times New Roman" pitchFamily="18" charset="0"/>
              </a:rPr>
              <a:t> рукавички, </a:t>
            </a:r>
            <a:r>
              <a:rPr lang="ru-RU" sz="2000" b="1" dirty="0" err="1" smtClean="0">
                <a:solidFill>
                  <a:schemeClr val="accent6">
                    <a:lumMod val="50000"/>
                  </a:schemeClr>
                </a:solidFill>
                <a:latin typeface="Times New Roman" pitchFamily="18" charset="0"/>
                <a:cs typeface="Times New Roman" pitchFamily="18" charset="0"/>
              </a:rPr>
              <a:t>біжутерію</a:t>
            </a:r>
            <a:r>
              <a:rPr lang="ru-RU" sz="2000" b="1" dirty="0" smtClean="0">
                <a:solidFill>
                  <a:schemeClr val="accent6">
                    <a:lumMod val="50000"/>
                  </a:schemeClr>
                </a:solidFill>
                <a:latin typeface="Times New Roman" pitchFamily="18" charset="0"/>
                <a:cs typeface="Times New Roman" pitchFamily="18" charset="0"/>
              </a:rPr>
              <a:t> та </a:t>
            </a:r>
            <a:r>
              <a:rPr lang="ru-RU" sz="2000" b="1" dirty="0" err="1" smtClean="0">
                <a:solidFill>
                  <a:schemeClr val="accent6">
                    <a:lumMod val="50000"/>
                  </a:schemeClr>
                </a:solidFill>
                <a:latin typeface="Times New Roman" pitchFamily="18" charset="0"/>
                <a:cs typeface="Times New Roman" pitchFamily="18" charset="0"/>
              </a:rPr>
              <a:t>маленькі</a:t>
            </a:r>
            <a:r>
              <a:rPr lang="ru-RU" sz="2000" b="1" dirty="0" smtClean="0">
                <a:solidFill>
                  <a:schemeClr val="accent6">
                    <a:lumMod val="50000"/>
                  </a:schemeClr>
                </a:solidFill>
                <a:latin typeface="Times New Roman" pitchFamily="18" charset="0"/>
                <a:cs typeface="Times New Roman" pitchFamily="18" charset="0"/>
              </a:rPr>
              <a:t> сумочки</a:t>
            </a:r>
            <a:r>
              <a:rPr lang="ru-RU" sz="2000" dirty="0" smtClean="0">
                <a:solidFill>
                  <a:schemeClr val="accent6">
                    <a:lumMod val="50000"/>
                  </a:schemeClr>
                </a:solidFill>
              </a:rPr>
              <a:t>.</a:t>
            </a:r>
            <a:endParaRPr lang="uk-UA" sz="2000" dirty="0">
              <a:solidFill>
                <a:schemeClr val="accent6">
                  <a:lumMod val="50000"/>
                </a:schemeClr>
              </a:solidFill>
            </a:endParaRPr>
          </a:p>
        </p:txBody>
      </p:sp>
      <p:pic>
        <p:nvPicPr>
          <p:cNvPr id="7" name="Picture 6" descr="http://ladystory.ru/wp-content/uploads/2011/03/romantic2.jpg"/>
          <p:cNvPicPr>
            <a:picLocks noGrp="1" noChangeAspect="1" noChangeArrowheads="1"/>
          </p:cNvPicPr>
          <p:nvPr>
            <p:ph idx="1"/>
          </p:nvPr>
        </p:nvPicPr>
        <p:blipFill>
          <a:blip r:embed="rId2" cstate="print"/>
          <a:srcRect/>
          <a:stretch>
            <a:fillRect/>
          </a:stretch>
        </p:blipFill>
        <p:spPr bwMode="auto">
          <a:xfrm>
            <a:off x="214282" y="1285860"/>
            <a:ext cx="5657454" cy="4525963"/>
          </a:xfrm>
          <a:prstGeom prst="rect">
            <a:avLst/>
          </a:prstGeom>
          <a:ln>
            <a:noFill/>
          </a:ln>
          <a:effectLst>
            <a:softEdge rad="112500"/>
          </a:effectLst>
        </p:spPr>
      </p:pic>
      <p:sp>
        <p:nvSpPr>
          <p:cNvPr id="8" name="Заголовок 1"/>
          <p:cNvSpPr txBox="1">
            <a:spLocks/>
          </p:cNvSpPr>
          <p:nvPr/>
        </p:nvSpPr>
        <p:spPr>
          <a:xfrm>
            <a:off x="285720" y="5572140"/>
            <a:ext cx="5643602" cy="1143000"/>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З поправкою на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сучасність</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дизайнери</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до романтичного стилю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одягу</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додали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пишні</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спідниці</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і</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блузи</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з</a:t>
            </a:r>
            <a:r>
              <a:rPr kumimoji="0" lang="ru-RU" sz="2000" b="1" i="0" u="none" strike="noStrike" kern="1200" cap="none" spc="0" normalizeH="0" baseline="0" noProof="0" dirty="0" smtClean="0">
                <a:ln>
                  <a:noFill/>
                </a:ln>
                <a:solidFill>
                  <a:schemeClr val="accent6">
                    <a:lumMod val="50000"/>
                  </a:schemeClr>
                </a:solidFill>
                <a:effectLst/>
                <a:uLnTx/>
                <a:uFillTx/>
                <a:latin typeface="Times New Roman" pitchFamily="18" charset="0"/>
                <a:ea typeface="+mj-ea"/>
                <a:cs typeface="Times New Roman" pitchFamily="18" charset="0"/>
              </a:rPr>
              <a:t> воланами, жабо, бантами </a:t>
            </a:r>
            <a:r>
              <a:rPr kumimoji="0" lang="ru-RU" sz="2000" b="1" i="0" u="none" strike="noStrike" kern="1200" cap="none" spc="0" normalizeH="0" baseline="0" noProof="0" dirty="0" err="1" smtClean="0">
                <a:ln>
                  <a:noFill/>
                </a:ln>
                <a:solidFill>
                  <a:schemeClr val="accent6">
                    <a:lumMod val="50000"/>
                  </a:schemeClr>
                </a:solidFill>
                <a:effectLst/>
                <a:uLnTx/>
                <a:uFillTx/>
                <a:latin typeface="Times New Roman" pitchFamily="18" charset="0"/>
                <a:ea typeface="+mj-ea"/>
                <a:cs typeface="Times New Roman" pitchFamily="18" charset="0"/>
              </a:rPr>
              <a:t>тощо</a:t>
            </a:r>
            <a:r>
              <a:rPr kumimoji="0" lang="ru-RU" sz="1800" b="0" i="0" u="none" strike="noStrike" kern="1200" cap="none" spc="0" normalizeH="0" baseline="0" noProof="0" dirty="0" smtClean="0">
                <a:ln>
                  <a:noFill/>
                </a:ln>
                <a:solidFill>
                  <a:schemeClr val="tx1"/>
                </a:solidFill>
                <a:effectLst/>
                <a:uLnTx/>
                <a:uFillTx/>
                <a:latin typeface="+mj-lt"/>
                <a:ea typeface="+mj-ea"/>
                <a:cs typeface="+mj-cs"/>
              </a:rPr>
              <a:t>.</a:t>
            </a:r>
            <a:endParaRPr kumimoji="0" lang="uk-UA" sz="1800"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4" descr="http://poradumo.pp.ua/uploads/posts/2014-11/vibirayemo-romantichniy-stil-odyagu_551.jpeg"/>
          <p:cNvPicPr>
            <a:picLocks noChangeAspect="1" noChangeArrowheads="1"/>
          </p:cNvPicPr>
          <p:nvPr/>
        </p:nvPicPr>
        <p:blipFill>
          <a:blip r:embed="rId3" cstate="print"/>
          <a:srcRect/>
          <a:stretch>
            <a:fillRect/>
          </a:stretch>
        </p:blipFill>
        <p:spPr bwMode="auto">
          <a:xfrm>
            <a:off x="6143636" y="3429000"/>
            <a:ext cx="2579795" cy="3233827"/>
          </a:xfrm>
          <a:prstGeom prst="rect">
            <a:avLst/>
          </a:prstGeom>
          <a:ln>
            <a:noFill/>
          </a:ln>
          <a:effectLst>
            <a:softEdge rad="112500"/>
          </a:effectLst>
        </p:spPr>
      </p:pic>
      <p:sp>
        <p:nvSpPr>
          <p:cNvPr id="30724" name="AutoShape 4" descr="Девушки в многослойных пастельных юбках"/>
          <p:cNvSpPr>
            <a:spLocks noChangeAspect="1" noChangeArrowheads="1"/>
          </p:cNvSpPr>
          <p:nvPr/>
        </p:nvSpPr>
        <p:spPr bwMode="auto">
          <a:xfrm>
            <a:off x="155575" y="-2171700"/>
            <a:ext cx="4762500" cy="4524375"/>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0726" name="AutoShape 6" descr="Девушки в многослойных пастельных юбках"/>
          <p:cNvSpPr>
            <a:spLocks noChangeAspect="1" noChangeArrowheads="1"/>
          </p:cNvSpPr>
          <p:nvPr/>
        </p:nvSpPr>
        <p:spPr bwMode="auto">
          <a:xfrm>
            <a:off x="155575" y="-2171700"/>
            <a:ext cx="4762500" cy="4524375"/>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0728" name="AutoShape 8" descr="Девушки в многослойных пастельных юбках"/>
          <p:cNvSpPr>
            <a:spLocks noChangeAspect="1" noChangeArrowheads="1"/>
          </p:cNvSpPr>
          <p:nvPr/>
        </p:nvSpPr>
        <p:spPr bwMode="auto">
          <a:xfrm>
            <a:off x="155575" y="-2171700"/>
            <a:ext cx="4762500" cy="4524375"/>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30730" name="AutoShape 10" descr="Девушки в многослойных пастельных юбках"/>
          <p:cNvSpPr>
            <a:spLocks noChangeAspect="1" noChangeArrowheads="1"/>
          </p:cNvSpPr>
          <p:nvPr/>
        </p:nvSpPr>
        <p:spPr bwMode="auto">
          <a:xfrm>
            <a:off x="155575" y="-2171700"/>
            <a:ext cx="4762500" cy="4524375"/>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12" name="Прямоугольник 11"/>
          <p:cNvSpPr/>
          <p:nvPr/>
        </p:nvSpPr>
        <p:spPr>
          <a:xfrm>
            <a:off x="2571736" y="285728"/>
            <a:ext cx="2300053" cy="584775"/>
          </a:xfrm>
          <a:prstGeom prst="rect">
            <a:avLst/>
          </a:prstGeom>
        </p:spPr>
        <p:txBody>
          <a:bodyPr wrap="none">
            <a:spAutoFit/>
          </a:bodyPr>
          <a:lstStyle/>
          <a:p>
            <a:r>
              <a:rPr lang="ru-RU" sz="3200" b="1" i="1" dirty="0" smtClean="0">
                <a:solidFill>
                  <a:schemeClr val="accent6">
                    <a:lumMod val="75000"/>
                  </a:schemeClr>
                </a:solidFill>
                <a:latin typeface="Times New Roman" pitchFamily="18" charset="0"/>
                <a:cs typeface="Times New Roman" pitchFamily="18" charset="0"/>
              </a:rPr>
              <a:t>Романтизм</a:t>
            </a:r>
          </a:p>
        </p:txBody>
      </p:sp>
      <p:pic>
        <p:nvPicPr>
          <p:cNvPr id="11" name="Picture 2" descr="Романтичний стиль - МОДНИЙ ОДЯГ"/>
          <p:cNvPicPr>
            <a:picLocks noChangeAspect="1" noChangeArrowheads="1"/>
          </p:cNvPicPr>
          <p:nvPr/>
        </p:nvPicPr>
        <p:blipFill>
          <a:blip r:embed="rId4" cstate="print"/>
          <a:srcRect/>
          <a:stretch>
            <a:fillRect/>
          </a:stretch>
        </p:blipFill>
        <p:spPr bwMode="auto">
          <a:xfrm>
            <a:off x="0" y="0"/>
            <a:ext cx="1071570" cy="160735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1581</TotalTime>
  <Words>2324</Words>
  <Application>Microsoft Office PowerPoint</Application>
  <PresentationFormat>Экран (4:3)</PresentationFormat>
  <Paragraphs>201</Paragraphs>
  <Slides>31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Calibri</vt:lpstr>
      <vt:lpstr>Times New Roman</vt:lpstr>
      <vt:lpstr>Wingdings</vt:lpstr>
      <vt:lpstr>Тема Office</vt:lpstr>
      <vt:lpstr>Міні-проєкт</vt:lpstr>
      <vt:lpstr>Вітаю, шановні дев’ятикласники!</vt:lpstr>
      <vt:lpstr>Стиль одягу у ширшому розумінні — певна акцентованість вбрання, продиктована сукупністю наступних ознак: віком, статтю , професією, соціальним статусом, приналежністю до субкультури, особистим смаком людини, епохою життя суспільства, національністю, религійною приналежністю, доречністю, функціональністю, способом життя та індивідуальними особливостями. Акценти розставляються, зазвичай, за допомогою аксесуарів. Стиль одягу є одним з основних елементів іміджу людини (комплексу вражень, які справляє людина на оточуючих) або компанії . У рамках одного зі стилів іноді розрізняють його різновиди - підстилі або мікростілі. </vt:lpstr>
      <vt:lpstr>Презентация PowerPoint</vt:lpstr>
      <vt:lpstr>Але таке море можливостей таїть підводні камені. Адже, без вродженого смаку або спеціальної освіти, легко потонути в існуючій різноманітності стилів, так і не відшукавши той, який підкреслить індивідуальність твого «Я».  Спробуємо ж розібратися з основними стилями одягу.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Щось спільне з романтизмом має білизняний стиль.  Сукні та сарафани, що виконані відповідно до віянь цього напрямку, ніжні й нагадують витончені комбінації і пеньюари. </vt:lpstr>
      <vt:lpstr>Презентация PowerPoint</vt:lpstr>
      <vt:lpstr>Презентация PowerPoint</vt:lpstr>
      <vt:lpstr>Стиль Денім або джинсовий стиль - коли улюблена багатьма тканина проникає в усі предмети гардероба в найнесподіваніших варіаціях.</vt:lpstr>
      <vt:lpstr> Ботани-стиляги дедалі частіше з’являються на обкладинках модних журналів, презентуючи шикарне поєднання смартового вигляду і тонкого відчуття стилю. Стиль преппі (preppy) зародився у 50-х в Америці. Спочатку preppy був цілою субкультурою, що сформувалася з учнів елітних шкіл (preparatory school), де вчилися лише діти заможних батьків.  </vt:lpstr>
      <vt:lpstr>Презентация PowerPoint</vt:lpstr>
      <vt:lpstr>Презентация PowerPoint</vt:lpstr>
      <vt:lpstr>Особливість стилю є принти: вишеньки, квіти, горошок, сердечка, клітинка тощо. У холодну погоду можна одягти кардиган, болеро або короткий жакет. А щоб відповідно виглядати на пляжі, слід обирати суцільні купальники у горошок або роздільні з високою талією, капелюх з широкими полями і кольорові хустинки.</vt:lpstr>
      <vt:lpstr>Презентация PowerPoint</vt:lpstr>
      <vt:lpstr>   Улюблене взуття в образі хіпстера – кольорові кеди: жовті, зелені, оранжеві тощо. Також хіпстери полюбляють носити сліпери, лофери, броги, оксфорди, тенісні туфлі,                           мокасини. </vt:lpstr>
      <vt:lpstr> Треш (trash) — порівняно молода течія, зародилася у США. </vt:lpstr>
      <vt:lpstr>Презентация PowerPoint</vt:lpstr>
      <vt:lpstr>Одним словом, сучасна мода пропонує нам незліченну кількість варіантів для того, щоб виглядати яскраво і цікаво. Залишається заглянути всередину себе і відобразити побачене в своєму стильному гардеробі.</vt:lpstr>
      <vt:lpstr>Корисні відео:</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Сучасна мода вкрай багатолика. Вона милостиво дозволяє нам використовувати численні стилі одягу, створювати актуальні образи. Але таке море можливостей таїть підводні камені. Адже без вродженого смаку або спеціальної освіти легко потонути в існуючій різноманітності стилів, так і не відшукавши той, який підкреслить індивідуальність твого «Я». Спробуємо ж розібратися з основними стилями одягу.</dc:title>
  <dc:creator>tanya</dc:creator>
  <cp:lastModifiedBy>VIKTOR</cp:lastModifiedBy>
  <cp:revision>127</cp:revision>
  <dcterms:created xsi:type="dcterms:W3CDTF">2016-01-08T16:50:19Z</dcterms:created>
  <dcterms:modified xsi:type="dcterms:W3CDTF">2022-05-17T08:33:17Z</dcterms:modified>
</cp:coreProperties>
</file>