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279" y="1173704"/>
            <a:ext cx="1168781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Написання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переказу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тексту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за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самостійно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складеним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планом.</a:t>
            </a:r>
          </a:p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Пишу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переказ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тексту</a:t>
            </a:r>
          </a:p>
          <a:p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Миколка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Вітя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і цуцик»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69" y="2672862"/>
            <a:ext cx="3481725" cy="407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" y="184567"/>
            <a:ext cx="1483744" cy="14067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645" y="1000063"/>
            <a:ext cx="8882422" cy="27696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1766" y="1155940"/>
            <a:ext cx="345057" cy="500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31" y="2562646"/>
            <a:ext cx="365792" cy="518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849" y="4159753"/>
            <a:ext cx="8769110" cy="21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0" y="666496"/>
            <a:ext cx="929721" cy="8839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1433" y="261129"/>
            <a:ext cx="1030856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переказ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тексту </a:t>
            </a:r>
          </a:p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складеним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планом.</a:t>
            </a:r>
          </a:p>
          <a:p>
            <a:pPr algn="ctr"/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Розпочни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заголовка.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кінці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переказу</a:t>
            </a:r>
            <a:r>
              <a:rPr lang="ru-RU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запиши, </a:t>
            </a:r>
            <a:r>
              <a:rPr lang="ru-RU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чому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ц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уцик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побіг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Віті</a:t>
            </a:r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9" y="4206748"/>
            <a:ext cx="821242" cy="9691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56020" y="3739004"/>
            <a:ext cx="86901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Прочитай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свій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переказ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Якщо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знайдеш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помилки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</a:t>
            </a:r>
          </a:p>
          <a:p>
            <a:pPr algn="ctr"/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виправ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їх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8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2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985" t="16945" r="5307" b="2587"/>
          <a:stretch/>
        </p:blipFill>
        <p:spPr>
          <a:xfrm>
            <a:off x="586596" y="612475"/>
            <a:ext cx="9005977" cy="56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3" y="748485"/>
            <a:ext cx="1506740" cy="17133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4094" y="1143499"/>
            <a:ext cx="5785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Прослухай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текст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5633" y="2066829"/>
            <a:ext cx="3311875" cy="4519246"/>
          </a:xfrm>
          <a:prstGeom prst="rect">
            <a:avLst/>
          </a:prstGeom>
        </p:spPr>
      </p:pic>
      <p:pic>
        <p:nvPicPr>
          <p:cNvPr id="5" name="25 апр., 15.28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8878" y="4326452"/>
            <a:ext cx="1120774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1" y="426077"/>
            <a:ext cx="1188823" cy="13107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59999" y="859668"/>
            <a:ext cx="80281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Значення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яких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слів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тобі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незрозуміло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2686" y="2613994"/>
            <a:ext cx="77283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Поясни, як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розумієш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значення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поданих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слів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9999" y="4899652"/>
            <a:ext cx="6457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Канава, 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ряднинка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8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7063" y="741720"/>
            <a:ext cx="9377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Перевір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себе за словником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4453" y="1820976"/>
            <a:ext cx="65149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	</a:t>
            </a:r>
            <a:r>
              <a:rPr lang="ru-RU" sz="3600" b="1" dirty="0"/>
              <a:t>Канава </a:t>
            </a:r>
            <a:r>
              <a:rPr lang="ru-RU" sz="3600" dirty="0"/>
              <a:t>— </a:t>
            </a:r>
            <a:r>
              <a:rPr lang="ru-RU" sz="3600" dirty="0" err="1"/>
              <a:t>довга</a:t>
            </a:r>
            <a:r>
              <a:rPr lang="ru-RU" sz="3600" dirty="0"/>
              <a:t> </a:t>
            </a:r>
            <a:r>
              <a:rPr lang="ru-RU" sz="3600" dirty="0" err="1"/>
              <a:t>заглибина</a:t>
            </a:r>
            <a:r>
              <a:rPr lang="ru-RU" sz="3600" dirty="0" smtClean="0"/>
              <a:t>,</a:t>
            </a:r>
          </a:p>
          <a:p>
            <a:r>
              <a:rPr lang="ru-RU" sz="3600" dirty="0" smtClean="0"/>
              <a:t> </a:t>
            </a:r>
            <a:r>
              <a:rPr lang="ru-RU" sz="3600" dirty="0" err="1"/>
              <a:t>викопана</a:t>
            </a:r>
            <a:r>
              <a:rPr lang="ru-RU" sz="3600" dirty="0"/>
              <a:t> в </a:t>
            </a:r>
            <a:r>
              <a:rPr lang="ru-RU" sz="3600" dirty="0" err="1"/>
              <a:t>землі</a:t>
            </a:r>
            <a:r>
              <a:rPr lang="ru-RU" sz="3600" dirty="0"/>
              <a:t>, </a:t>
            </a:r>
            <a:r>
              <a:rPr lang="ru-RU" sz="3600" dirty="0" err="1" smtClean="0"/>
              <a:t>рів</a:t>
            </a:r>
            <a:r>
              <a:rPr lang="ru-RU" sz="3600" dirty="0" smtClean="0"/>
              <a:t>.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4453" y="3752816"/>
            <a:ext cx="6820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/>
              <a:t>Ряднинкою</a:t>
            </a:r>
            <a:r>
              <a:rPr lang="ru-RU" sz="3200" b="1" dirty="0" smtClean="0"/>
              <a:t> </a:t>
            </a:r>
            <a:r>
              <a:rPr lang="ru-RU" sz="3200" b="1" dirty="0"/>
              <a:t>(</a:t>
            </a:r>
            <a:r>
              <a:rPr lang="ru-RU" sz="3200" b="1" dirty="0" err="1"/>
              <a:t>веретою</a:t>
            </a:r>
            <a:r>
              <a:rPr lang="ru-RU" sz="3200" b="1" dirty="0"/>
              <a:t>, </a:t>
            </a:r>
            <a:r>
              <a:rPr lang="ru-RU" sz="3200" b="1" dirty="0" err="1"/>
              <a:t>джергою</a:t>
            </a:r>
            <a:r>
              <a:rPr lang="ru-RU" sz="3200" b="1" dirty="0"/>
              <a:t>) </a:t>
            </a:r>
            <a:r>
              <a:rPr lang="ru-RU" sz="3200" dirty="0" err="1"/>
              <a:t>називали</a:t>
            </a:r>
            <a:r>
              <a:rPr lang="ru-RU" sz="3200" dirty="0"/>
              <a:t> </a:t>
            </a:r>
            <a:r>
              <a:rPr lang="ru-RU" sz="3200" dirty="0" err="1"/>
              <a:t>різнокольоровий</a:t>
            </a:r>
            <a:r>
              <a:rPr lang="ru-RU" sz="3200" dirty="0"/>
              <a:t> килим </a:t>
            </a:r>
            <a:r>
              <a:rPr lang="ru-RU" sz="3200" dirty="0" err="1"/>
              <a:t>або</a:t>
            </a:r>
            <a:r>
              <a:rPr lang="ru-RU" sz="3200" dirty="0"/>
              <a:t> </a:t>
            </a:r>
            <a:r>
              <a:rPr lang="ru-RU" sz="3200" dirty="0" err="1"/>
              <a:t>ковдру</a:t>
            </a:r>
            <a:r>
              <a:rPr lang="ru-RU" sz="3200" dirty="0"/>
              <a:t> з </a:t>
            </a:r>
            <a:r>
              <a:rPr lang="ru-RU" sz="3200" dirty="0" err="1"/>
              <a:t>грубої</a:t>
            </a:r>
            <a:r>
              <a:rPr lang="ru-RU" sz="3200" dirty="0"/>
              <a:t> </a:t>
            </a:r>
            <a:r>
              <a:rPr lang="ru-RU" sz="3200" dirty="0" err="1" smtClean="0"/>
              <a:t>вовни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476" y="1567754"/>
            <a:ext cx="2456731" cy="26655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77" y="4045790"/>
            <a:ext cx="2356594" cy="26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8" y="95876"/>
            <a:ext cx="1303834" cy="15258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0522" y="95876"/>
            <a:ext cx="68259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Вправа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«</a:t>
            </a:r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Мікрофон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23" y="984787"/>
            <a:ext cx="9471803" cy="1384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0" y="2605178"/>
            <a:ext cx="8807570" cy="38387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429" y="2709552"/>
            <a:ext cx="2683941" cy="40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8" y="372702"/>
            <a:ext cx="1505843" cy="17131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999" y="1820022"/>
            <a:ext cx="10650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Прослухай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текст </a:t>
            </a:r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ще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раз.</a:t>
            </a:r>
          </a:p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Визнач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скільки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частин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має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25 апр., 15.28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1994" y="4193816"/>
            <a:ext cx="1620238" cy="1059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594" y="3459191"/>
            <a:ext cx="2682472" cy="30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" y="765932"/>
            <a:ext cx="1556591" cy="11405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1522" y="1622112"/>
            <a:ext cx="10793339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Склади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 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запиши план тексту.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Випиши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тексту слова,</a:t>
            </a:r>
          </a:p>
          <a:p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автор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використав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щоб</a:t>
            </a:r>
            <a:endParaRPr lang="ru-RU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уникнути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повторення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 </a:t>
            </a:r>
          </a:p>
          <a:p>
            <a:pPr algn="ctr"/>
            <a:r>
              <a:rPr lang="ru-RU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цуцик 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ru-RU" sz="5400" dirty="0" err="1" smtClean="0">
                <a:ln w="0"/>
              </a:rPr>
              <a:t>Використай</a:t>
            </a:r>
            <a:r>
              <a:rPr lang="ru-RU" sz="5400" dirty="0" smtClean="0">
                <a:ln w="0"/>
              </a:rPr>
              <a:t> у </a:t>
            </a:r>
            <a:r>
              <a:rPr lang="ru-RU" sz="5400" dirty="0" err="1" smtClean="0">
                <a:ln w="0"/>
              </a:rPr>
              <a:t>своєму</a:t>
            </a:r>
            <a:r>
              <a:rPr lang="ru-RU" sz="5400" dirty="0" smtClean="0">
                <a:ln w="0"/>
              </a:rPr>
              <a:t> </a:t>
            </a:r>
            <a:r>
              <a:rPr lang="ru-RU" sz="5400" dirty="0" err="1" smtClean="0">
                <a:ln w="0"/>
              </a:rPr>
              <a:t>переказі</a:t>
            </a:r>
            <a:r>
              <a:rPr lang="ru-RU" sz="5400" dirty="0" smtClean="0">
                <a:ln w="0"/>
              </a:rPr>
              <a:t>.</a:t>
            </a:r>
          </a:p>
          <a:p>
            <a:pPr algn="ctr"/>
            <a:endParaRPr lang="ru-RU" sz="5400" b="1" u="sng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90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0328" y="1129743"/>
            <a:ext cx="48686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Перевір</a:t>
            </a:r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себе.</a:t>
            </a:r>
          </a:p>
          <a:p>
            <a:pPr algn="ctr"/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225" y="3190917"/>
            <a:ext cx="104390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/>
              <a:t>Цуценя</a:t>
            </a:r>
            <a:r>
              <a:rPr lang="ru-RU" sz="4400" b="1" dirty="0"/>
              <a:t>, песик, собачка, </a:t>
            </a:r>
            <a:r>
              <a:rPr lang="ru-RU" sz="4400" b="1" dirty="0" err="1"/>
              <a:t>малий</a:t>
            </a:r>
            <a:r>
              <a:rPr lang="ru-RU" sz="4400" b="1" dirty="0"/>
              <a:t>, </a:t>
            </a:r>
            <a:r>
              <a:rPr lang="ru-RU" sz="4400" b="1" dirty="0" err="1"/>
              <a:t>його</a:t>
            </a:r>
            <a:endParaRPr lang="uk-UA" sz="4400" b="1" dirty="0"/>
          </a:p>
        </p:txBody>
      </p:sp>
    </p:spTree>
    <p:extLst>
      <p:ext uri="{BB962C8B-B14F-4D97-AF65-F5344CB8AC3E}">
        <p14:creationId xmlns:p14="http://schemas.microsoft.com/office/powerpoint/2010/main" val="30302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143</Words>
  <Application>Microsoft Office PowerPoint</Application>
  <PresentationFormat>Широкоэкранный</PresentationFormat>
  <Paragraphs>32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5</cp:revision>
  <dcterms:created xsi:type="dcterms:W3CDTF">2022-04-25T14:50:19Z</dcterms:created>
  <dcterms:modified xsi:type="dcterms:W3CDTF">2022-04-25T15:30:09Z</dcterms:modified>
</cp:coreProperties>
</file>