
<file path=[Content_Types].xml><?xml version="1.0" encoding="utf-8"?>
<Types xmlns="http://schemas.openxmlformats.org/package/2006/content-types">
  <Default Extension="png" ContentType="image/png"/>
  <Default Extension="mp3" ContentType="audio/mpe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68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5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7279" y="1173704"/>
            <a:ext cx="11687815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Написання </a:t>
            </a:r>
            <a:r>
              <a:rPr lang="ru-RU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переказу</a:t>
            </a: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тексту </a:t>
            </a:r>
          </a:p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за </a:t>
            </a:r>
            <a:r>
              <a:rPr lang="ru-RU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самостійно</a:t>
            </a: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ru-RU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складеним</a:t>
            </a: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планом.</a:t>
            </a:r>
          </a:p>
          <a:p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Пишу </a:t>
            </a:r>
            <a:r>
              <a:rPr lang="ru-RU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переказ</a:t>
            </a:r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тексту</a:t>
            </a:r>
          </a:p>
          <a:p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«</a:t>
            </a:r>
            <a:r>
              <a:rPr lang="ru-RU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Миколка</a:t>
            </a: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, </a:t>
            </a:r>
            <a:r>
              <a:rPr lang="ru-RU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Вітя</a:t>
            </a: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і цуцик»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3369" y="2672862"/>
            <a:ext cx="3481725" cy="407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71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22" y="184567"/>
            <a:ext cx="1483744" cy="140670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7645" y="1000063"/>
            <a:ext cx="8882422" cy="276968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21766" y="1155940"/>
            <a:ext cx="345057" cy="5003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1031" y="2562646"/>
            <a:ext cx="365792" cy="5182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849" y="4159753"/>
            <a:ext cx="8769110" cy="218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028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90" y="666496"/>
            <a:ext cx="929721" cy="88399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21433" y="261129"/>
            <a:ext cx="10308567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Запиши </a:t>
            </a:r>
            <a:r>
              <a:rPr lang="ru-RU" sz="4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переказ</a:t>
            </a:r>
            <a:r>
              <a:rPr lang="ru-RU" sz="4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тексту </a:t>
            </a:r>
          </a:p>
          <a:p>
            <a:pPr algn="ctr"/>
            <a:r>
              <a:rPr lang="ru-RU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</a:t>
            </a:r>
            <a:r>
              <a:rPr lang="ru-RU" sz="4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 </a:t>
            </a:r>
            <a:r>
              <a:rPr lang="ru-RU" sz="4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складеним</a:t>
            </a:r>
            <a:r>
              <a:rPr lang="ru-RU" sz="4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планом.</a:t>
            </a:r>
          </a:p>
          <a:p>
            <a:pPr algn="ctr"/>
            <a:r>
              <a:rPr lang="ru-RU" sz="4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Розпочни</a:t>
            </a:r>
            <a:r>
              <a:rPr lang="ru-RU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4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із</a:t>
            </a:r>
            <a:r>
              <a:rPr lang="ru-RU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заголовка.</a:t>
            </a:r>
          </a:p>
          <a:p>
            <a:pPr algn="ctr"/>
            <a:r>
              <a:rPr lang="ru-RU" sz="4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 </a:t>
            </a:r>
            <a:r>
              <a:rPr lang="ru-RU" sz="4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кінці</a:t>
            </a:r>
            <a:r>
              <a:rPr lang="ru-RU" sz="4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4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переказу</a:t>
            </a:r>
            <a:r>
              <a:rPr lang="ru-RU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запиши, </a:t>
            </a:r>
            <a:r>
              <a:rPr lang="ru-RU" sz="4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чому</a:t>
            </a:r>
            <a:r>
              <a:rPr lang="ru-RU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ц</a:t>
            </a:r>
            <a:r>
              <a:rPr lang="ru-RU" sz="4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уцик </a:t>
            </a:r>
            <a:r>
              <a:rPr lang="ru-RU" sz="4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побіг</a:t>
            </a:r>
            <a:r>
              <a:rPr lang="ru-RU" sz="4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до </a:t>
            </a:r>
            <a:r>
              <a:rPr lang="ru-RU" sz="4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Віті</a:t>
            </a:r>
            <a:r>
              <a:rPr lang="ru-RU" sz="4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869" y="4206748"/>
            <a:ext cx="821242" cy="96910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56020" y="3739004"/>
            <a:ext cx="869019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Прочитай </a:t>
            </a:r>
            <a:r>
              <a:rPr lang="ru-RU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свій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переказ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</a:p>
          <a:p>
            <a:pPr algn="ctr"/>
            <a:r>
              <a:rPr lang="ru-RU" sz="5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Якщо</a:t>
            </a: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ru-RU" sz="5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знайдеш</a:t>
            </a: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ru-RU" sz="5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помилки</a:t>
            </a: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 </a:t>
            </a:r>
          </a:p>
          <a:p>
            <a:pPr algn="ctr"/>
            <a:r>
              <a:rPr lang="ru-RU" sz="5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виправ</a:t>
            </a: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ru-RU" sz="5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їх</a:t>
            </a: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5585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028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745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985" t="16945" r="5307" b="2587"/>
          <a:stretch/>
        </p:blipFill>
        <p:spPr>
          <a:xfrm>
            <a:off x="586596" y="612475"/>
            <a:ext cx="9005977" cy="5633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30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93" y="748485"/>
            <a:ext cx="1506740" cy="171335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24094" y="1143499"/>
            <a:ext cx="57855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Прослухай</a:t>
            </a: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текст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15633" y="2066829"/>
            <a:ext cx="3311875" cy="4519246"/>
          </a:xfrm>
          <a:prstGeom prst="rect">
            <a:avLst/>
          </a:prstGeom>
        </p:spPr>
      </p:pic>
      <p:pic>
        <p:nvPicPr>
          <p:cNvPr id="5" name="25 апр., 15.28_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88878" y="4326452"/>
            <a:ext cx="1120774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90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41" y="426077"/>
            <a:ext cx="1188823" cy="131075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59999" y="859668"/>
            <a:ext cx="802815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Значення</a:t>
            </a:r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5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яких</a:t>
            </a:r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5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слів</a:t>
            </a:r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5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тобі</a:t>
            </a:r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ru-RU" sz="5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незрозуміло</a:t>
            </a:r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2686" y="2613994"/>
            <a:ext cx="772839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Поясни, як </a:t>
            </a:r>
            <a:r>
              <a:rPr lang="ru-RU" sz="5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розумієш</a:t>
            </a:r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ru-RU" sz="5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значення</a:t>
            </a:r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5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поданих</a:t>
            </a:r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5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слів</a:t>
            </a:r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59999" y="4899652"/>
            <a:ext cx="64572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Канава, </a:t>
            </a:r>
            <a:r>
              <a:rPr lang="ru-RU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ряднинка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804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7063" y="741720"/>
            <a:ext cx="93778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Перевір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себе за словником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4453" y="1820976"/>
            <a:ext cx="651492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	</a:t>
            </a:r>
            <a:r>
              <a:rPr lang="ru-RU" sz="3600" b="1" dirty="0"/>
              <a:t>Канава </a:t>
            </a:r>
            <a:r>
              <a:rPr lang="ru-RU" sz="3600" dirty="0"/>
              <a:t>— </a:t>
            </a:r>
            <a:r>
              <a:rPr lang="ru-RU" sz="3600" dirty="0" err="1"/>
              <a:t>довга</a:t>
            </a:r>
            <a:r>
              <a:rPr lang="ru-RU" sz="3600" dirty="0"/>
              <a:t> </a:t>
            </a:r>
            <a:r>
              <a:rPr lang="ru-RU" sz="3600" dirty="0" err="1"/>
              <a:t>заглибина</a:t>
            </a:r>
            <a:r>
              <a:rPr lang="ru-RU" sz="3600" dirty="0" smtClean="0"/>
              <a:t>,</a:t>
            </a:r>
          </a:p>
          <a:p>
            <a:r>
              <a:rPr lang="ru-RU" sz="3600" dirty="0" smtClean="0"/>
              <a:t> </a:t>
            </a:r>
            <a:r>
              <a:rPr lang="ru-RU" sz="3600" dirty="0" err="1"/>
              <a:t>викопана</a:t>
            </a:r>
            <a:r>
              <a:rPr lang="ru-RU" sz="3600" dirty="0"/>
              <a:t> в </a:t>
            </a:r>
            <a:r>
              <a:rPr lang="ru-RU" sz="3600" dirty="0" err="1"/>
              <a:t>землі</a:t>
            </a:r>
            <a:r>
              <a:rPr lang="ru-RU" sz="3600" dirty="0"/>
              <a:t>, </a:t>
            </a:r>
            <a:r>
              <a:rPr lang="ru-RU" sz="3600" dirty="0" err="1" smtClean="0"/>
              <a:t>рів</a:t>
            </a:r>
            <a:r>
              <a:rPr lang="ru-RU" sz="3600" dirty="0" smtClean="0"/>
              <a:t>.</a:t>
            </a:r>
            <a:endParaRPr lang="uk-UA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4453" y="3752816"/>
            <a:ext cx="68206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/>
              <a:t>Ряднинкою</a:t>
            </a:r>
            <a:r>
              <a:rPr lang="ru-RU" sz="3200" b="1" dirty="0" smtClean="0"/>
              <a:t> </a:t>
            </a:r>
            <a:r>
              <a:rPr lang="ru-RU" sz="3200" b="1" dirty="0"/>
              <a:t>(</a:t>
            </a:r>
            <a:r>
              <a:rPr lang="ru-RU" sz="3200" b="1" dirty="0" err="1"/>
              <a:t>веретою</a:t>
            </a:r>
            <a:r>
              <a:rPr lang="ru-RU" sz="3200" b="1" dirty="0"/>
              <a:t>, </a:t>
            </a:r>
            <a:r>
              <a:rPr lang="ru-RU" sz="3200" b="1" dirty="0" err="1"/>
              <a:t>джергою</a:t>
            </a:r>
            <a:r>
              <a:rPr lang="ru-RU" sz="3200" b="1" dirty="0"/>
              <a:t>) </a:t>
            </a:r>
            <a:r>
              <a:rPr lang="ru-RU" sz="3200" dirty="0" err="1"/>
              <a:t>називали</a:t>
            </a:r>
            <a:r>
              <a:rPr lang="ru-RU" sz="3200" dirty="0"/>
              <a:t> </a:t>
            </a:r>
            <a:r>
              <a:rPr lang="ru-RU" sz="3200" dirty="0" err="1"/>
              <a:t>різнокольоровий</a:t>
            </a:r>
            <a:r>
              <a:rPr lang="ru-RU" sz="3200" dirty="0"/>
              <a:t> килим </a:t>
            </a:r>
            <a:r>
              <a:rPr lang="ru-RU" sz="3200" dirty="0" err="1"/>
              <a:t>або</a:t>
            </a:r>
            <a:r>
              <a:rPr lang="ru-RU" sz="3200" dirty="0"/>
              <a:t> </a:t>
            </a:r>
            <a:r>
              <a:rPr lang="ru-RU" sz="3200" dirty="0" err="1"/>
              <a:t>ковдру</a:t>
            </a:r>
            <a:r>
              <a:rPr lang="ru-RU" sz="3200" dirty="0"/>
              <a:t> з </a:t>
            </a:r>
            <a:r>
              <a:rPr lang="ru-RU" sz="3200" dirty="0" err="1"/>
              <a:t>грубої</a:t>
            </a:r>
            <a:r>
              <a:rPr lang="ru-RU" sz="3200" dirty="0"/>
              <a:t> </a:t>
            </a:r>
            <a:r>
              <a:rPr lang="ru-RU" sz="3200" dirty="0" err="1" smtClean="0"/>
              <a:t>вовни</a:t>
            </a:r>
            <a:r>
              <a:rPr lang="ru-RU" sz="3200" dirty="0" smtClean="0"/>
              <a:t>.</a:t>
            </a:r>
            <a:endParaRPr lang="uk-UA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476" y="1567754"/>
            <a:ext cx="2456731" cy="266556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477" y="4045790"/>
            <a:ext cx="2356594" cy="263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23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8" y="95876"/>
            <a:ext cx="1303834" cy="152589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10522" y="95876"/>
            <a:ext cx="68259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Вправа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«</a:t>
            </a:r>
            <a:r>
              <a:rPr lang="ru-RU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Мікрофон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»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823" y="984787"/>
            <a:ext cx="9471803" cy="13845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60" y="2605178"/>
            <a:ext cx="8807570" cy="38387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6429" y="2709552"/>
            <a:ext cx="2683941" cy="4078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91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188" y="372702"/>
            <a:ext cx="1505843" cy="171312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85999" y="1820022"/>
            <a:ext cx="1065067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Прослухай</a:t>
            </a: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текст </a:t>
            </a:r>
            <a:r>
              <a:rPr lang="ru-RU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ще</a:t>
            </a: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раз.</a:t>
            </a:r>
          </a:p>
          <a:p>
            <a:pPr algn="ctr"/>
            <a:r>
              <a:rPr lang="ru-RU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Визнач</a:t>
            </a:r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, </a:t>
            </a:r>
            <a:r>
              <a:rPr lang="ru-RU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скільки</a:t>
            </a:r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частин</a:t>
            </a:r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він</a:t>
            </a:r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має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4" name="25 апр., 15.28_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01994" y="4193816"/>
            <a:ext cx="1620238" cy="10596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91594" y="3459191"/>
            <a:ext cx="2682472" cy="309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23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36" y="765932"/>
            <a:ext cx="1556591" cy="114050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11522" y="1622112"/>
            <a:ext cx="10793339" cy="67403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ru-RU" sz="5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Склади</a:t>
            </a:r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й </a:t>
            </a:r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запиши план тексту.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ru-RU" sz="5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Випиши</a:t>
            </a:r>
            <a:r>
              <a:rPr lang="ru-RU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з тексту слова,</a:t>
            </a:r>
          </a:p>
          <a:p>
            <a:r>
              <a:rPr lang="ru-RU" sz="5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які</a:t>
            </a:r>
            <a:r>
              <a:rPr lang="ru-RU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автор </a:t>
            </a:r>
            <a:r>
              <a:rPr lang="ru-RU" sz="5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використав</a:t>
            </a:r>
            <a:r>
              <a:rPr lang="ru-RU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5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щоб</a:t>
            </a:r>
            <a:endParaRPr lang="ru-RU" sz="5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5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уникнути</a:t>
            </a:r>
            <a:r>
              <a:rPr lang="ru-RU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5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повторення</a:t>
            </a:r>
            <a:r>
              <a:rPr lang="ru-RU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слова </a:t>
            </a:r>
          </a:p>
          <a:p>
            <a:pPr algn="ctr"/>
            <a:r>
              <a:rPr lang="ru-RU" sz="5400" b="1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цуцик .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ru-RU" sz="5400" dirty="0" err="1" smtClean="0">
                <a:ln w="0"/>
              </a:rPr>
              <a:t>Використай</a:t>
            </a:r>
            <a:r>
              <a:rPr lang="ru-RU" sz="5400" dirty="0" smtClean="0">
                <a:ln w="0"/>
              </a:rPr>
              <a:t> у </a:t>
            </a:r>
            <a:r>
              <a:rPr lang="ru-RU" sz="5400" dirty="0" err="1" smtClean="0">
                <a:ln w="0"/>
              </a:rPr>
              <a:t>своєму</a:t>
            </a:r>
            <a:r>
              <a:rPr lang="ru-RU" sz="5400" dirty="0" smtClean="0">
                <a:ln w="0"/>
              </a:rPr>
              <a:t> </a:t>
            </a:r>
            <a:r>
              <a:rPr lang="ru-RU" sz="5400" dirty="0" err="1" smtClean="0">
                <a:ln w="0"/>
              </a:rPr>
              <a:t>переказі</a:t>
            </a:r>
            <a:r>
              <a:rPr lang="ru-RU" sz="5400" dirty="0" smtClean="0">
                <a:ln w="0"/>
              </a:rPr>
              <a:t>.</a:t>
            </a:r>
          </a:p>
          <a:p>
            <a:pPr algn="ctr"/>
            <a:endParaRPr lang="ru-RU" sz="5400" b="1" u="sng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0905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80328" y="1129743"/>
            <a:ext cx="486864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Перевір</a:t>
            </a:r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себе.</a:t>
            </a:r>
          </a:p>
          <a:p>
            <a:pPr algn="ctr"/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1225" y="3190917"/>
            <a:ext cx="1043907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err="1"/>
              <a:t>Цуценя</a:t>
            </a:r>
            <a:r>
              <a:rPr lang="ru-RU" sz="4400" b="1" dirty="0"/>
              <a:t>, песик, собачка, </a:t>
            </a:r>
            <a:r>
              <a:rPr lang="ru-RU" sz="4400" b="1" dirty="0" err="1"/>
              <a:t>малий</a:t>
            </a:r>
            <a:r>
              <a:rPr lang="ru-RU" sz="4400" b="1" dirty="0"/>
              <a:t>, </a:t>
            </a:r>
            <a:r>
              <a:rPr lang="ru-RU" sz="4400" b="1" dirty="0" err="1"/>
              <a:t>його</a:t>
            </a:r>
            <a:endParaRPr lang="uk-UA" sz="4400" b="1" dirty="0"/>
          </a:p>
        </p:txBody>
      </p:sp>
    </p:spTree>
    <p:extLst>
      <p:ext uri="{BB962C8B-B14F-4D97-AF65-F5344CB8AC3E}">
        <p14:creationId xmlns:p14="http://schemas.microsoft.com/office/powerpoint/2010/main" val="303020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39</TotalTime>
  <Words>143</Words>
  <Application>Microsoft Office PowerPoint</Application>
  <PresentationFormat>Широкоэкранный</PresentationFormat>
  <Paragraphs>32</Paragraphs>
  <Slides>12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Trebuchet MS</vt:lpstr>
      <vt:lpstr>Wingdings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Учетная запись Майкрософт</cp:lastModifiedBy>
  <cp:revision>5</cp:revision>
  <dcterms:created xsi:type="dcterms:W3CDTF">2022-04-25T14:50:19Z</dcterms:created>
  <dcterms:modified xsi:type="dcterms:W3CDTF">2022-04-25T15:30:09Z</dcterms:modified>
</cp:coreProperties>
</file>