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514" y="404664"/>
            <a:ext cx="91069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Ravie" pitchFamily="82" charset="0"/>
              </a:rPr>
              <a:t>My family at home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679847"/>
            <a:ext cx="3281036" cy="31543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774938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476672"/>
            <a:ext cx="8064896" cy="15121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My family lives in a small house. It's simple but pretty. </a:t>
            </a:r>
            <a:endParaRPr lang="ru-RU" sz="4000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3328" y="2420888"/>
            <a:ext cx="6693328" cy="33466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40899559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260648"/>
            <a:ext cx="5256584" cy="340807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It has a large garden. I like to work in the garden but my sister hates to work in the garden. </a:t>
            </a:r>
            <a:endParaRPr lang="ru-RU" sz="4000" dirty="0">
              <a:solidFill>
                <a:schemeClr val="tx1"/>
              </a:solidFill>
            </a:endParaRPr>
          </a:p>
        </p:txBody>
      </p:sp>
      <p:pic>
        <p:nvPicPr>
          <p:cNvPr id="2050" name="Picture 2" descr="Beautiful Wallpaper: Cartoon garden wallpaper, free cartoon wallpap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501008"/>
            <a:ext cx="4954150" cy="30963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90050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484784"/>
            <a:ext cx="3672408" cy="33843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She prefers to read. She reads in the morning, in the afternoon and at night. </a:t>
            </a:r>
            <a:endParaRPr lang="ru-RU" sz="4000" dirty="0">
              <a:solidFill>
                <a:schemeClr val="tx1"/>
              </a:solidFill>
            </a:endParaRPr>
          </a:p>
        </p:txBody>
      </p:sp>
      <p:pic>
        <p:nvPicPr>
          <p:cNvPr id="4098" name="Picture 2" descr="Cartoon girl reading book stock vector. Illustration of reading - 8956435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361863"/>
            <a:ext cx="3630216" cy="36302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601012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2245" y="1687577"/>
            <a:ext cx="6408712" cy="295232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I give all of the vegetables to mom and dad. They like to cook in our small kitchen. I eat any vegetable but my sister eats only a few. </a:t>
            </a:r>
            <a:endParaRPr lang="ru-RU" sz="4000" dirty="0">
              <a:solidFill>
                <a:schemeClr val="tx1"/>
              </a:solidFill>
            </a:endParaRPr>
          </a:p>
        </p:txBody>
      </p:sp>
      <p:pic>
        <p:nvPicPr>
          <p:cNvPr id="5122" name="Picture 2" descr="Premium Vector | Happy family cooking food in the kitchen togeth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58" y="4293096"/>
            <a:ext cx="2876325" cy="22973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Premium Vector | Fruit and vegetables cartoon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35896" y="0"/>
            <a:ext cx="3350316" cy="1980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467367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851920" y="1556792"/>
            <a:ext cx="5049837" cy="3600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My family always eats breakfast and dinner together. We talk. We laugh. Then my sister washes the dishes. 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2" name="AutoShape 2" descr="284 Woman Washing Dishes Illustrations &amp;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7975" y="1812593"/>
            <a:ext cx="3088798" cy="30887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3638675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7974" y="285714"/>
            <a:ext cx="3759969" cy="59515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At night dad likes to listen to music. Mom works on the computer. I watch television. And my sister reads.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2" name="AutoShape 2" descr="284 Woman Washing Dishes Illustrations &amp;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2" descr="Happy Cute Kid Boy Listen To Music Royalty Free Cliparts, Vectors, And  Stock Illustration. Image 138517946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172" name="Picture 4" descr="Premium Vector | Business woman happy working and learning on office work  place or female person sitting on table workplace with laptop computer and  studying illustration flat carto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00226" y="312738"/>
            <a:ext cx="1971974" cy="17294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Cute Cartoon Girl Reading Book Stock Illustrations – 5,054 Cute Cartoon  Girl Reading Book Stock Illustrations, Vectors &amp; Clipart - Dreamstim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00226" y="2636912"/>
            <a:ext cx="2472067" cy="24720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28184" y="586702"/>
            <a:ext cx="2327491" cy="23274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174" name="Picture 6" descr="Kid watching TV. A boy smiling happily seeing himself show up on TV ,  #spon, #TV, #watching, #Kid, #boy, … | Camping crafts for kids, Clown  crafts, Cartoon clip art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042551"/>
            <a:ext cx="2699817" cy="21328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80517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5575" y="1200772"/>
            <a:ext cx="4767903" cy="43924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Soon we go to bed. My parents go to bed late but my sister and I go to bed early. I'm ready to go to sleep but my sister wants to keep reading.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2" name="AutoShape 2" descr="284 Woman Washing Dishes Illustrations &amp;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2" descr="Happy Cute Kid Boy Listen To Music Royalty Free Cliparts, Vectors, And  Stock Illustration. Image 138517946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2" descr="A Vector Illustration Of Kid Sleeping Royalty Free Cliparts, Vectors, And  Stock Illustration. Image 97991214.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76056" y="1772816"/>
            <a:ext cx="3962400" cy="28163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1460643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284 Woman Washing Dishes Illustrations &amp;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2" descr="Happy Cute Kid Boy Listen To Music Royalty Free Cliparts, Vectors, And  Stock Illustration. Image 138517946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2" descr="A Vector Illustration Of Kid Sleeping Royalty Free Cliparts, Vectors, And  Stock Illustration. Image 97991214.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05270" y="2204864"/>
            <a:ext cx="877228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dirty="0" smtClean="0">
                <a:solidFill>
                  <a:srgbClr val="C00000"/>
                </a:solidFill>
                <a:latin typeface="Ravie" pitchFamily="82" charset="0"/>
              </a:rPr>
              <a:t>Great!</a:t>
            </a:r>
            <a:endParaRPr lang="ru-RU" sz="6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308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174</Words>
  <Application>Microsoft Office PowerPoint</Application>
  <PresentationFormat>Экран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Vika</dc:creator>
  <cp:lastModifiedBy>Machine</cp:lastModifiedBy>
  <cp:revision>5</cp:revision>
  <dcterms:created xsi:type="dcterms:W3CDTF">2021-05-22T07:57:33Z</dcterms:created>
  <dcterms:modified xsi:type="dcterms:W3CDTF">2022-05-23T06:26:07Z</dcterms:modified>
</cp:coreProperties>
</file>