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4732B1-F461-4378-9CF3-DF8C70BA3AC2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99620A-C08F-4204-ABEB-58A8488E34BB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666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732B1-F461-4378-9CF3-DF8C70BA3AC2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620A-C08F-4204-ABEB-58A8488E3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61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732B1-F461-4378-9CF3-DF8C70BA3AC2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620A-C08F-4204-ABEB-58A8488E3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75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732B1-F461-4378-9CF3-DF8C70BA3AC2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620A-C08F-4204-ABEB-58A8488E3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02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732B1-F461-4378-9CF3-DF8C70BA3AC2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620A-C08F-4204-ABEB-58A8488E34BB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4744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732B1-F461-4378-9CF3-DF8C70BA3AC2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620A-C08F-4204-ABEB-58A8488E3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61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732B1-F461-4378-9CF3-DF8C70BA3AC2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620A-C08F-4204-ABEB-58A8488E3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792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732B1-F461-4378-9CF3-DF8C70BA3AC2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620A-C08F-4204-ABEB-58A8488E3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903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732B1-F461-4378-9CF3-DF8C70BA3AC2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620A-C08F-4204-ABEB-58A8488E3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316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732B1-F461-4378-9CF3-DF8C70BA3AC2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620A-C08F-4204-ABEB-58A8488E3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7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732B1-F461-4378-9CF3-DF8C70BA3AC2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620A-C08F-4204-ABEB-58A8488E3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25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6C4732B1-F461-4378-9CF3-DF8C70BA3AC2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5899620A-C08F-4204-ABEB-58A8488E3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546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8592" y="1163306"/>
            <a:ext cx="9144000" cy="2387600"/>
          </a:xfrm>
        </p:spPr>
        <p:txBody>
          <a:bodyPr>
            <a:noAutofit/>
          </a:bodyPr>
          <a:lstStyle/>
          <a:p>
            <a:r>
              <a:rPr lang="uk-UA" sz="5400" dirty="0" smtClean="0"/>
              <a:t>Підготовка до контрольної роботи з теми «Геометричні перетворення»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85337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562" name="Object 2"/>
          <p:cNvGraphicFramePr>
            <a:graphicFrameLocks noChangeAspect="1"/>
          </p:cNvGraphicFramePr>
          <p:nvPr>
            <p:ph sz="half" idx="1"/>
          </p:nvPr>
        </p:nvGraphicFramePr>
        <p:xfrm>
          <a:off x="2640013" y="404814"/>
          <a:ext cx="6769100" cy="604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Точечный рисунок" r:id="rId3" imgW="7306695" imgH="5420482" progId="Paint.Picture">
                  <p:embed/>
                </p:oleObj>
              </mc:Choice>
              <mc:Fallback>
                <p:oleObj name="Точечный рисунок" r:id="rId3" imgW="7306695" imgH="5420482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0013" y="404814"/>
                        <a:ext cx="6769100" cy="604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6563" name="Group 3"/>
          <p:cNvGrpSpPr>
            <a:grpSpLocks/>
          </p:cNvGrpSpPr>
          <p:nvPr/>
        </p:nvGrpSpPr>
        <p:grpSpPr bwMode="auto">
          <a:xfrm>
            <a:off x="4438652" y="306152"/>
            <a:ext cx="2451100" cy="4044950"/>
            <a:chOff x="2216" y="-218"/>
            <a:chExt cx="1544" cy="2548"/>
          </a:xfrm>
        </p:grpSpPr>
        <p:sp>
          <p:nvSpPr>
            <p:cNvPr id="66564" name="Freeform 4"/>
            <p:cNvSpPr>
              <a:spLocks/>
            </p:cNvSpPr>
            <p:nvPr/>
          </p:nvSpPr>
          <p:spPr bwMode="auto">
            <a:xfrm>
              <a:off x="2216" y="-218"/>
              <a:ext cx="982" cy="2548"/>
            </a:xfrm>
            <a:custGeom>
              <a:avLst/>
              <a:gdLst>
                <a:gd name="T0" fmla="*/ 11 w 982"/>
                <a:gd name="T1" fmla="*/ 79 h 2548"/>
                <a:gd name="T2" fmla="*/ 26 w 982"/>
                <a:gd name="T3" fmla="*/ 175 h 2548"/>
                <a:gd name="T4" fmla="*/ 42 w 982"/>
                <a:gd name="T5" fmla="*/ 259 h 2548"/>
                <a:gd name="T6" fmla="*/ 52 w 982"/>
                <a:gd name="T7" fmla="*/ 349 h 2548"/>
                <a:gd name="T8" fmla="*/ 68 w 982"/>
                <a:gd name="T9" fmla="*/ 433 h 2548"/>
                <a:gd name="T10" fmla="*/ 83 w 982"/>
                <a:gd name="T11" fmla="*/ 518 h 2548"/>
                <a:gd name="T12" fmla="*/ 99 w 982"/>
                <a:gd name="T13" fmla="*/ 602 h 2548"/>
                <a:gd name="T14" fmla="*/ 109 w 982"/>
                <a:gd name="T15" fmla="*/ 681 h 2548"/>
                <a:gd name="T16" fmla="*/ 125 w 982"/>
                <a:gd name="T17" fmla="*/ 760 h 2548"/>
                <a:gd name="T18" fmla="*/ 141 w 982"/>
                <a:gd name="T19" fmla="*/ 838 h 2548"/>
                <a:gd name="T20" fmla="*/ 156 w 982"/>
                <a:gd name="T21" fmla="*/ 911 h 2548"/>
                <a:gd name="T22" fmla="*/ 167 w 982"/>
                <a:gd name="T23" fmla="*/ 985 h 2548"/>
                <a:gd name="T24" fmla="*/ 182 w 982"/>
                <a:gd name="T25" fmla="*/ 1058 h 2548"/>
                <a:gd name="T26" fmla="*/ 198 w 982"/>
                <a:gd name="T27" fmla="*/ 1131 h 2548"/>
                <a:gd name="T28" fmla="*/ 208 w 982"/>
                <a:gd name="T29" fmla="*/ 1198 h 2548"/>
                <a:gd name="T30" fmla="*/ 224 w 982"/>
                <a:gd name="T31" fmla="*/ 1266 h 2548"/>
                <a:gd name="T32" fmla="*/ 239 w 982"/>
                <a:gd name="T33" fmla="*/ 1333 h 2548"/>
                <a:gd name="T34" fmla="*/ 255 w 982"/>
                <a:gd name="T35" fmla="*/ 1395 h 2548"/>
                <a:gd name="T36" fmla="*/ 265 w 982"/>
                <a:gd name="T37" fmla="*/ 1457 h 2548"/>
                <a:gd name="T38" fmla="*/ 281 w 982"/>
                <a:gd name="T39" fmla="*/ 1519 h 2548"/>
                <a:gd name="T40" fmla="*/ 297 w 982"/>
                <a:gd name="T41" fmla="*/ 1575 h 2548"/>
                <a:gd name="T42" fmla="*/ 307 w 982"/>
                <a:gd name="T43" fmla="*/ 1631 h 2548"/>
                <a:gd name="T44" fmla="*/ 322 w 982"/>
                <a:gd name="T45" fmla="*/ 1688 h 2548"/>
                <a:gd name="T46" fmla="*/ 338 w 982"/>
                <a:gd name="T47" fmla="*/ 1738 h 2548"/>
                <a:gd name="T48" fmla="*/ 354 w 982"/>
                <a:gd name="T49" fmla="*/ 1794 h 2548"/>
                <a:gd name="T50" fmla="*/ 364 w 982"/>
                <a:gd name="T51" fmla="*/ 1839 h 2548"/>
                <a:gd name="T52" fmla="*/ 380 w 982"/>
                <a:gd name="T53" fmla="*/ 1890 h 2548"/>
                <a:gd name="T54" fmla="*/ 395 w 982"/>
                <a:gd name="T55" fmla="*/ 1935 h 2548"/>
                <a:gd name="T56" fmla="*/ 406 w 982"/>
                <a:gd name="T57" fmla="*/ 1980 h 2548"/>
                <a:gd name="T58" fmla="*/ 421 w 982"/>
                <a:gd name="T59" fmla="*/ 2025 h 2548"/>
                <a:gd name="T60" fmla="*/ 437 w 982"/>
                <a:gd name="T61" fmla="*/ 2064 h 2548"/>
                <a:gd name="T62" fmla="*/ 452 w 982"/>
                <a:gd name="T63" fmla="*/ 2104 h 2548"/>
                <a:gd name="T64" fmla="*/ 463 w 982"/>
                <a:gd name="T65" fmla="*/ 2143 h 2548"/>
                <a:gd name="T66" fmla="*/ 478 w 982"/>
                <a:gd name="T67" fmla="*/ 2183 h 2548"/>
                <a:gd name="T68" fmla="*/ 494 w 982"/>
                <a:gd name="T69" fmla="*/ 2222 h 2548"/>
                <a:gd name="T70" fmla="*/ 510 w 982"/>
                <a:gd name="T71" fmla="*/ 2250 h 2548"/>
                <a:gd name="T72" fmla="*/ 525 w 982"/>
                <a:gd name="T73" fmla="*/ 2289 h 2548"/>
                <a:gd name="T74" fmla="*/ 546 w 982"/>
                <a:gd name="T75" fmla="*/ 2329 h 2548"/>
                <a:gd name="T76" fmla="*/ 562 w 982"/>
                <a:gd name="T77" fmla="*/ 2357 h 2548"/>
                <a:gd name="T78" fmla="*/ 577 w 982"/>
                <a:gd name="T79" fmla="*/ 2391 h 2548"/>
                <a:gd name="T80" fmla="*/ 598 w 982"/>
                <a:gd name="T81" fmla="*/ 2413 h 2548"/>
                <a:gd name="T82" fmla="*/ 619 w 982"/>
                <a:gd name="T83" fmla="*/ 2447 h 2548"/>
                <a:gd name="T84" fmla="*/ 639 w 982"/>
                <a:gd name="T85" fmla="*/ 2469 h 2548"/>
                <a:gd name="T86" fmla="*/ 655 w 982"/>
                <a:gd name="T87" fmla="*/ 2492 h 2548"/>
                <a:gd name="T88" fmla="*/ 681 w 982"/>
                <a:gd name="T89" fmla="*/ 2514 h 2548"/>
                <a:gd name="T90" fmla="*/ 707 w 982"/>
                <a:gd name="T91" fmla="*/ 2531 h 2548"/>
                <a:gd name="T92" fmla="*/ 733 w 982"/>
                <a:gd name="T93" fmla="*/ 2543 h 2548"/>
                <a:gd name="T94" fmla="*/ 769 w 982"/>
                <a:gd name="T95" fmla="*/ 2548 h 2548"/>
                <a:gd name="T96" fmla="*/ 806 w 982"/>
                <a:gd name="T97" fmla="*/ 2543 h 2548"/>
                <a:gd name="T98" fmla="*/ 837 w 982"/>
                <a:gd name="T99" fmla="*/ 2531 h 2548"/>
                <a:gd name="T100" fmla="*/ 863 w 982"/>
                <a:gd name="T101" fmla="*/ 2514 h 2548"/>
                <a:gd name="T102" fmla="*/ 889 w 982"/>
                <a:gd name="T103" fmla="*/ 2492 h 2548"/>
                <a:gd name="T104" fmla="*/ 910 w 982"/>
                <a:gd name="T105" fmla="*/ 2469 h 2548"/>
                <a:gd name="T106" fmla="*/ 925 w 982"/>
                <a:gd name="T107" fmla="*/ 2447 h 2548"/>
                <a:gd name="T108" fmla="*/ 946 w 982"/>
                <a:gd name="T109" fmla="*/ 2419 h 2548"/>
                <a:gd name="T110" fmla="*/ 962 w 982"/>
                <a:gd name="T111" fmla="*/ 2391 h 2548"/>
                <a:gd name="T112" fmla="*/ 977 w 982"/>
                <a:gd name="T113" fmla="*/ 2363 h 2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82" h="2548">
                  <a:moveTo>
                    <a:pt x="0" y="0"/>
                  </a:moveTo>
                  <a:lnTo>
                    <a:pt x="0" y="17"/>
                  </a:lnTo>
                  <a:lnTo>
                    <a:pt x="6" y="28"/>
                  </a:lnTo>
                  <a:lnTo>
                    <a:pt x="6" y="40"/>
                  </a:lnTo>
                  <a:lnTo>
                    <a:pt x="11" y="56"/>
                  </a:lnTo>
                  <a:lnTo>
                    <a:pt x="11" y="68"/>
                  </a:lnTo>
                  <a:lnTo>
                    <a:pt x="11" y="79"/>
                  </a:lnTo>
                  <a:lnTo>
                    <a:pt x="16" y="96"/>
                  </a:lnTo>
                  <a:lnTo>
                    <a:pt x="16" y="107"/>
                  </a:lnTo>
                  <a:lnTo>
                    <a:pt x="16" y="118"/>
                  </a:lnTo>
                  <a:lnTo>
                    <a:pt x="21" y="135"/>
                  </a:lnTo>
                  <a:lnTo>
                    <a:pt x="21" y="146"/>
                  </a:lnTo>
                  <a:lnTo>
                    <a:pt x="26" y="158"/>
                  </a:lnTo>
                  <a:lnTo>
                    <a:pt x="26" y="175"/>
                  </a:lnTo>
                  <a:lnTo>
                    <a:pt x="26" y="186"/>
                  </a:lnTo>
                  <a:lnTo>
                    <a:pt x="32" y="197"/>
                  </a:lnTo>
                  <a:lnTo>
                    <a:pt x="32" y="208"/>
                  </a:lnTo>
                  <a:lnTo>
                    <a:pt x="37" y="225"/>
                  </a:lnTo>
                  <a:lnTo>
                    <a:pt x="37" y="236"/>
                  </a:lnTo>
                  <a:lnTo>
                    <a:pt x="37" y="248"/>
                  </a:lnTo>
                  <a:lnTo>
                    <a:pt x="42" y="259"/>
                  </a:lnTo>
                  <a:lnTo>
                    <a:pt x="42" y="276"/>
                  </a:lnTo>
                  <a:lnTo>
                    <a:pt x="47" y="287"/>
                  </a:lnTo>
                  <a:lnTo>
                    <a:pt x="47" y="298"/>
                  </a:lnTo>
                  <a:lnTo>
                    <a:pt x="47" y="310"/>
                  </a:lnTo>
                  <a:lnTo>
                    <a:pt x="52" y="326"/>
                  </a:lnTo>
                  <a:lnTo>
                    <a:pt x="52" y="338"/>
                  </a:lnTo>
                  <a:lnTo>
                    <a:pt x="52" y="349"/>
                  </a:lnTo>
                  <a:lnTo>
                    <a:pt x="57" y="360"/>
                  </a:lnTo>
                  <a:lnTo>
                    <a:pt x="57" y="371"/>
                  </a:lnTo>
                  <a:lnTo>
                    <a:pt x="63" y="388"/>
                  </a:lnTo>
                  <a:lnTo>
                    <a:pt x="63" y="400"/>
                  </a:lnTo>
                  <a:lnTo>
                    <a:pt x="63" y="411"/>
                  </a:lnTo>
                  <a:lnTo>
                    <a:pt x="68" y="422"/>
                  </a:lnTo>
                  <a:lnTo>
                    <a:pt x="68" y="433"/>
                  </a:lnTo>
                  <a:lnTo>
                    <a:pt x="73" y="445"/>
                  </a:lnTo>
                  <a:lnTo>
                    <a:pt x="73" y="461"/>
                  </a:lnTo>
                  <a:lnTo>
                    <a:pt x="73" y="473"/>
                  </a:lnTo>
                  <a:lnTo>
                    <a:pt x="78" y="484"/>
                  </a:lnTo>
                  <a:lnTo>
                    <a:pt x="78" y="495"/>
                  </a:lnTo>
                  <a:lnTo>
                    <a:pt x="83" y="506"/>
                  </a:lnTo>
                  <a:lnTo>
                    <a:pt x="83" y="518"/>
                  </a:lnTo>
                  <a:lnTo>
                    <a:pt x="83" y="529"/>
                  </a:lnTo>
                  <a:lnTo>
                    <a:pt x="89" y="540"/>
                  </a:lnTo>
                  <a:lnTo>
                    <a:pt x="89" y="551"/>
                  </a:lnTo>
                  <a:lnTo>
                    <a:pt x="89" y="568"/>
                  </a:lnTo>
                  <a:lnTo>
                    <a:pt x="94" y="580"/>
                  </a:lnTo>
                  <a:lnTo>
                    <a:pt x="94" y="591"/>
                  </a:lnTo>
                  <a:lnTo>
                    <a:pt x="99" y="602"/>
                  </a:lnTo>
                  <a:lnTo>
                    <a:pt x="99" y="613"/>
                  </a:lnTo>
                  <a:lnTo>
                    <a:pt x="99" y="625"/>
                  </a:lnTo>
                  <a:lnTo>
                    <a:pt x="104" y="636"/>
                  </a:lnTo>
                  <a:lnTo>
                    <a:pt x="104" y="647"/>
                  </a:lnTo>
                  <a:lnTo>
                    <a:pt x="109" y="658"/>
                  </a:lnTo>
                  <a:lnTo>
                    <a:pt x="109" y="670"/>
                  </a:lnTo>
                  <a:lnTo>
                    <a:pt x="109" y="681"/>
                  </a:lnTo>
                  <a:lnTo>
                    <a:pt x="115" y="692"/>
                  </a:lnTo>
                  <a:lnTo>
                    <a:pt x="115" y="703"/>
                  </a:lnTo>
                  <a:lnTo>
                    <a:pt x="120" y="715"/>
                  </a:lnTo>
                  <a:lnTo>
                    <a:pt x="120" y="726"/>
                  </a:lnTo>
                  <a:lnTo>
                    <a:pt x="120" y="737"/>
                  </a:lnTo>
                  <a:lnTo>
                    <a:pt x="125" y="748"/>
                  </a:lnTo>
                  <a:lnTo>
                    <a:pt x="125" y="760"/>
                  </a:lnTo>
                  <a:lnTo>
                    <a:pt x="125" y="771"/>
                  </a:lnTo>
                  <a:lnTo>
                    <a:pt x="130" y="782"/>
                  </a:lnTo>
                  <a:lnTo>
                    <a:pt x="130" y="793"/>
                  </a:lnTo>
                  <a:lnTo>
                    <a:pt x="135" y="805"/>
                  </a:lnTo>
                  <a:lnTo>
                    <a:pt x="135" y="816"/>
                  </a:lnTo>
                  <a:lnTo>
                    <a:pt x="135" y="827"/>
                  </a:lnTo>
                  <a:lnTo>
                    <a:pt x="141" y="838"/>
                  </a:lnTo>
                  <a:lnTo>
                    <a:pt x="141" y="850"/>
                  </a:lnTo>
                  <a:lnTo>
                    <a:pt x="146" y="861"/>
                  </a:lnTo>
                  <a:lnTo>
                    <a:pt x="146" y="872"/>
                  </a:lnTo>
                  <a:lnTo>
                    <a:pt x="146" y="883"/>
                  </a:lnTo>
                  <a:lnTo>
                    <a:pt x="151" y="895"/>
                  </a:lnTo>
                  <a:lnTo>
                    <a:pt x="151" y="900"/>
                  </a:lnTo>
                  <a:lnTo>
                    <a:pt x="156" y="911"/>
                  </a:lnTo>
                  <a:lnTo>
                    <a:pt x="156" y="923"/>
                  </a:lnTo>
                  <a:lnTo>
                    <a:pt x="156" y="934"/>
                  </a:lnTo>
                  <a:lnTo>
                    <a:pt x="161" y="945"/>
                  </a:lnTo>
                  <a:lnTo>
                    <a:pt x="161" y="956"/>
                  </a:lnTo>
                  <a:lnTo>
                    <a:pt x="161" y="968"/>
                  </a:lnTo>
                  <a:lnTo>
                    <a:pt x="167" y="979"/>
                  </a:lnTo>
                  <a:lnTo>
                    <a:pt x="167" y="985"/>
                  </a:lnTo>
                  <a:lnTo>
                    <a:pt x="172" y="996"/>
                  </a:lnTo>
                  <a:lnTo>
                    <a:pt x="172" y="1007"/>
                  </a:lnTo>
                  <a:lnTo>
                    <a:pt x="172" y="1018"/>
                  </a:lnTo>
                  <a:lnTo>
                    <a:pt x="177" y="1030"/>
                  </a:lnTo>
                  <a:lnTo>
                    <a:pt x="177" y="1041"/>
                  </a:lnTo>
                  <a:lnTo>
                    <a:pt x="182" y="1046"/>
                  </a:lnTo>
                  <a:lnTo>
                    <a:pt x="182" y="1058"/>
                  </a:lnTo>
                  <a:lnTo>
                    <a:pt x="182" y="1069"/>
                  </a:lnTo>
                  <a:lnTo>
                    <a:pt x="187" y="1080"/>
                  </a:lnTo>
                  <a:lnTo>
                    <a:pt x="187" y="1091"/>
                  </a:lnTo>
                  <a:lnTo>
                    <a:pt x="187" y="1097"/>
                  </a:lnTo>
                  <a:lnTo>
                    <a:pt x="193" y="1108"/>
                  </a:lnTo>
                  <a:lnTo>
                    <a:pt x="193" y="1120"/>
                  </a:lnTo>
                  <a:lnTo>
                    <a:pt x="198" y="1131"/>
                  </a:lnTo>
                  <a:lnTo>
                    <a:pt x="198" y="1142"/>
                  </a:lnTo>
                  <a:lnTo>
                    <a:pt x="198" y="1148"/>
                  </a:lnTo>
                  <a:lnTo>
                    <a:pt x="203" y="1159"/>
                  </a:lnTo>
                  <a:lnTo>
                    <a:pt x="203" y="1170"/>
                  </a:lnTo>
                  <a:lnTo>
                    <a:pt x="208" y="1181"/>
                  </a:lnTo>
                  <a:lnTo>
                    <a:pt x="208" y="1187"/>
                  </a:lnTo>
                  <a:lnTo>
                    <a:pt x="208" y="1198"/>
                  </a:lnTo>
                  <a:lnTo>
                    <a:pt x="213" y="1210"/>
                  </a:lnTo>
                  <a:lnTo>
                    <a:pt x="213" y="1215"/>
                  </a:lnTo>
                  <a:lnTo>
                    <a:pt x="219" y="1226"/>
                  </a:lnTo>
                  <a:lnTo>
                    <a:pt x="219" y="1238"/>
                  </a:lnTo>
                  <a:lnTo>
                    <a:pt x="219" y="1249"/>
                  </a:lnTo>
                  <a:lnTo>
                    <a:pt x="224" y="1255"/>
                  </a:lnTo>
                  <a:lnTo>
                    <a:pt x="224" y="1266"/>
                  </a:lnTo>
                  <a:lnTo>
                    <a:pt x="224" y="1277"/>
                  </a:lnTo>
                  <a:lnTo>
                    <a:pt x="229" y="1283"/>
                  </a:lnTo>
                  <a:lnTo>
                    <a:pt x="229" y="1294"/>
                  </a:lnTo>
                  <a:lnTo>
                    <a:pt x="234" y="1305"/>
                  </a:lnTo>
                  <a:lnTo>
                    <a:pt x="234" y="1311"/>
                  </a:lnTo>
                  <a:lnTo>
                    <a:pt x="234" y="1322"/>
                  </a:lnTo>
                  <a:lnTo>
                    <a:pt x="239" y="1333"/>
                  </a:lnTo>
                  <a:lnTo>
                    <a:pt x="239" y="1339"/>
                  </a:lnTo>
                  <a:lnTo>
                    <a:pt x="245" y="1350"/>
                  </a:lnTo>
                  <a:lnTo>
                    <a:pt x="245" y="1356"/>
                  </a:lnTo>
                  <a:lnTo>
                    <a:pt x="245" y="1367"/>
                  </a:lnTo>
                  <a:lnTo>
                    <a:pt x="250" y="1378"/>
                  </a:lnTo>
                  <a:lnTo>
                    <a:pt x="250" y="1384"/>
                  </a:lnTo>
                  <a:lnTo>
                    <a:pt x="255" y="1395"/>
                  </a:lnTo>
                  <a:lnTo>
                    <a:pt x="255" y="1401"/>
                  </a:lnTo>
                  <a:lnTo>
                    <a:pt x="255" y="1412"/>
                  </a:lnTo>
                  <a:lnTo>
                    <a:pt x="260" y="1423"/>
                  </a:lnTo>
                  <a:lnTo>
                    <a:pt x="260" y="1429"/>
                  </a:lnTo>
                  <a:lnTo>
                    <a:pt x="260" y="1440"/>
                  </a:lnTo>
                  <a:lnTo>
                    <a:pt x="265" y="1446"/>
                  </a:lnTo>
                  <a:lnTo>
                    <a:pt x="265" y="1457"/>
                  </a:lnTo>
                  <a:lnTo>
                    <a:pt x="271" y="1463"/>
                  </a:lnTo>
                  <a:lnTo>
                    <a:pt x="271" y="1474"/>
                  </a:lnTo>
                  <a:lnTo>
                    <a:pt x="271" y="1479"/>
                  </a:lnTo>
                  <a:lnTo>
                    <a:pt x="276" y="1491"/>
                  </a:lnTo>
                  <a:lnTo>
                    <a:pt x="276" y="1502"/>
                  </a:lnTo>
                  <a:lnTo>
                    <a:pt x="281" y="1508"/>
                  </a:lnTo>
                  <a:lnTo>
                    <a:pt x="281" y="1519"/>
                  </a:lnTo>
                  <a:lnTo>
                    <a:pt x="281" y="1524"/>
                  </a:lnTo>
                  <a:lnTo>
                    <a:pt x="286" y="1536"/>
                  </a:lnTo>
                  <a:lnTo>
                    <a:pt x="286" y="1541"/>
                  </a:lnTo>
                  <a:lnTo>
                    <a:pt x="291" y="1553"/>
                  </a:lnTo>
                  <a:lnTo>
                    <a:pt x="291" y="1558"/>
                  </a:lnTo>
                  <a:lnTo>
                    <a:pt x="291" y="1564"/>
                  </a:lnTo>
                  <a:lnTo>
                    <a:pt x="297" y="1575"/>
                  </a:lnTo>
                  <a:lnTo>
                    <a:pt x="297" y="1581"/>
                  </a:lnTo>
                  <a:lnTo>
                    <a:pt x="297" y="1592"/>
                  </a:lnTo>
                  <a:lnTo>
                    <a:pt x="302" y="1598"/>
                  </a:lnTo>
                  <a:lnTo>
                    <a:pt x="302" y="1609"/>
                  </a:lnTo>
                  <a:lnTo>
                    <a:pt x="307" y="1614"/>
                  </a:lnTo>
                  <a:lnTo>
                    <a:pt x="307" y="1626"/>
                  </a:lnTo>
                  <a:lnTo>
                    <a:pt x="307" y="1631"/>
                  </a:lnTo>
                  <a:lnTo>
                    <a:pt x="312" y="1637"/>
                  </a:lnTo>
                  <a:lnTo>
                    <a:pt x="312" y="1648"/>
                  </a:lnTo>
                  <a:lnTo>
                    <a:pt x="317" y="1654"/>
                  </a:lnTo>
                  <a:lnTo>
                    <a:pt x="317" y="1665"/>
                  </a:lnTo>
                  <a:lnTo>
                    <a:pt x="317" y="1671"/>
                  </a:lnTo>
                  <a:lnTo>
                    <a:pt x="322" y="1676"/>
                  </a:lnTo>
                  <a:lnTo>
                    <a:pt x="322" y="1688"/>
                  </a:lnTo>
                  <a:lnTo>
                    <a:pt x="328" y="1693"/>
                  </a:lnTo>
                  <a:lnTo>
                    <a:pt x="328" y="1704"/>
                  </a:lnTo>
                  <a:lnTo>
                    <a:pt x="328" y="1710"/>
                  </a:lnTo>
                  <a:lnTo>
                    <a:pt x="333" y="1716"/>
                  </a:lnTo>
                  <a:lnTo>
                    <a:pt x="333" y="1727"/>
                  </a:lnTo>
                  <a:lnTo>
                    <a:pt x="333" y="1733"/>
                  </a:lnTo>
                  <a:lnTo>
                    <a:pt x="338" y="1738"/>
                  </a:lnTo>
                  <a:lnTo>
                    <a:pt x="338" y="1749"/>
                  </a:lnTo>
                  <a:lnTo>
                    <a:pt x="343" y="1755"/>
                  </a:lnTo>
                  <a:lnTo>
                    <a:pt x="343" y="1761"/>
                  </a:lnTo>
                  <a:lnTo>
                    <a:pt x="343" y="1772"/>
                  </a:lnTo>
                  <a:lnTo>
                    <a:pt x="348" y="1778"/>
                  </a:lnTo>
                  <a:lnTo>
                    <a:pt x="348" y="1783"/>
                  </a:lnTo>
                  <a:lnTo>
                    <a:pt x="354" y="1794"/>
                  </a:lnTo>
                  <a:lnTo>
                    <a:pt x="354" y="1800"/>
                  </a:lnTo>
                  <a:lnTo>
                    <a:pt x="354" y="1806"/>
                  </a:lnTo>
                  <a:lnTo>
                    <a:pt x="359" y="1811"/>
                  </a:lnTo>
                  <a:lnTo>
                    <a:pt x="359" y="1823"/>
                  </a:lnTo>
                  <a:lnTo>
                    <a:pt x="364" y="1828"/>
                  </a:lnTo>
                  <a:lnTo>
                    <a:pt x="364" y="1834"/>
                  </a:lnTo>
                  <a:lnTo>
                    <a:pt x="364" y="1839"/>
                  </a:lnTo>
                  <a:lnTo>
                    <a:pt x="369" y="1851"/>
                  </a:lnTo>
                  <a:lnTo>
                    <a:pt x="369" y="1856"/>
                  </a:lnTo>
                  <a:lnTo>
                    <a:pt x="369" y="1862"/>
                  </a:lnTo>
                  <a:lnTo>
                    <a:pt x="374" y="1868"/>
                  </a:lnTo>
                  <a:lnTo>
                    <a:pt x="374" y="1879"/>
                  </a:lnTo>
                  <a:lnTo>
                    <a:pt x="380" y="1884"/>
                  </a:lnTo>
                  <a:lnTo>
                    <a:pt x="380" y="1890"/>
                  </a:lnTo>
                  <a:lnTo>
                    <a:pt x="380" y="1896"/>
                  </a:lnTo>
                  <a:lnTo>
                    <a:pt x="385" y="1901"/>
                  </a:lnTo>
                  <a:lnTo>
                    <a:pt x="385" y="1913"/>
                  </a:lnTo>
                  <a:lnTo>
                    <a:pt x="390" y="1918"/>
                  </a:lnTo>
                  <a:lnTo>
                    <a:pt x="390" y="1924"/>
                  </a:lnTo>
                  <a:lnTo>
                    <a:pt x="390" y="1929"/>
                  </a:lnTo>
                  <a:lnTo>
                    <a:pt x="395" y="1935"/>
                  </a:lnTo>
                  <a:lnTo>
                    <a:pt x="395" y="1941"/>
                  </a:lnTo>
                  <a:lnTo>
                    <a:pt x="400" y="1952"/>
                  </a:lnTo>
                  <a:lnTo>
                    <a:pt x="400" y="1958"/>
                  </a:lnTo>
                  <a:lnTo>
                    <a:pt x="400" y="1963"/>
                  </a:lnTo>
                  <a:lnTo>
                    <a:pt x="406" y="1969"/>
                  </a:lnTo>
                  <a:lnTo>
                    <a:pt x="406" y="1974"/>
                  </a:lnTo>
                  <a:lnTo>
                    <a:pt x="406" y="1980"/>
                  </a:lnTo>
                  <a:lnTo>
                    <a:pt x="411" y="1986"/>
                  </a:lnTo>
                  <a:lnTo>
                    <a:pt x="411" y="1991"/>
                  </a:lnTo>
                  <a:lnTo>
                    <a:pt x="416" y="2003"/>
                  </a:lnTo>
                  <a:lnTo>
                    <a:pt x="416" y="2008"/>
                  </a:lnTo>
                  <a:lnTo>
                    <a:pt x="416" y="2014"/>
                  </a:lnTo>
                  <a:lnTo>
                    <a:pt x="421" y="2019"/>
                  </a:lnTo>
                  <a:lnTo>
                    <a:pt x="421" y="2025"/>
                  </a:lnTo>
                  <a:lnTo>
                    <a:pt x="426" y="2031"/>
                  </a:lnTo>
                  <a:lnTo>
                    <a:pt x="426" y="2036"/>
                  </a:lnTo>
                  <a:lnTo>
                    <a:pt x="426" y="2042"/>
                  </a:lnTo>
                  <a:lnTo>
                    <a:pt x="432" y="2048"/>
                  </a:lnTo>
                  <a:lnTo>
                    <a:pt x="432" y="2053"/>
                  </a:lnTo>
                  <a:lnTo>
                    <a:pt x="437" y="2059"/>
                  </a:lnTo>
                  <a:lnTo>
                    <a:pt x="437" y="2064"/>
                  </a:lnTo>
                  <a:lnTo>
                    <a:pt x="437" y="2070"/>
                  </a:lnTo>
                  <a:lnTo>
                    <a:pt x="442" y="2076"/>
                  </a:lnTo>
                  <a:lnTo>
                    <a:pt x="442" y="2081"/>
                  </a:lnTo>
                  <a:lnTo>
                    <a:pt x="442" y="2087"/>
                  </a:lnTo>
                  <a:lnTo>
                    <a:pt x="447" y="2093"/>
                  </a:lnTo>
                  <a:lnTo>
                    <a:pt x="447" y="2098"/>
                  </a:lnTo>
                  <a:lnTo>
                    <a:pt x="452" y="2104"/>
                  </a:lnTo>
                  <a:lnTo>
                    <a:pt x="452" y="2109"/>
                  </a:lnTo>
                  <a:lnTo>
                    <a:pt x="452" y="2115"/>
                  </a:lnTo>
                  <a:lnTo>
                    <a:pt x="458" y="2121"/>
                  </a:lnTo>
                  <a:lnTo>
                    <a:pt x="458" y="2126"/>
                  </a:lnTo>
                  <a:lnTo>
                    <a:pt x="463" y="2132"/>
                  </a:lnTo>
                  <a:lnTo>
                    <a:pt x="463" y="2138"/>
                  </a:lnTo>
                  <a:lnTo>
                    <a:pt x="463" y="2143"/>
                  </a:lnTo>
                  <a:lnTo>
                    <a:pt x="468" y="2149"/>
                  </a:lnTo>
                  <a:lnTo>
                    <a:pt x="468" y="2154"/>
                  </a:lnTo>
                  <a:lnTo>
                    <a:pt x="473" y="2160"/>
                  </a:lnTo>
                  <a:lnTo>
                    <a:pt x="473" y="2166"/>
                  </a:lnTo>
                  <a:lnTo>
                    <a:pt x="473" y="2171"/>
                  </a:lnTo>
                  <a:lnTo>
                    <a:pt x="478" y="2177"/>
                  </a:lnTo>
                  <a:lnTo>
                    <a:pt x="478" y="2183"/>
                  </a:lnTo>
                  <a:lnTo>
                    <a:pt x="484" y="2188"/>
                  </a:lnTo>
                  <a:lnTo>
                    <a:pt x="484" y="2194"/>
                  </a:lnTo>
                  <a:lnTo>
                    <a:pt x="489" y="2199"/>
                  </a:lnTo>
                  <a:lnTo>
                    <a:pt x="489" y="2205"/>
                  </a:lnTo>
                  <a:lnTo>
                    <a:pt x="489" y="2211"/>
                  </a:lnTo>
                  <a:lnTo>
                    <a:pt x="494" y="2216"/>
                  </a:lnTo>
                  <a:lnTo>
                    <a:pt x="494" y="2222"/>
                  </a:lnTo>
                  <a:lnTo>
                    <a:pt x="499" y="2222"/>
                  </a:lnTo>
                  <a:lnTo>
                    <a:pt x="499" y="2228"/>
                  </a:lnTo>
                  <a:lnTo>
                    <a:pt x="499" y="2233"/>
                  </a:lnTo>
                  <a:lnTo>
                    <a:pt x="504" y="2239"/>
                  </a:lnTo>
                  <a:lnTo>
                    <a:pt x="504" y="2244"/>
                  </a:lnTo>
                  <a:lnTo>
                    <a:pt x="504" y="2250"/>
                  </a:lnTo>
                  <a:lnTo>
                    <a:pt x="510" y="2250"/>
                  </a:lnTo>
                  <a:lnTo>
                    <a:pt x="510" y="2256"/>
                  </a:lnTo>
                  <a:lnTo>
                    <a:pt x="515" y="2261"/>
                  </a:lnTo>
                  <a:lnTo>
                    <a:pt x="515" y="2267"/>
                  </a:lnTo>
                  <a:lnTo>
                    <a:pt x="520" y="2273"/>
                  </a:lnTo>
                  <a:lnTo>
                    <a:pt x="520" y="2278"/>
                  </a:lnTo>
                  <a:lnTo>
                    <a:pt x="525" y="2284"/>
                  </a:lnTo>
                  <a:lnTo>
                    <a:pt x="525" y="2289"/>
                  </a:lnTo>
                  <a:lnTo>
                    <a:pt x="530" y="2295"/>
                  </a:lnTo>
                  <a:lnTo>
                    <a:pt x="530" y="2301"/>
                  </a:lnTo>
                  <a:lnTo>
                    <a:pt x="536" y="2306"/>
                  </a:lnTo>
                  <a:lnTo>
                    <a:pt x="536" y="2312"/>
                  </a:lnTo>
                  <a:lnTo>
                    <a:pt x="541" y="2318"/>
                  </a:lnTo>
                  <a:lnTo>
                    <a:pt x="541" y="2323"/>
                  </a:lnTo>
                  <a:lnTo>
                    <a:pt x="546" y="2329"/>
                  </a:lnTo>
                  <a:lnTo>
                    <a:pt x="546" y="2334"/>
                  </a:lnTo>
                  <a:lnTo>
                    <a:pt x="551" y="2334"/>
                  </a:lnTo>
                  <a:lnTo>
                    <a:pt x="551" y="2340"/>
                  </a:lnTo>
                  <a:lnTo>
                    <a:pt x="551" y="2346"/>
                  </a:lnTo>
                  <a:lnTo>
                    <a:pt x="556" y="2346"/>
                  </a:lnTo>
                  <a:lnTo>
                    <a:pt x="556" y="2351"/>
                  </a:lnTo>
                  <a:lnTo>
                    <a:pt x="562" y="2357"/>
                  </a:lnTo>
                  <a:lnTo>
                    <a:pt x="562" y="2363"/>
                  </a:lnTo>
                  <a:lnTo>
                    <a:pt x="567" y="2363"/>
                  </a:lnTo>
                  <a:lnTo>
                    <a:pt x="567" y="2368"/>
                  </a:lnTo>
                  <a:lnTo>
                    <a:pt x="572" y="2374"/>
                  </a:lnTo>
                  <a:lnTo>
                    <a:pt x="572" y="2379"/>
                  </a:lnTo>
                  <a:lnTo>
                    <a:pt x="577" y="2385"/>
                  </a:lnTo>
                  <a:lnTo>
                    <a:pt x="577" y="2391"/>
                  </a:lnTo>
                  <a:lnTo>
                    <a:pt x="582" y="2391"/>
                  </a:lnTo>
                  <a:lnTo>
                    <a:pt x="582" y="2396"/>
                  </a:lnTo>
                  <a:lnTo>
                    <a:pt x="587" y="2402"/>
                  </a:lnTo>
                  <a:lnTo>
                    <a:pt x="587" y="2408"/>
                  </a:lnTo>
                  <a:lnTo>
                    <a:pt x="593" y="2408"/>
                  </a:lnTo>
                  <a:lnTo>
                    <a:pt x="593" y="2413"/>
                  </a:lnTo>
                  <a:lnTo>
                    <a:pt x="598" y="2413"/>
                  </a:lnTo>
                  <a:lnTo>
                    <a:pt x="598" y="2419"/>
                  </a:lnTo>
                  <a:lnTo>
                    <a:pt x="603" y="2424"/>
                  </a:lnTo>
                  <a:lnTo>
                    <a:pt x="608" y="2430"/>
                  </a:lnTo>
                  <a:lnTo>
                    <a:pt x="608" y="2436"/>
                  </a:lnTo>
                  <a:lnTo>
                    <a:pt x="613" y="2436"/>
                  </a:lnTo>
                  <a:lnTo>
                    <a:pt x="613" y="2441"/>
                  </a:lnTo>
                  <a:lnTo>
                    <a:pt x="619" y="2447"/>
                  </a:lnTo>
                  <a:lnTo>
                    <a:pt x="624" y="2453"/>
                  </a:lnTo>
                  <a:lnTo>
                    <a:pt x="624" y="2458"/>
                  </a:lnTo>
                  <a:lnTo>
                    <a:pt x="629" y="2458"/>
                  </a:lnTo>
                  <a:lnTo>
                    <a:pt x="629" y="2464"/>
                  </a:lnTo>
                  <a:lnTo>
                    <a:pt x="634" y="2464"/>
                  </a:lnTo>
                  <a:lnTo>
                    <a:pt x="634" y="2469"/>
                  </a:lnTo>
                  <a:lnTo>
                    <a:pt x="639" y="2469"/>
                  </a:lnTo>
                  <a:lnTo>
                    <a:pt x="639" y="2475"/>
                  </a:lnTo>
                  <a:lnTo>
                    <a:pt x="645" y="2475"/>
                  </a:lnTo>
                  <a:lnTo>
                    <a:pt x="645" y="2481"/>
                  </a:lnTo>
                  <a:lnTo>
                    <a:pt x="650" y="2481"/>
                  </a:lnTo>
                  <a:lnTo>
                    <a:pt x="650" y="2486"/>
                  </a:lnTo>
                  <a:lnTo>
                    <a:pt x="655" y="2486"/>
                  </a:lnTo>
                  <a:lnTo>
                    <a:pt x="655" y="2492"/>
                  </a:lnTo>
                  <a:lnTo>
                    <a:pt x="660" y="2492"/>
                  </a:lnTo>
                  <a:lnTo>
                    <a:pt x="660" y="2498"/>
                  </a:lnTo>
                  <a:lnTo>
                    <a:pt x="665" y="2498"/>
                  </a:lnTo>
                  <a:lnTo>
                    <a:pt x="671" y="2503"/>
                  </a:lnTo>
                  <a:lnTo>
                    <a:pt x="676" y="2509"/>
                  </a:lnTo>
                  <a:lnTo>
                    <a:pt x="681" y="2509"/>
                  </a:lnTo>
                  <a:lnTo>
                    <a:pt x="681" y="2514"/>
                  </a:lnTo>
                  <a:lnTo>
                    <a:pt x="686" y="2514"/>
                  </a:lnTo>
                  <a:lnTo>
                    <a:pt x="686" y="2520"/>
                  </a:lnTo>
                  <a:lnTo>
                    <a:pt x="691" y="2520"/>
                  </a:lnTo>
                  <a:lnTo>
                    <a:pt x="697" y="2520"/>
                  </a:lnTo>
                  <a:lnTo>
                    <a:pt x="697" y="2526"/>
                  </a:lnTo>
                  <a:lnTo>
                    <a:pt x="702" y="2526"/>
                  </a:lnTo>
                  <a:lnTo>
                    <a:pt x="707" y="2531"/>
                  </a:lnTo>
                  <a:lnTo>
                    <a:pt x="712" y="2531"/>
                  </a:lnTo>
                  <a:lnTo>
                    <a:pt x="717" y="2531"/>
                  </a:lnTo>
                  <a:lnTo>
                    <a:pt x="717" y="2537"/>
                  </a:lnTo>
                  <a:lnTo>
                    <a:pt x="723" y="2537"/>
                  </a:lnTo>
                  <a:lnTo>
                    <a:pt x="728" y="2537"/>
                  </a:lnTo>
                  <a:lnTo>
                    <a:pt x="728" y="2543"/>
                  </a:lnTo>
                  <a:lnTo>
                    <a:pt x="733" y="2543"/>
                  </a:lnTo>
                  <a:lnTo>
                    <a:pt x="738" y="2543"/>
                  </a:lnTo>
                  <a:lnTo>
                    <a:pt x="743" y="2543"/>
                  </a:lnTo>
                  <a:lnTo>
                    <a:pt x="749" y="2548"/>
                  </a:lnTo>
                  <a:lnTo>
                    <a:pt x="754" y="2548"/>
                  </a:lnTo>
                  <a:lnTo>
                    <a:pt x="759" y="2548"/>
                  </a:lnTo>
                  <a:lnTo>
                    <a:pt x="764" y="2548"/>
                  </a:lnTo>
                  <a:lnTo>
                    <a:pt x="769" y="2548"/>
                  </a:lnTo>
                  <a:lnTo>
                    <a:pt x="775" y="2548"/>
                  </a:lnTo>
                  <a:lnTo>
                    <a:pt x="780" y="2548"/>
                  </a:lnTo>
                  <a:lnTo>
                    <a:pt x="785" y="2548"/>
                  </a:lnTo>
                  <a:lnTo>
                    <a:pt x="790" y="2548"/>
                  </a:lnTo>
                  <a:lnTo>
                    <a:pt x="795" y="2548"/>
                  </a:lnTo>
                  <a:lnTo>
                    <a:pt x="801" y="2543"/>
                  </a:lnTo>
                  <a:lnTo>
                    <a:pt x="806" y="2543"/>
                  </a:lnTo>
                  <a:lnTo>
                    <a:pt x="811" y="2543"/>
                  </a:lnTo>
                  <a:lnTo>
                    <a:pt x="816" y="2543"/>
                  </a:lnTo>
                  <a:lnTo>
                    <a:pt x="816" y="2537"/>
                  </a:lnTo>
                  <a:lnTo>
                    <a:pt x="821" y="2537"/>
                  </a:lnTo>
                  <a:lnTo>
                    <a:pt x="826" y="2537"/>
                  </a:lnTo>
                  <a:lnTo>
                    <a:pt x="832" y="2531"/>
                  </a:lnTo>
                  <a:lnTo>
                    <a:pt x="837" y="2531"/>
                  </a:lnTo>
                  <a:lnTo>
                    <a:pt x="842" y="2531"/>
                  </a:lnTo>
                  <a:lnTo>
                    <a:pt x="842" y="2526"/>
                  </a:lnTo>
                  <a:lnTo>
                    <a:pt x="847" y="2526"/>
                  </a:lnTo>
                  <a:lnTo>
                    <a:pt x="852" y="2520"/>
                  </a:lnTo>
                  <a:lnTo>
                    <a:pt x="858" y="2520"/>
                  </a:lnTo>
                  <a:lnTo>
                    <a:pt x="858" y="2514"/>
                  </a:lnTo>
                  <a:lnTo>
                    <a:pt x="863" y="2514"/>
                  </a:lnTo>
                  <a:lnTo>
                    <a:pt x="868" y="2509"/>
                  </a:lnTo>
                  <a:lnTo>
                    <a:pt x="873" y="2503"/>
                  </a:lnTo>
                  <a:lnTo>
                    <a:pt x="878" y="2503"/>
                  </a:lnTo>
                  <a:lnTo>
                    <a:pt x="878" y="2498"/>
                  </a:lnTo>
                  <a:lnTo>
                    <a:pt x="884" y="2498"/>
                  </a:lnTo>
                  <a:lnTo>
                    <a:pt x="884" y="2492"/>
                  </a:lnTo>
                  <a:lnTo>
                    <a:pt x="889" y="2492"/>
                  </a:lnTo>
                  <a:lnTo>
                    <a:pt x="889" y="2486"/>
                  </a:lnTo>
                  <a:lnTo>
                    <a:pt x="894" y="2486"/>
                  </a:lnTo>
                  <a:lnTo>
                    <a:pt x="894" y="2481"/>
                  </a:lnTo>
                  <a:lnTo>
                    <a:pt x="899" y="2481"/>
                  </a:lnTo>
                  <a:lnTo>
                    <a:pt x="904" y="2475"/>
                  </a:lnTo>
                  <a:lnTo>
                    <a:pt x="904" y="2469"/>
                  </a:lnTo>
                  <a:lnTo>
                    <a:pt x="910" y="2469"/>
                  </a:lnTo>
                  <a:lnTo>
                    <a:pt x="910" y="2464"/>
                  </a:lnTo>
                  <a:lnTo>
                    <a:pt x="915" y="2464"/>
                  </a:lnTo>
                  <a:lnTo>
                    <a:pt x="915" y="2458"/>
                  </a:lnTo>
                  <a:lnTo>
                    <a:pt x="920" y="2458"/>
                  </a:lnTo>
                  <a:lnTo>
                    <a:pt x="920" y="2453"/>
                  </a:lnTo>
                  <a:lnTo>
                    <a:pt x="925" y="2453"/>
                  </a:lnTo>
                  <a:lnTo>
                    <a:pt x="925" y="2447"/>
                  </a:lnTo>
                  <a:lnTo>
                    <a:pt x="930" y="2441"/>
                  </a:lnTo>
                  <a:lnTo>
                    <a:pt x="930" y="2436"/>
                  </a:lnTo>
                  <a:lnTo>
                    <a:pt x="936" y="2436"/>
                  </a:lnTo>
                  <a:lnTo>
                    <a:pt x="936" y="2430"/>
                  </a:lnTo>
                  <a:lnTo>
                    <a:pt x="941" y="2430"/>
                  </a:lnTo>
                  <a:lnTo>
                    <a:pt x="941" y="2424"/>
                  </a:lnTo>
                  <a:lnTo>
                    <a:pt x="946" y="2419"/>
                  </a:lnTo>
                  <a:lnTo>
                    <a:pt x="951" y="2413"/>
                  </a:lnTo>
                  <a:lnTo>
                    <a:pt x="951" y="2408"/>
                  </a:lnTo>
                  <a:lnTo>
                    <a:pt x="956" y="2408"/>
                  </a:lnTo>
                  <a:lnTo>
                    <a:pt x="956" y="2402"/>
                  </a:lnTo>
                  <a:lnTo>
                    <a:pt x="962" y="2402"/>
                  </a:lnTo>
                  <a:lnTo>
                    <a:pt x="962" y="2396"/>
                  </a:lnTo>
                  <a:lnTo>
                    <a:pt x="962" y="2391"/>
                  </a:lnTo>
                  <a:lnTo>
                    <a:pt x="967" y="2391"/>
                  </a:lnTo>
                  <a:lnTo>
                    <a:pt x="967" y="2385"/>
                  </a:lnTo>
                  <a:lnTo>
                    <a:pt x="972" y="2379"/>
                  </a:lnTo>
                  <a:lnTo>
                    <a:pt x="972" y="2374"/>
                  </a:lnTo>
                  <a:lnTo>
                    <a:pt x="977" y="2374"/>
                  </a:lnTo>
                  <a:lnTo>
                    <a:pt x="977" y="2368"/>
                  </a:lnTo>
                  <a:lnTo>
                    <a:pt x="977" y="2363"/>
                  </a:lnTo>
                  <a:lnTo>
                    <a:pt x="982" y="2363"/>
                  </a:lnTo>
                </a:path>
              </a:pathLst>
            </a:cu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6565" name="Freeform 5"/>
            <p:cNvSpPr>
              <a:spLocks/>
            </p:cNvSpPr>
            <p:nvPr/>
          </p:nvSpPr>
          <p:spPr bwMode="auto">
            <a:xfrm>
              <a:off x="3198" y="-218"/>
              <a:ext cx="562" cy="2363"/>
            </a:xfrm>
            <a:custGeom>
              <a:avLst/>
              <a:gdLst>
                <a:gd name="T0" fmla="*/ 6 w 562"/>
                <a:gd name="T1" fmla="*/ 2346 h 2363"/>
                <a:gd name="T2" fmla="*/ 21 w 562"/>
                <a:gd name="T3" fmla="*/ 2323 h 2363"/>
                <a:gd name="T4" fmla="*/ 32 w 562"/>
                <a:gd name="T5" fmla="*/ 2301 h 2363"/>
                <a:gd name="T6" fmla="*/ 42 w 562"/>
                <a:gd name="T7" fmla="*/ 2273 h 2363"/>
                <a:gd name="T8" fmla="*/ 58 w 562"/>
                <a:gd name="T9" fmla="*/ 2244 h 2363"/>
                <a:gd name="T10" fmla="*/ 68 w 562"/>
                <a:gd name="T11" fmla="*/ 2216 h 2363"/>
                <a:gd name="T12" fmla="*/ 78 w 562"/>
                <a:gd name="T13" fmla="*/ 2188 h 2363"/>
                <a:gd name="T14" fmla="*/ 89 w 562"/>
                <a:gd name="T15" fmla="*/ 2166 h 2363"/>
                <a:gd name="T16" fmla="*/ 99 w 562"/>
                <a:gd name="T17" fmla="*/ 2138 h 2363"/>
                <a:gd name="T18" fmla="*/ 109 w 562"/>
                <a:gd name="T19" fmla="*/ 2109 h 2363"/>
                <a:gd name="T20" fmla="*/ 120 w 562"/>
                <a:gd name="T21" fmla="*/ 2081 h 2363"/>
                <a:gd name="T22" fmla="*/ 130 w 562"/>
                <a:gd name="T23" fmla="*/ 2053 h 2363"/>
                <a:gd name="T24" fmla="*/ 141 w 562"/>
                <a:gd name="T25" fmla="*/ 2025 h 2363"/>
                <a:gd name="T26" fmla="*/ 151 w 562"/>
                <a:gd name="T27" fmla="*/ 1991 h 2363"/>
                <a:gd name="T28" fmla="*/ 161 w 562"/>
                <a:gd name="T29" fmla="*/ 1963 h 2363"/>
                <a:gd name="T30" fmla="*/ 172 w 562"/>
                <a:gd name="T31" fmla="*/ 1929 h 2363"/>
                <a:gd name="T32" fmla="*/ 182 w 562"/>
                <a:gd name="T33" fmla="*/ 1896 h 2363"/>
                <a:gd name="T34" fmla="*/ 193 w 562"/>
                <a:gd name="T35" fmla="*/ 1862 h 2363"/>
                <a:gd name="T36" fmla="*/ 203 w 562"/>
                <a:gd name="T37" fmla="*/ 1828 h 2363"/>
                <a:gd name="T38" fmla="*/ 213 w 562"/>
                <a:gd name="T39" fmla="*/ 1789 h 2363"/>
                <a:gd name="T40" fmla="*/ 224 w 562"/>
                <a:gd name="T41" fmla="*/ 1755 h 2363"/>
                <a:gd name="T42" fmla="*/ 229 w 562"/>
                <a:gd name="T43" fmla="*/ 1716 h 2363"/>
                <a:gd name="T44" fmla="*/ 239 w 562"/>
                <a:gd name="T45" fmla="*/ 1676 h 2363"/>
                <a:gd name="T46" fmla="*/ 250 w 562"/>
                <a:gd name="T47" fmla="*/ 1637 h 2363"/>
                <a:gd name="T48" fmla="*/ 260 w 562"/>
                <a:gd name="T49" fmla="*/ 1598 h 2363"/>
                <a:gd name="T50" fmla="*/ 271 w 562"/>
                <a:gd name="T51" fmla="*/ 1558 h 2363"/>
                <a:gd name="T52" fmla="*/ 281 w 562"/>
                <a:gd name="T53" fmla="*/ 1519 h 2363"/>
                <a:gd name="T54" fmla="*/ 291 w 562"/>
                <a:gd name="T55" fmla="*/ 1474 h 2363"/>
                <a:gd name="T56" fmla="*/ 302 w 562"/>
                <a:gd name="T57" fmla="*/ 1429 h 2363"/>
                <a:gd name="T58" fmla="*/ 312 w 562"/>
                <a:gd name="T59" fmla="*/ 1384 h 2363"/>
                <a:gd name="T60" fmla="*/ 323 w 562"/>
                <a:gd name="T61" fmla="*/ 1339 h 2363"/>
                <a:gd name="T62" fmla="*/ 333 w 562"/>
                <a:gd name="T63" fmla="*/ 1294 h 2363"/>
                <a:gd name="T64" fmla="*/ 343 w 562"/>
                <a:gd name="T65" fmla="*/ 1249 h 2363"/>
                <a:gd name="T66" fmla="*/ 354 w 562"/>
                <a:gd name="T67" fmla="*/ 1198 h 2363"/>
                <a:gd name="T68" fmla="*/ 364 w 562"/>
                <a:gd name="T69" fmla="*/ 1148 h 2363"/>
                <a:gd name="T70" fmla="*/ 374 w 562"/>
                <a:gd name="T71" fmla="*/ 1097 h 2363"/>
                <a:gd name="T72" fmla="*/ 385 w 562"/>
                <a:gd name="T73" fmla="*/ 1046 h 2363"/>
                <a:gd name="T74" fmla="*/ 395 w 562"/>
                <a:gd name="T75" fmla="*/ 996 h 2363"/>
                <a:gd name="T76" fmla="*/ 406 w 562"/>
                <a:gd name="T77" fmla="*/ 945 h 2363"/>
                <a:gd name="T78" fmla="*/ 411 w 562"/>
                <a:gd name="T79" fmla="*/ 895 h 2363"/>
                <a:gd name="T80" fmla="*/ 421 w 562"/>
                <a:gd name="T81" fmla="*/ 838 h 2363"/>
                <a:gd name="T82" fmla="*/ 432 w 562"/>
                <a:gd name="T83" fmla="*/ 782 h 2363"/>
                <a:gd name="T84" fmla="*/ 442 w 562"/>
                <a:gd name="T85" fmla="*/ 726 h 2363"/>
                <a:gd name="T86" fmla="*/ 452 w 562"/>
                <a:gd name="T87" fmla="*/ 670 h 2363"/>
                <a:gd name="T88" fmla="*/ 463 w 562"/>
                <a:gd name="T89" fmla="*/ 613 h 2363"/>
                <a:gd name="T90" fmla="*/ 473 w 562"/>
                <a:gd name="T91" fmla="*/ 551 h 2363"/>
                <a:gd name="T92" fmla="*/ 484 w 562"/>
                <a:gd name="T93" fmla="*/ 495 h 2363"/>
                <a:gd name="T94" fmla="*/ 494 w 562"/>
                <a:gd name="T95" fmla="*/ 433 h 2363"/>
                <a:gd name="T96" fmla="*/ 504 w 562"/>
                <a:gd name="T97" fmla="*/ 371 h 2363"/>
                <a:gd name="T98" fmla="*/ 515 w 562"/>
                <a:gd name="T99" fmla="*/ 310 h 2363"/>
                <a:gd name="T100" fmla="*/ 525 w 562"/>
                <a:gd name="T101" fmla="*/ 248 h 2363"/>
                <a:gd name="T102" fmla="*/ 536 w 562"/>
                <a:gd name="T103" fmla="*/ 186 h 2363"/>
                <a:gd name="T104" fmla="*/ 546 w 562"/>
                <a:gd name="T105" fmla="*/ 118 h 2363"/>
                <a:gd name="T106" fmla="*/ 556 w 562"/>
                <a:gd name="T107" fmla="*/ 56 h 2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562" h="2363">
                  <a:moveTo>
                    <a:pt x="0" y="2363"/>
                  </a:moveTo>
                  <a:lnTo>
                    <a:pt x="0" y="2357"/>
                  </a:lnTo>
                  <a:lnTo>
                    <a:pt x="6" y="2357"/>
                  </a:lnTo>
                  <a:lnTo>
                    <a:pt x="6" y="2351"/>
                  </a:lnTo>
                  <a:lnTo>
                    <a:pt x="6" y="2346"/>
                  </a:lnTo>
                  <a:lnTo>
                    <a:pt x="11" y="2346"/>
                  </a:lnTo>
                  <a:lnTo>
                    <a:pt x="11" y="2340"/>
                  </a:lnTo>
                  <a:lnTo>
                    <a:pt x="16" y="2334"/>
                  </a:lnTo>
                  <a:lnTo>
                    <a:pt x="16" y="2329"/>
                  </a:lnTo>
                  <a:lnTo>
                    <a:pt x="21" y="2323"/>
                  </a:lnTo>
                  <a:lnTo>
                    <a:pt x="21" y="2318"/>
                  </a:lnTo>
                  <a:lnTo>
                    <a:pt x="26" y="2312"/>
                  </a:lnTo>
                  <a:lnTo>
                    <a:pt x="26" y="2306"/>
                  </a:lnTo>
                  <a:lnTo>
                    <a:pt x="32" y="2306"/>
                  </a:lnTo>
                  <a:lnTo>
                    <a:pt x="32" y="2301"/>
                  </a:lnTo>
                  <a:lnTo>
                    <a:pt x="32" y="2295"/>
                  </a:lnTo>
                  <a:lnTo>
                    <a:pt x="37" y="2289"/>
                  </a:lnTo>
                  <a:lnTo>
                    <a:pt x="42" y="2284"/>
                  </a:lnTo>
                  <a:lnTo>
                    <a:pt x="42" y="2278"/>
                  </a:lnTo>
                  <a:lnTo>
                    <a:pt x="42" y="2273"/>
                  </a:lnTo>
                  <a:lnTo>
                    <a:pt x="47" y="2267"/>
                  </a:lnTo>
                  <a:lnTo>
                    <a:pt x="52" y="2261"/>
                  </a:lnTo>
                  <a:lnTo>
                    <a:pt x="52" y="2256"/>
                  </a:lnTo>
                  <a:lnTo>
                    <a:pt x="52" y="2250"/>
                  </a:lnTo>
                  <a:lnTo>
                    <a:pt x="58" y="2244"/>
                  </a:lnTo>
                  <a:lnTo>
                    <a:pt x="58" y="2239"/>
                  </a:lnTo>
                  <a:lnTo>
                    <a:pt x="63" y="2233"/>
                  </a:lnTo>
                  <a:lnTo>
                    <a:pt x="63" y="2228"/>
                  </a:lnTo>
                  <a:lnTo>
                    <a:pt x="68" y="2222"/>
                  </a:lnTo>
                  <a:lnTo>
                    <a:pt x="68" y="2216"/>
                  </a:lnTo>
                  <a:lnTo>
                    <a:pt x="73" y="2211"/>
                  </a:lnTo>
                  <a:lnTo>
                    <a:pt x="73" y="2205"/>
                  </a:lnTo>
                  <a:lnTo>
                    <a:pt x="78" y="2199"/>
                  </a:lnTo>
                  <a:lnTo>
                    <a:pt x="78" y="2194"/>
                  </a:lnTo>
                  <a:lnTo>
                    <a:pt x="78" y="2188"/>
                  </a:lnTo>
                  <a:lnTo>
                    <a:pt x="84" y="2183"/>
                  </a:lnTo>
                  <a:lnTo>
                    <a:pt x="84" y="2177"/>
                  </a:lnTo>
                  <a:lnTo>
                    <a:pt x="89" y="2177"/>
                  </a:lnTo>
                  <a:lnTo>
                    <a:pt x="89" y="2171"/>
                  </a:lnTo>
                  <a:lnTo>
                    <a:pt x="89" y="2166"/>
                  </a:lnTo>
                  <a:lnTo>
                    <a:pt x="94" y="2160"/>
                  </a:lnTo>
                  <a:lnTo>
                    <a:pt x="94" y="2154"/>
                  </a:lnTo>
                  <a:lnTo>
                    <a:pt x="94" y="2149"/>
                  </a:lnTo>
                  <a:lnTo>
                    <a:pt x="99" y="2143"/>
                  </a:lnTo>
                  <a:lnTo>
                    <a:pt x="99" y="2138"/>
                  </a:lnTo>
                  <a:lnTo>
                    <a:pt x="104" y="2132"/>
                  </a:lnTo>
                  <a:lnTo>
                    <a:pt x="104" y="2126"/>
                  </a:lnTo>
                  <a:lnTo>
                    <a:pt x="104" y="2121"/>
                  </a:lnTo>
                  <a:lnTo>
                    <a:pt x="109" y="2115"/>
                  </a:lnTo>
                  <a:lnTo>
                    <a:pt x="109" y="2109"/>
                  </a:lnTo>
                  <a:lnTo>
                    <a:pt x="115" y="2104"/>
                  </a:lnTo>
                  <a:lnTo>
                    <a:pt x="115" y="2098"/>
                  </a:lnTo>
                  <a:lnTo>
                    <a:pt x="115" y="2093"/>
                  </a:lnTo>
                  <a:lnTo>
                    <a:pt x="120" y="2087"/>
                  </a:lnTo>
                  <a:lnTo>
                    <a:pt x="120" y="2081"/>
                  </a:lnTo>
                  <a:lnTo>
                    <a:pt x="125" y="2076"/>
                  </a:lnTo>
                  <a:lnTo>
                    <a:pt x="125" y="2070"/>
                  </a:lnTo>
                  <a:lnTo>
                    <a:pt x="125" y="2064"/>
                  </a:lnTo>
                  <a:lnTo>
                    <a:pt x="130" y="2059"/>
                  </a:lnTo>
                  <a:lnTo>
                    <a:pt x="130" y="2053"/>
                  </a:lnTo>
                  <a:lnTo>
                    <a:pt x="130" y="2048"/>
                  </a:lnTo>
                  <a:lnTo>
                    <a:pt x="135" y="2042"/>
                  </a:lnTo>
                  <a:lnTo>
                    <a:pt x="135" y="2036"/>
                  </a:lnTo>
                  <a:lnTo>
                    <a:pt x="141" y="2031"/>
                  </a:lnTo>
                  <a:lnTo>
                    <a:pt x="141" y="2025"/>
                  </a:lnTo>
                  <a:lnTo>
                    <a:pt x="141" y="2019"/>
                  </a:lnTo>
                  <a:lnTo>
                    <a:pt x="146" y="2014"/>
                  </a:lnTo>
                  <a:lnTo>
                    <a:pt x="146" y="2008"/>
                  </a:lnTo>
                  <a:lnTo>
                    <a:pt x="151" y="2003"/>
                  </a:lnTo>
                  <a:lnTo>
                    <a:pt x="151" y="1991"/>
                  </a:lnTo>
                  <a:lnTo>
                    <a:pt x="151" y="1986"/>
                  </a:lnTo>
                  <a:lnTo>
                    <a:pt x="156" y="1980"/>
                  </a:lnTo>
                  <a:lnTo>
                    <a:pt x="156" y="1974"/>
                  </a:lnTo>
                  <a:lnTo>
                    <a:pt x="161" y="1969"/>
                  </a:lnTo>
                  <a:lnTo>
                    <a:pt x="161" y="1963"/>
                  </a:lnTo>
                  <a:lnTo>
                    <a:pt x="161" y="1958"/>
                  </a:lnTo>
                  <a:lnTo>
                    <a:pt x="167" y="1952"/>
                  </a:lnTo>
                  <a:lnTo>
                    <a:pt x="167" y="1941"/>
                  </a:lnTo>
                  <a:lnTo>
                    <a:pt x="167" y="1935"/>
                  </a:lnTo>
                  <a:lnTo>
                    <a:pt x="172" y="1929"/>
                  </a:lnTo>
                  <a:lnTo>
                    <a:pt x="172" y="1924"/>
                  </a:lnTo>
                  <a:lnTo>
                    <a:pt x="177" y="1918"/>
                  </a:lnTo>
                  <a:lnTo>
                    <a:pt x="177" y="1913"/>
                  </a:lnTo>
                  <a:lnTo>
                    <a:pt x="177" y="1901"/>
                  </a:lnTo>
                  <a:lnTo>
                    <a:pt x="182" y="1896"/>
                  </a:lnTo>
                  <a:lnTo>
                    <a:pt x="182" y="1890"/>
                  </a:lnTo>
                  <a:lnTo>
                    <a:pt x="187" y="1884"/>
                  </a:lnTo>
                  <a:lnTo>
                    <a:pt x="187" y="1879"/>
                  </a:lnTo>
                  <a:lnTo>
                    <a:pt x="187" y="1868"/>
                  </a:lnTo>
                  <a:lnTo>
                    <a:pt x="193" y="1862"/>
                  </a:lnTo>
                  <a:lnTo>
                    <a:pt x="193" y="1856"/>
                  </a:lnTo>
                  <a:lnTo>
                    <a:pt x="193" y="1851"/>
                  </a:lnTo>
                  <a:lnTo>
                    <a:pt x="198" y="1839"/>
                  </a:lnTo>
                  <a:lnTo>
                    <a:pt x="198" y="1834"/>
                  </a:lnTo>
                  <a:lnTo>
                    <a:pt x="203" y="1828"/>
                  </a:lnTo>
                  <a:lnTo>
                    <a:pt x="203" y="1823"/>
                  </a:lnTo>
                  <a:lnTo>
                    <a:pt x="203" y="1811"/>
                  </a:lnTo>
                  <a:lnTo>
                    <a:pt x="208" y="1806"/>
                  </a:lnTo>
                  <a:lnTo>
                    <a:pt x="208" y="1800"/>
                  </a:lnTo>
                  <a:lnTo>
                    <a:pt x="213" y="1789"/>
                  </a:lnTo>
                  <a:lnTo>
                    <a:pt x="213" y="1783"/>
                  </a:lnTo>
                  <a:lnTo>
                    <a:pt x="213" y="1778"/>
                  </a:lnTo>
                  <a:lnTo>
                    <a:pt x="219" y="1772"/>
                  </a:lnTo>
                  <a:lnTo>
                    <a:pt x="219" y="1761"/>
                  </a:lnTo>
                  <a:lnTo>
                    <a:pt x="224" y="1755"/>
                  </a:lnTo>
                  <a:lnTo>
                    <a:pt x="224" y="1749"/>
                  </a:lnTo>
                  <a:lnTo>
                    <a:pt x="224" y="1738"/>
                  </a:lnTo>
                  <a:lnTo>
                    <a:pt x="229" y="1733"/>
                  </a:lnTo>
                  <a:lnTo>
                    <a:pt x="229" y="1727"/>
                  </a:lnTo>
                  <a:lnTo>
                    <a:pt x="229" y="1716"/>
                  </a:lnTo>
                  <a:lnTo>
                    <a:pt x="234" y="1710"/>
                  </a:lnTo>
                  <a:lnTo>
                    <a:pt x="234" y="1704"/>
                  </a:lnTo>
                  <a:lnTo>
                    <a:pt x="239" y="1693"/>
                  </a:lnTo>
                  <a:lnTo>
                    <a:pt x="239" y="1688"/>
                  </a:lnTo>
                  <a:lnTo>
                    <a:pt x="239" y="1676"/>
                  </a:lnTo>
                  <a:lnTo>
                    <a:pt x="245" y="1671"/>
                  </a:lnTo>
                  <a:lnTo>
                    <a:pt x="245" y="1665"/>
                  </a:lnTo>
                  <a:lnTo>
                    <a:pt x="250" y="1654"/>
                  </a:lnTo>
                  <a:lnTo>
                    <a:pt x="250" y="1648"/>
                  </a:lnTo>
                  <a:lnTo>
                    <a:pt x="250" y="1637"/>
                  </a:lnTo>
                  <a:lnTo>
                    <a:pt x="255" y="1631"/>
                  </a:lnTo>
                  <a:lnTo>
                    <a:pt x="255" y="1626"/>
                  </a:lnTo>
                  <a:lnTo>
                    <a:pt x="260" y="1614"/>
                  </a:lnTo>
                  <a:lnTo>
                    <a:pt x="260" y="1609"/>
                  </a:lnTo>
                  <a:lnTo>
                    <a:pt x="260" y="1598"/>
                  </a:lnTo>
                  <a:lnTo>
                    <a:pt x="265" y="1592"/>
                  </a:lnTo>
                  <a:lnTo>
                    <a:pt x="265" y="1581"/>
                  </a:lnTo>
                  <a:lnTo>
                    <a:pt x="265" y="1575"/>
                  </a:lnTo>
                  <a:lnTo>
                    <a:pt x="271" y="1564"/>
                  </a:lnTo>
                  <a:lnTo>
                    <a:pt x="271" y="1558"/>
                  </a:lnTo>
                  <a:lnTo>
                    <a:pt x="276" y="1553"/>
                  </a:lnTo>
                  <a:lnTo>
                    <a:pt x="276" y="1541"/>
                  </a:lnTo>
                  <a:lnTo>
                    <a:pt x="276" y="1536"/>
                  </a:lnTo>
                  <a:lnTo>
                    <a:pt x="281" y="1524"/>
                  </a:lnTo>
                  <a:lnTo>
                    <a:pt x="281" y="1519"/>
                  </a:lnTo>
                  <a:lnTo>
                    <a:pt x="286" y="1508"/>
                  </a:lnTo>
                  <a:lnTo>
                    <a:pt x="286" y="1502"/>
                  </a:lnTo>
                  <a:lnTo>
                    <a:pt x="286" y="1491"/>
                  </a:lnTo>
                  <a:lnTo>
                    <a:pt x="291" y="1479"/>
                  </a:lnTo>
                  <a:lnTo>
                    <a:pt x="291" y="1474"/>
                  </a:lnTo>
                  <a:lnTo>
                    <a:pt x="297" y="1463"/>
                  </a:lnTo>
                  <a:lnTo>
                    <a:pt x="297" y="1457"/>
                  </a:lnTo>
                  <a:lnTo>
                    <a:pt x="297" y="1446"/>
                  </a:lnTo>
                  <a:lnTo>
                    <a:pt x="302" y="1440"/>
                  </a:lnTo>
                  <a:lnTo>
                    <a:pt x="302" y="1429"/>
                  </a:lnTo>
                  <a:lnTo>
                    <a:pt x="302" y="1423"/>
                  </a:lnTo>
                  <a:lnTo>
                    <a:pt x="307" y="1412"/>
                  </a:lnTo>
                  <a:lnTo>
                    <a:pt x="307" y="1401"/>
                  </a:lnTo>
                  <a:lnTo>
                    <a:pt x="312" y="1395"/>
                  </a:lnTo>
                  <a:lnTo>
                    <a:pt x="312" y="1384"/>
                  </a:lnTo>
                  <a:lnTo>
                    <a:pt x="312" y="1378"/>
                  </a:lnTo>
                  <a:lnTo>
                    <a:pt x="317" y="1367"/>
                  </a:lnTo>
                  <a:lnTo>
                    <a:pt x="317" y="1356"/>
                  </a:lnTo>
                  <a:lnTo>
                    <a:pt x="323" y="1350"/>
                  </a:lnTo>
                  <a:lnTo>
                    <a:pt x="323" y="1339"/>
                  </a:lnTo>
                  <a:lnTo>
                    <a:pt x="323" y="1333"/>
                  </a:lnTo>
                  <a:lnTo>
                    <a:pt x="328" y="1322"/>
                  </a:lnTo>
                  <a:lnTo>
                    <a:pt x="328" y="1311"/>
                  </a:lnTo>
                  <a:lnTo>
                    <a:pt x="333" y="1305"/>
                  </a:lnTo>
                  <a:lnTo>
                    <a:pt x="333" y="1294"/>
                  </a:lnTo>
                  <a:lnTo>
                    <a:pt x="333" y="1283"/>
                  </a:lnTo>
                  <a:lnTo>
                    <a:pt x="338" y="1277"/>
                  </a:lnTo>
                  <a:lnTo>
                    <a:pt x="338" y="1266"/>
                  </a:lnTo>
                  <a:lnTo>
                    <a:pt x="338" y="1255"/>
                  </a:lnTo>
                  <a:lnTo>
                    <a:pt x="343" y="1249"/>
                  </a:lnTo>
                  <a:lnTo>
                    <a:pt x="343" y="1238"/>
                  </a:lnTo>
                  <a:lnTo>
                    <a:pt x="349" y="1226"/>
                  </a:lnTo>
                  <a:lnTo>
                    <a:pt x="349" y="1215"/>
                  </a:lnTo>
                  <a:lnTo>
                    <a:pt x="349" y="1210"/>
                  </a:lnTo>
                  <a:lnTo>
                    <a:pt x="354" y="1198"/>
                  </a:lnTo>
                  <a:lnTo>
                    <a:pt x="354" y="1187"/>
                  </a:lnTo>
                  <a:lnTo>
                    <a:pt x="359" y="1181"/>
                  </a:lnTo>
                  <a:lnTo>
                    <a:pt x="359" y="1170"/>
                  </a:lnTo>
                  <a:lnTo>
                    <a:pt x="359" y="1159"/>
                  </a:lnTo>
                  <a:lnTo>
                    <a:pt x="364" y="1148"/>
                  </a:lnTo>
                  <a:lnTo>
                    <a:pt x="364" y="1142"/>
                  </a:lnTo>
                  <a:lnTo>
                    <a:pt x="369" y="1131"/>
                  </a:lnTo>
                  <a:lnTo>
                    <a:pt x="369" y="1120"/>
                  </a:lnTo>
                  <a:lnTo>
                    <a:pt x="369" y="1108"/>
                  </a:lnTo>
                  <a:lnTo>
                    <a:pt x="374" y="1097"/>
                  </a:lnTo>
                  <a:lnTo>
                    <a:pt x="374" y="1091"/>
                  </a:lnTo>
                  <a:lnTo>
                    <a:pt x="374" y="1080"/>
                  </a:lnTo>
                  <a:lnTo>
                    <a:pt x="380" y="1069"/>
                  </a:lnTo>
                  <a:lnTo>
                    <a:pt x="380" y="1058"/>
                  </a:lnTo>
                  <a:lnTo>
                    <a:pt x="385" y="1046"/>
                  </a:lnTo>
                  <a:lnTo>
                    <a:pt x="385" y="1041"/>
                  </a:lnTo>
                  <a:lnTo>
                    <a:pt x="385" y="1030"/>
                  </a:lnTo>
                  <a:lnTo>
                    <a:pt x="390" y="1018"/>
                  </a:lnTo>
                  <a:lnTo>
                    <a:pt x="390" y="1007"/>
                  </a:lnTo>
                  <a:lnTo>
                    <a:pt x="395" y="996"/>
                  </a:lnTo>
                  <a:lnTo>
                    <a:pt x="395" y="985"/>
                  </a:lnTo>
                  <a:lnTo>
                    <a:pt x="395" y="979"/>
                  </a:lnTo>
                  <a:lnTo>
                    <a:pt x="400" y="968"/>
                  </a:lnTo>
                  <a:lnTo>
                    <a:pt x="400" y="956"/>
                  </a:lnTo>
                  <a:lnTo>
                    <a:pt x="406" y="945"/>
                  </a:lnTo>
                  <a:lnTo>
                    <a:pt x="406" y="934"/>
                  </a:lnTo>
                  <a:lnTo>
                    <a:pt x="406" y="923"/>
                  </a:lnTo>
                  <a:lnTo>
                    <a:pt x="411" y="911"/>
                  </a:lnTo>
                  <a:lnTo>
                    <a:pt x="411" y="900"/>
                  </a:lnTo>
                  <a:lnTo>
                    <a:pt x="411" y="895"/>
                  </a:lnTo>
                  <a:lnTo>
                    <a:pt x="416" y="883"/>
                  </a:lnTo>
                  <a:lnTo>
                    <a:pt x="416" y="872"/>
                  </a:lnTo>
                  <a:lnTo>
                    <a:pt x="421" y="861"/>
                  </a:lnTo>
                  <a:lnTo>
                    <a:pt x="421" y="850"/>
                  </a:lnTo>
                  <a:lnTo>
                    <a:pt x="421" y="838"/>
                  </a:lnTo>
                  <a:lnTo>
                    <a:pt x="426" y="827"/>
                  </a:lnTo>
                  <a:lnTo>
                    <a:pt x="426" y="816"/>
                  </a:lnTo>
                  <a:lnTo>
                    <a:pt x="432" y="805"/>
                  </a:lnTo>
                  <a:lnTo>
                    <a:pt x="432" y="793"/>
                  </a:lnTo>
                  <a:lnTo>
                    <a:pt x="432" y="782"/>
                  </a:lnTo>
                  <a:lnTo>
                    <a:pt x="437" y="771"/>
                  </a:lnTo>
                  <a:lnTo>
                    <a:pt x="437" y="760"/>
                  </a:lnTo>
                  <a:lnTo>
                    <a:pt x="442" y="748"/>
                  </a:lnTo>
                  <a:lnTo>
                    <a:pt x="442" y="737"/>
                  </a:lnTo>
                  <a:lnTo>
                    <a:pt x="442" y="726"/>
                  </a:lnTo>
                  <a:lnTo>
                    <a:pt x="447" y="715"/>
                  </a:lnTo>
                  <a:lnTo>
                    <a:pt x="447" y="703"/>
                  </a:lnTo>
                  <a:lnTo>
                    <a:pt x="447" y="692"/>
                  </a:lnTo>
                  <a:lnTo>
                    <a:pt x="452" y="681"/>
                  </a:lnTo>
                  <a:lnTo>
                    <a:pt x="452" y="670"/>
                  </a:lnTo>
                  <a:lnTo>
                    <a:pt x="458" y="658"/>
                  </a:lnTo>
                  <a:lnTo>
                    <a:pt x="458" y="647"/>
                  </a:lnTo>
                  <a:lnTo>
                    <a:pt x="458" y="636"/>
                  </a:lnTo>
                  <a:lnTo>
                    <a:pt x="463" y="625"/>
                  </a:lnTo>
                  <a:lnTo>
                    <a:pt x="463" y="613"/>
                  </a:lnTo>
                  <a:lnTo>
                    <a:pt x="468" y="602"/>
                  </a:lnTo>
                  <a:lnTo>
                    <a:pt x="468" y="591"/>
                  </a:lnTo>
                  <a:lnTo>
                    <a:pt x="468" y="580"/>
                  </a:lnTo>
                  <a:lnTo>
                    <a:pt x="473" y="568"/>
                  </a:lnTo>
                  <a:lnTo>
                    <a:pt x="473" y="551"/>
                  </a:lnTo>
                  <a:lnTo>
                    <a:pt x="478" y="540"/>
                  </a:lnTo>
                  <a:lnTo>
                    <a:pt x="478" y="529"/>
                  </a:lnTo>
                  <a:lnTo>
                    <a:pt x="478" y="518"/>
                  </a:lnTo>
                  <a:lnTo>
                    <a:pt x="484" y="506"/>
                  </a:lnTo>
                  <a:lnTo>
                    <a:pt x="484" y="495"/>
                  </a:lnTo>
                  <a:lnTo>
                    <a:pt x="484" y="484"/>
                  </a:lnTo>
                  <a:lnTo>
                    <a:pt x="489" y="473"/>
                  </a:lnTo>
                  <a:lnTo>
                    <a:pt x="489" y="461"/>
                  </a:lnTo>
                  <a:lnTo>
                    <a:pt x="494" y="445"/>
                  </a:lnTo>
                  <a:lnTo>
                    <a:pt x="494" y="433"/>
                  </a:lnTo>
                  <a:lnTo>
                    <a:pt x="494" y="422"/>
                  </a:lnTo>
                  <a:lnTo>
                    <a:pt x="499" y="411"/>
                  </a:lnTo>
                  <a:lnTo>
                    <a:pt x="499" y="400"/>
                  </a:lnTo>
                  <a:lnTo>
                    <a:pt x="504" y="388"/>
                  </a:lnTo>
                  <a:lnTo>
                    <a:pt x="504" y="371"/>
                  </a:lnTo>
                  <a:lnTo>
                    <a:pt x="504" y="360"/>
                  </a:lnTo>
                  <a:lnTo>
                    <a:pt x="510" y="349"/>
                  </a:lnTo>
                  <a:lnTo>
                    <a:pt x="510" y="338"/>
                  </a:lnTo>
                  <a:lnTo>
                    <a:pt x="515" y="326"/>
                  </a:lnTo>
                  <a:lnTo>
                    <a:pt x="515" y="310"/>
                  </a:lnTo>
                  <a:lnTo>
                    <a:pt x="515" y="298"/>
                  </a:lnTo>
                  <a:lnTo>
                    <a:pt x="520" y="287"/>
                  </a:lnTo>
                  <a:lnTo>
                    <a:pt x="520" y="276"/>
                  </a:lnTo>
                  <a:lnTo>
                    <a:pt x="520" y="259"/>
                  </a:lnTo>
                  <a:lnTo>
                    <a:pt x="525" y="248"/>
                  </a:lnTo>
                  <a:lnTo>
                    <a:pt x="525" y="236"/>
                  </a:lnTo>
                  <a:lnTo>
                    <a:pt x="530" y="225"/>
                  </a:lnTo>
                  <a:lnTo>
                    <a:pt x="530" y="208"/>
                  </a:lnTo>
                  <a:lnTo>
                    <a:pt x="530" y="197"/>
                  </a:lnTo>
                  <a:lnTo>
                    <a:pt x="536" y="186"/>
                  </a:lnTo>
                  <a:lnTo>
                    <a:pt x="536" y="175"/>
                  </a:lnTo>
                  <a:lnTo>
                    <a:pt x="541" y="158"/>
                  </a:lnTo>
                  <a:lnTo>
                    <a:pt x="541" y="146"/>
                  </a:lnTo>
                  <a:lnTo>
                    <a:pt x="541" y="135"/>
                  </a:lnTo>
                  <a:lnTo>
                    <a:pt x="546" y="118"/>
                  </a:lnTo>
                  <a:lnTo>
                    <a:pt x="546" y="107"/>
                  </a:lnTo>
                  <a:lnTo>
                    <a:pt x="546" y="96"/>
                  </a:lnTo>
                  <a:lnTo>
                    <a:pt x="551" y="79"/>
                  </a:lnTo>
                  <a:lnTo>
                    <a:pt x="551" y="68"/>
                  </a:lnTo>
                  <a:lnTo>
                    <a:pt x="556" y="56"/>
                  </a:lnTo>
                  <a:lnTo>
                    <a:pt x="556" y="40"/>
                  </a:lnTo>
                  <a:lnTo>
                    <a:pt x="556" y="28"/>
                  </a:lnTo>
                  <a:lnTo>
                    <a:pt x="562" y="17"/>
                  </a:lnTo>
                  <a:lnTo>
                    <a:pt x="562" y="0"/>
                  </a:lnTo>
                </a:path>
              </a:pathLst>
            </a:cu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566" name="Line 6"/>
          <p:cNvSpPr>
            <a:spLocks noChangeShapeType="1"/>
          </p:cNvSpPr>
          <p:nvPr/>
        </p:nvSpPr>
        <p:spPr bwMode="auto">
          <a:xfrm flipV="1">
            <a:off x="2592389" y="-31980188"/>
            <a:ext cx="33337" cy="7143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 flipH="1" flipV="1">
            <a:off x="2625725" y="-31980188"/>
            <a:ext cx="33338" cy="7143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 flipV="1">
            <a:off x="10601325" y="-47588488"/>
            <a:ext cx="33338" cy="7143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 flipH="1" flipV="1">
            <a:off x="10634664" y="-47588488"/>
            <a:ext cx="33337" cy="7143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9395722" y="5497513"/>
            <a:ext cx="2016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800" b="1" dirty="0">
                <a:solidFill>
                  <a:srgbClr val="FF5050"/>
                </a:solidFill>
              </a:rPr>
              <a:t>y=(</a:t>
            </a:r>
            <a:r>
              <a:rPr lang="en-US" altLang="ru-RU" sz="2800" b="1" dirty="0" smtClean="0">
                <a:solidFill>
                  <a:srgbClr val="FF5050"/>
                </a:solidFill>
              </a:rPr>
              <a:t>x+</a:t>
            </a:r>
            <a:r>
              <a:rPr lang="ru-RU" altLang="ru-RU" sz="2800" b="1" dirty="0" smtClean="0">
                <a:solidFill>
                  <a:srgbClr val="FF5050"/>
                </a:solidFill>
              </a:rPr>
              <a:t>1</a:t>
            </a:r>
            <a:r>
              <a:rPr lang="en-US" altLang="ru-RU" sz="2800" b="1" dirty="0" smtClean="0">
                <a:solidFill>
                  <a:srgbClr val="FF5050"/>
                </a:solidFill>
              </a:rPr>
              <a:t>)</a:t>
            </a:r>
            <a:r>
              <a:rPr lang="en-US" altLang="ru-RU" sz="2800" b="1" baseline="30000" dirty="0" smtClean="0">
                <a:solidFill>
                  <a:srgbClr val="FF5050"/>
                </a:solidFill>
              </a:rPr>
              <a:t>2</a:t>
            </a:r>
            <a:r>
              <a:rPr lang="en-US" altLang="ru-RU" sz="2800" b="1" dirty="0" smtClean="0">
                <a:solidFill>
                  <a:srgbClr val="FF5050"/>
                </a:solidFill>
              </a:rPr>
              <a:t>- </a:t>
            </a:r>
            <a:r>
              <a:rPr lang="ru-RU" altLang="ru-RU" sz="2800" b="1" dirty="0" smtClean="0">
                <a:solidFill>
                  <a:srgbClr val="FF5050"/>
                </a:solidFill>
              </a:rPr>
              <a:t>3</a:t>
            </a:r>
            <a:endParaRPr lang="ru-RU" altLang="ru-RU" sz="2800" b="1" dirty="0">
              <a:solidFill>
                <a:srgbClr val="FF5050"/>
              </a:solidFill>
            </a:endParaRPr>
          </a:p>
        </p:txBody>
      </p:sp>
      <p:grpSp>
        <p:nvGrpSpPr>
          <p:cNvPr id="66573" name="Group 13"/>
          <p:cNvGrpSpPr>
            <a:grpSpLocks/>
          </p:cNvGrpSpPr>
          <p:nvPr/>
        </p:nvGrpSpPr>
        <p:grpSpPr bwMode="auto">
          <a:xfrm>
            <a:off x="4983164" y="863600"/>
            <a:ext cx="1944687" cy="2605088"/>
            <a:chOff x="2216" y="-218"/>
            <a:chExt cx="1544" cy="2548"/>
          </a:xfrm>
        </p:grpSpPr>
        <p:sp>
          <p:nvSpPr>
            <p:cNvPr id="66574" name="Freeform 14"/>
            <p:cNvSpPr>
              <a:spLocks/>
            </p:cNvSpPr>
            <p:nvPr/>
          </p:nvSpPr>
          <p:spPr bwMode="auto">
            <a:xfrm>
              <a:off x="2216" y="-218"/>
              <a:ext cx="982" cy="2548"/>
            </a:xfrm>
            <a:custGeom>
              <a:avLst/>
              <a:gdLst>
                <a:gd name="T0" fmla="*/ 11 w 982"/>
                <a:gd name="T1" fmla="*/ 79 h 2548"/>
                <a:gd name="T2" fmla="*/ 26 w 982"/>
                <a:gd name="T3" fmla="*/ 175 h 2548"/>
                <a:gd name="T4" fmla="*/ 42 w 982"/>
                <a:gd name="T5" fmla="*/ 259 h 2548"/>
                <a:gd name="T6" fmla="*/ 52 w 982"/>
                <a:gd name="T7" fmla="*/ 349 h 2548"/>
                <a:gd name="T8" fmla="*/ 68 w 982"/>
                <a:gd name="T9" fmla="*/ 433 h 2548"/>
                <a:gd name="T10" fmla="*/ 83 w 982"/>
                <a:gd name="T11" fmla="*/ 518 h 2548"/>
                <a:gd name="T12" fmla="*/ 99 w 982"/>
                <a:gd name="T13" fmla="*/ 602 h 2548"/>
                <a:gd name="T14" fmla="*/ 109 w 982"/>
                <a:gd name="T15" fmla="*/ 681 h 2548"/>
                <a:gd name="T16" fmla="*/ 125 w 982"/>
                <a:gd name="T17" fmla="*/ 760 h 2548"/>
                <a:gd name="T18" fmla="*/ 141 w 982"/>
                <a:gd name="T19" fmla="*/ 838 h 2548"/>
                <a:gd name="T20" fmla="*/ 156 w 982"/>
                <a:gd name="T21" fmla="*/ 911 h 2548"/>
                <a:gd name="T22" fmla="*/ 167 w 982"/>
                <a:gd name="T23" fmla="*/ 985 h 2548"/>
                <a:gd name="T24" fmla="*/ 182 w 982"/>
                <a:gd name="T25" fmla="*/ 1058 h 2548"/>
                <a:gd name="T26" fmla="*/ 198 w 982"/>
                <a:gd name="T27" fmla="*/ 1131 h 2548"/>
                <a:gd name="T28" fmla="*/ 208 w 982"/>
                <a:gd name="T29" fmla="*/ 1198 h 2548"/>
                <a:gd name="T30" fmla="*/ 224 w 982"/>
                <a:gd name="T31" fmla="*/ 1266 h 2548"/>
                <a:gd name="T32" fmla="*/ 239 w 982"/>
                <a:gd name="T33" fmla="*/ 1333 h 2548"/>
                <a:gd name="T34" fmla="*/ 255 w 982"/>
                <a:gd name="T35" fmla="*/ 1395 h 2548"/>
                <a:gd name="T36" fmla="*/ 265 w 982"/>
                <a:gd name="T37" fmla="*/ 1457 h 2548"/>
                <a:gd name="T38" fmla="*/ 281 w 982"/>
                <a:gd name="T39" fmla="*/ 1519 h 2548"/>
                <a:gd name="T40" fmla="*/ 297 w 982"/>
                <a:gd name="T41" fmla="*/ 1575 h 2548"/>
                <a:gd name="T42" fmla="*/ 307 w 982"/>
                <a:gd name="T43" fmla="*/ 1631 h 2548"/>
                <a:gd name="T44" fmla="*/ 322 w 982"/>
                <a:gd name="T45" fmla="*/ 1688 h 2548"/>
                <a:gd name="T46" fmla="*/ 338 w 982"/>
                <a:gd name="T47" fmla="*/ 1738 h 2548"/>
                <a:gd name="T48" fmla="*/ 354 w 982"/>
                <a:gd name="T49" fmla="*/ 1794 h 2548"/>
                <a:gd name="T50" fmla="*/ 364 w 982"/>
                <a:gd name="T51" fmla="*/ 1839 h 2548"/>
                <a:gd name="T52" fmla="*/ 380 w 982"/>
                <a:gd name="T53" fmla="*/ 1890 h 2548"/>
                <a:gd name="T54" fmla="*/ 395 w 982"/>
                <a:gd name="T55" fmla="*/ 1935 h 2548"/>
                <a:gd name="T56" fmla="*/ 406 w 982"/>
                <a:gd name="T57" fmla="*/ 1980 h 2548"/>
                <a:gd name="T58" fmla="*/ 421 w 982"/>
                <a:gd name="T59" fmla="*/ 2025 h 2548"/>
                <a:gd name="T60" fmla="*/ 437 w 982"/>
                <a:gd name="T61" fmla="*/ 2064 h 2548"/>
                <a:gd name="T62" fmla="*/ 452 w 982"/>
                <a:gd name="T63" fmla="*/ 2104 h 2548"/>
                <a:gd name="T64" fmla="*/ 463 w 982"/>
                <a:gd name="T65" fmla="*/ 2143 h 2548"/>
                <a:gd name="T66" fmla="*/ 478 w 982"/>
                <a:gd name="T67" fmla="*/ 2183 h 2548"/>
                <a:gd name="T68" fmla="*/ 494 w 982"/>
                <a:gd name="T69" fmla="*/ 2222 h 2548"/>
                <a:gd name="T70" fmla="*/ 510 w 982"/>
                <a:gd name="T71" fmla="*/ 2250 h 2548"/>
                <a:gd name="T72" fmla="*/ 525 w 982"/>
                <a:gd name="T73" fmla="*/ 2289 h 2548"/>
                <a:gd name="T74" fmla="*/ 546 w 982"/>
                <a:gd name="T75" fmla="*/ 2329 h 2548"/>
                <a:gd name="T76" fmla="*/ 562 w 982"/>
                <a:gd name="T77" fmla="*/ 2357 h 2548"/>
                <a:gd name="T78" fmla="*/ 577 w 982"/>
                <a:gd name="T79" fmla="*/ 2391 h 2548"/>
                <a:gd name="T80" fmla="*/ 598 w 982"/>
                <a:gd name="T81" fmla="*/ 2413 h 2548"/>
                <a:gd name="T82" fmla="*/ 619 w 982"/>
                <a:gd name="T83" fmla="*/ 2447 h 2548"/>
                <a:gd name="T84" fmla="*/ 639 w 982"/>
                <a:gd name="T85" fmla="*/ 2469 h 2548"/>
                <a:gd name="T86" fmla="*/ 655 w 982"/>
                <a:gd name="T87" fmla="*/ 2492 h 2548"/>
                <a:gd name="T88" fmla="*/ 681 w 982"/>
                <a:gd name="T89" fmla="*/ 2514 h 2548"/>
                <a:gd name="T90" fmla="*/ 707 w 982"/>
                <a:gd name="T91" fmla="*/ 2531 h 2548"/>
                <a:gd name="T92" fmla="*/ 733 w 982"/>
                <a:gd name="T93" fmla="*/ 2543 h 2548"/>
                <a:gd name="T94" fmla="*/ 769 w 982"/>
                <a:gd name="T95" fmla="*/ 2548 h 2548"/>
                <a:gd name="T96" fmla="*/ 806 w 982"/>
                <a:gd name="T97" fmla="*/ 2543 h 2548"/>
                <a:gd name="T98" fmla="*/ 837 w 982"/>
                <a:gd name="T99" fmla="*/ 2531 h 2548"/>
                <a:gd name="T100" fmla="*/ 863 w 982"/>
                <a:gd name="T101" fmla="*/ 2514 h 2548"/>
                <a:gd name="T102" fmla="*/ 889 w 982"/>
                <a:gd name="T103" fmla="*/ 2492 h 2548"/>
                <a:gd name="T104" fmla="*/ 910 w 982"/>
                <a:gd name="T105" fmla="*/ 2469 h 2548"/>
                <a:gd name="T106" fmla="*/ 925 w 982"/>
                <a:gd name="T107" fmla="*/ 2447 h 2548"/>
                <a:gd name="T108" fmla="*/ 946 w 982"/>
                <a:gd name="T109" fmla="*/ 2419 h 2548"/>
                <a:gd name="T110" fmla="*/ 962 w 982"/>
                <a:gd name="T111" fmla="*/ 2391 h 2548"/>
                <a:gd name="T112" fmla="*/ 977 w 982"/>
                <a:gd name="T113" fmla="*/ 2363 h 2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82" h="2548">
                  <a:moveTo>
                    <a:pt x="0" y="0"/>
                  </a:moveTo>
                  <a:lnTo>
                    <a:pt x="0" y="17"/>
                  </a:lnTo>
                  <a:lnTo>
                    <a:pt x="6" y="28"/>
                  </a:lnTo>
                  <a:lnTo>
                    <a:pt x="6" y="40"/>
                  </a:lnTo>
                  <a:lnTo>
                    <a:pt x="11" y="56"/>
                  </a:lnTo>
                  <a:lnTo>
                    <a:pt x="11" y="68"/>
                  </a:lnTo>
                  <a:lnTo>
                    <a:pt x="11" y="79"/>
                  </a:lnTo>
                  <a:lnTo>
                    <a:pt x="16" y="96"/>
                  </a:lnTo>
                  <a:lnTo>
                    <a:pt x="16" y="107"/>
                  </a:lnTo>
                  <a:lnTo>
                    <a:pt x="16" y="118"/>
                  </a:lnTo>
                  <a:lnTo>
                    <a:pt x="21" y="135"/>
                  </a:lnTo>
                  <a:lnTo>
                    <a:pt x="21" y="146"/>
                  </a:lnTo>
                  <a:lnTo>
                    <a:pt x="26" y="158"/>
                  </a:lnTo>
                  <a:lnTo>
                    <a:pt x="26" y="175"/>
                  </a:lnTo>
                  <a:lnTo>
                    <a:pt x="26" y="186"/>
                  </a:lnTo>
                  <a:lnTo>
                    <a:pt x="32" y="197"/>
                  </a:lnTo>
                  <a:lnTo>
                    <a:pt x="32" y="208"/>
                  </a:lnTo>
                  <a:lnTo>
                    <a:pt x="37" y="225"/>
                  </a:lnTo>
                  <a:lnTo>
                    <a:pt x="37" y="236"/>
                  </a:lnTo>
                  <a:lnTo>
                    <a:pt x="37" y="248"/>
                  </a:lnTo>
                  <a:lnTo>
                    <a:pt x="42" y="259"/>
                  </a:lnTo>
                  <a:lnTo>
                    <a:pt x="42" y="276"/>
                  </a:lnTo>
                  <a:lnTo>
                    <a:pt x="47" y="287"/>
                  </a:lnTo>
                  <a:lnTo>
                    <a:pt x="47" y="298"/>
                  </a:lnTo>
                  <a:lnTo>
                    <a:pt x="47" y="310"/>
                  </a:lnTo>
                  <a:lnTo>
                    <a:pt x="52" y="326"/>
                  </a:lnTo>
                  <a:lnTo>
                    <a:pt x="52" y="338"/>
                  </a:lnTo>
                  <a:lnTo>
                    <a:pt x="52" y="349"/>
                  </a:lnTo>
                  <a:lnTo>
                    <a:pt x="57" y="360"/>
                  </a:lnTo>
                  <a:lnTo>
                    <a:pt x="57" y="371"/>
                  </a:lnTo>
                  <a:lnTo>
                    <a:pt x="63" y="388"/>
                  </a:lnTo>
                  <a:lnTo>
                    <a:pt x="63" y="400"/>
                  </a:lnTo>
                  <a:lnTo>
                    <a:pt x="63" y="411"/>
                  </a:lnTo>
                  <a:lnTo>
                    <a:pt x="68" y="422"/>
                  </a:lnTo>
                  <a:lnTo>
                    <a:pt x="68" y="433"/>
                  </a:lnTo>
                  <a:lnTo>
                    <a:pt x="73" y="445"/>
                  </a:lnTo>
                  <a:lnTo>
                    <a:pt x="73" y="461"/>
                  </a:lnTo>
                  <a:lnTo>
                    <a:pt x="73" y="473"/>
                  </a:lnTo>
                  <a:lnTo>
                    <a:pt x="78" y="484"/>
                  </a:lnTo>
                  <a:lnTo>
                    <a:pt x="78" y="495"/>
                  </a:lnTo>
                  <a:lnTo>
                    <a:pt x="83" y="506"/>
                  </a:lnTo>
                  <a:lnTo>
                    <a:pt x="83" y="518"/>
                  </a:lnTo>
                  <a:lnTo>
                    <a:pt x="83" y="529"/>
                  </a:lnTo>
                  <a:lnTo>
                    <a:pt x="89" y="540"/>
                  </a:lnTo>
                  <a:lnTo>
                    <a:pt x="89" y="551"/>
                  </a:lnTo>
                  <a:lnTo>
                    <a:pt x="89" y="568"/>
                  </a:lnTo>
                  <a:lnTo>
                    <a:pt x="94" y="580"/>
                  </a:lnTo>
                  <a:lnTo>
                    <a:pt x="94" y="591"/>
                  </a:lnTo>
                  <a:lnTo>
                    <a:pt x="99" y="602"/>
                  </a:lnTo>
                  <a:lnTo>
                    <a:pt x="99" y="613"/>
                  </a:lnTo>
                  <a:lnTo>
                    <a:pt x="99" y="625"/>
                  </a:lnTo>
                  <a:lnTo>
                    <a:pt x="104" y="636"/>
                  </a:lnTo>
                  <a:lnTo>
                    <a:pt x="104" y="647"/>
                  </a:lnTo>
                  <a:lnTo>
                    <a:pt x="109" y="658"/>
                  </a:lnTo>
                  <a:lnTo>
                    <a:pt x="109" y="670"/>
                  </a:lnTo>
                  <a:lnTo>
                    <a:pt x="109" y="681"/>
                  </a:lnTo>
                  <a:lnTo>
                    <a:pt x="115" y="692"/>
                  </a:lnTo>
                  <a:lnTo>
                    <a:pt x="115" y="703"/>
                  </a:lnTo>
                  <a:lnTo>
                    <a:pt x="120" y="715"/>
                  </a:lnTo>
                  <a:lnTo>
                    <a:pt x="120" y="726"/>
                  </a:lnTo>
                  <a:lnTo>
                    <a:pt x="120" y="737"/>
                  </a:lnTo>
                  <a:lnTo>
                    <a:pt x="125" y="748"/>
                  </a:lnTo>
                  <a:lnTo>
                    <a:pt x="125" y="760"/>
                  </a:lnTo>
                  <a:lnTo>
                    <a:pt x="125" y="771"/>
                  </a:lnTo>
                  <a:lnTo>
                    <a:pt x="130" y="782"/>
                  </a:lnTo>
                  <a:lnTo>
                    <a:pt x="130" y="793"/>
                  </a:lnTo>
                  <a:lnTo>
                    <a:pt x="135" y="805"/>
                  </a:lnTo>
                  <a:lnTo>
                    <a:pt x="135" y="816"/>
                  </a:lnTo>
                  <a:lnTo>
                    <a:pt x="135" y="827"/>
                  </a:lnTo>
                  <a:lnTo>
                    <a:pt x="141" y="838"/>
                  </a:lnTo>
                  <a:lnTo>
                    <a:pt x="141" y="850"/>
                  </a:lnTo>
                  <a:lnTo>
                    <a:pt x="146" y="861"/>
                  </a:lnTo>
                  <a:lnTo>
                    <a:pt x="146" y="872"/>
                  </a:lnTo>
                  <a:lnTo>
                    <a:pt x="146" y="883"/>
                  </a:lnTo>
                  <a:lnTo>
                    <a:pt x="151" y="895"/>
                  </a:lnTo>
                  <a:lnTo>
                    <a:pt x="151" y="900"/>
                  </a:lnTo>
                  <a:lnTo>
                    <a:pt x="156" y="911"/>
                  </a:lnTo>
                  <a:lnTo>
                    <a:pt x="156" y="923"/>
                  </a:lnTo>
                  <a:lnTo>
                    <a:pt x="156" y="934"/>
                  </a:lnTo>
                  <a:lnTo>
                    <a:pt x="161" y="945"/>
                  </a:lnTo>
                  <a:lnTo>
                    <a:pt x="161" y="956"/>
                  </a:lnTo>
                  <a:lnTo>
                    <a:pt x="161" y="968"/>
                  </a:lnTo>
                  <a:lnTo>
                    <a:pt x="167" y="979"/>
                  </a:lnTo>
                  <a:lnTo>
                    <a:pt x="167" y="985"/>
                  </a:lnTo>
                  <a:lnTo>
                    <a:pt x="172" y="996"/>
                  </a:lnTo>
                  <a:lnTo>
                    <a:pt x="172" y="1007"/>
                  </a:lnTo>
                  <a:lnTo>
                    <a:pt x="172" y="1018"/>
                  </a:lnTo>
                  <a:lnTo>
                    <a:pt x="177" y="1030"/>
                  </a:lnTo>
                  <a:lnTo>
                    <a:pt x="177" y="1041"/>
                  </a:lnTo>
                  <a:lnTo>
                    <a:pt x="182" y="1046"/>
                  </a:lnTo>
                  <a:lnTo>
                    <a:pt x="182" y="1058"/>
                  </a:lnTo>
                  <a:lnTo>
                    <a:pt x="182" y="1069"/>
                  </a:lnTo>
                  <a:lnTo>
                    <a:pt x="187" y="1080"/>
                  </a:lnTo>
                  <a:lnTo>
                    <a:pt x="187" y="1091"/>
                  </a:lnTo>
                  <a:lnTo>
                    <a:pt x="187" y="1097"/>
                  </a:lnTo>
                  <a:lnTo>
                    <a:pt x="193" y="1108"/>
                  </a:lnTo>
                  <a:lnTo>
                    <a:pt x="193" y="1120"/>
                  </a:lnTo>
                  <a:lnTo>
                    <a:pt x="198" y="1131"/>
                  </a:lnTo>
                  <a:lnTo>
                    <a:pt x="198" y="1142"/>
                  </a:lnTo>
                  <a:lnTo>
                    <a:pt x="198" y="1148"/>
                  </a:lnTo>
                  <a:lnTo>
                    <a:pt x="203" y="1159"/>
                  </a:lnTo>
                  <a:lnTo>
                    <a:pt x="203" y="1170"/>
                  </a:lnTo>
                  <a:lnTo>
                    <a:pt x="208" y="1181"/>
                  </a:lnTo>
                  <a:lnTo>
                    <a:pt x="208" y="1187"/>
                  </a:lnTo>
                  <a:lnTo>
                    <a:pt x="208" y="1198"/>
                  </a:lnTo>
                  <a:lnTo>
                    <a:pt x="213" y="1210"/>
                  </a:lnTo>
                  <a:lnTo>
                    <a:pt x="213" y="1215"/>
                  </a:lnTo>
                  <a:lnTo>
                    <a:pt x="219" y="1226"/>
                  </a:lnTo>
                  <a:lnTo>
                    <a:pt x="219" y="1238"/>
                  </a:lnTo>
                  <a:lnTo>
                    <a:pt x="219" y="1249"/>
                  </a:lnTo>
                  <a:lnTo>
                    <a:pt x="224" y="1255"/>
                  </a:lnTo>
                  <a:lnTo>
                    <a:pt x="224" y="1266"/>
                  </a:lnTo>
                  <a:lnTo>
                    <a:pt x="224" y="1277"/>
                  </a:lnTo>
                  <a:lnTo>
                    <a:pt x="229" y="1283"/>
                  </a:lnTo>
                  <a:lnTo>
                    <a:pt x="229" y="1294"/>
                  </a:lnTo>
                  <a:lnTo>
                    <a:pt x="234" y="1305"/>
                  </a:lnTo>
                  <a:lnTo>
                    <a:pt x="234" y="1311"/>
                  </a:lnTo>
                  <a:lnTo>
                    <a:pt x="234" y="1322"/>
                  </a:lnTo>
                  <a:lnTo>
                    <a:pt x="239" y="1333"/>
                  </a:lnTo>
                  <a:lnTo>
                    <a:pt x="239" y="1339"/>
                  </a:lnTo>
                  <a:lnTo>
                    <a:pt x="245" y="1350"/>
                  </a:lnTo>
                  <a:lnTo>
                    <a:pt x="245" y="1356"/>
                  </a:lnTo>
                  <a:lnTo>
                    <a:pt x="245" y="1367"/>
                  </a:lnTo>
                  <a:lnTo>
                    <a:pt x="250" y="1378"/>
                  </a:lnTo>
                  <a:lnTo>
                    <a:pt x="250" y="1384"/>
                  </a:lnTo>
                  <a:lnTo>
                    <a:pt x="255" y="1395"/>
                  </a:lnTo>
                  <a:lnTo>
                    <a:pt x="255" y="1401"/>
                  </a:lnTo>
                  <a:lnTo>
                    <a:pt x="255" y="1412"/>
                  </a:lnTo>
                  <a:lnTo>
                    <a:pt x="260" y="1423"/>
                  </a:lnTo>
                  <a:lnTo>
                    <a:pt x="260" y="1429"/>
                  </a:lnTo>
                  <a:lnTo>
                    <a:pt x="260" y="1440"/>
                  </a:lnTo>
                  <a:lnTo>
                    <a:pt x="265" y="1446"/>
                  </a:lnTo>
                  <a:lnTo>
                    <a:pt x="265" y="1457"/>
                  </a:lnTo>
                  <a:lnTo>
                    <a:pt x="271" y="1463"/>
                  </a:lnTo>
                  <a:lnTo>
                    <a:pt x="271" y="1474"/>
                  </a:lnTo>
                  <a:lnTo>
                    <a:pt x="271" y="1479"/>
                  </a:lnTo>
                  <a:lnTo>
                    <a:pt x="276" y="1491"/>
                  </a:lnTo>
                  <a:lnTo>
                    <a:pt x="276" y="1502"/>
                  </a:lnTo>
                  <a:lnTo>
                    <a:pt x="281" y="1508"/>
                  </a:lnTo>
                  <a:lnTo>
                    <a:pt x="281" y="1519"/>
                  </a:lnTo>
                  <a:lnTo>
                    <a:pt x="281" y="1524"/>
                  </a:lnTo>
                  <a:lnTo>
                    <a:pt x="286" y="1536"/>
                  </a:lnTo>
                  <a:lnTo>
                    <a:pt x="286" y="1541"/>
                  </a:lnTo>
                  <a:lnTo>
                    <a:pt x="291" y="1553"/>
                  </a:lnTo>
                  <a:lnTo>
                    <a:pt x="291" y="1558"/>
                  </a:lnTo>
                  <a:lnTo>
                    <a:pt x="291" y="1564"/>
                  </a:lnTo>
                  <a:lnTo>
                    <a:pt x="297" y="1575"/>
                  </a:lnTo>
                  <a:lnTo>
                    <a:pt x="297" y="1581"/>
                  </a:lnTo>
                  <a:lnTo>
                    <a:pt x="297" y="1592"/>
                  </a:lnTo>
                  <a:lnTo>
                    <a:pt x="302" y="1598"/>
                  </a:lnTo>
                  <a:lnTo>
                    <a:pt x="302" y="1609"/>
                  </a:lnTo>
                  <a:lnTo>
                    <a:pt x="307" y="1614"/>
                  </a:lnTo>
                  <a:lnTo>
                    <a:pt x="307" y="1626"/>
                  </a:lnTo>
                  <a:lnTo>
                    <a:pt x="307" y="1631"/>
                  </a:lnTo>
                  <a:lnTo>
                    <a:pt x="312" y="1637"/>
                  </a:lnTo>
                  <a:lnTo>
                    <a:pt x="312" y="1648"/>
                  </a:lnTo>
                  <a:lnTo>
                    <a:pt x="317" y="1654"/>
                  </a:lnTo>
                  <a:lnTo>
                    <a:pt x="317" y="1665"/>
                  </a:lnTo>
                  <a:lnTo>
                    <a:pt x="317" y="1671"/>
                  </a:lnTo>
                  <a:lnTo>
                    <a:pt x="322" y="1676"/>
                  </a:lnTo>
                  <a:lnTo>
                    <a:pt x="322" y="1688"/>
                  </a:lnTo>
                  <a:lnTo>
                    <a:pt x="328" y="1693"/>
                  </a:lnTo>
                  <a:lnTo>
                    <a:pt x="328" y="1704"/>
                  </a:lnTo>
                  <a:lnTo>
                    <a:pt x="328" y="1710"/>
                  </a:lnTo>
                  <a:lnTo>
                    <a:pt x="333" y="1716"/>
                  </a:lnTo>
                  <a:lnTo>
                    <a:pt x="333" y="1727"/>
                  </a:lnTo>
                  <a:lnTo>
                    <a:pt x="333" y="1733"/>
                  </a:lnTo>
                  <a:lnTo>
                    <a:pt x="338" y="1738"/>
                  </a:lnTo>
                  <a:lnTo>
                    <a:pt x="338" y="1749"/>
                  </a:lnTo>
                  <a:lnTo>
                    <a:pt x="343" y="1755"/>
                  </a:lnTo>
                  <a:lnTo>
                    <a:pt x="343" y="1761"/>
                  </a:lnTo>
                  <a:lnTo>
                    <a:pt x="343" y="1772"/>
                  </a:lnTo>
                  <a:lnTo>
                    <a:pt x="348" y="1778"/>
                  </a:lnTo>
                  <a:lnTo>
                    <a:pt x="348" y="1783"/>
                  </a:lnTo>
                  <a:lnTo>
                    <a:pt x="354" y="1794"/>
                  </a:lnTo>
                  <a:lnTo>
                    <a:pt x="354" y="1800"/>
                  </a:lnTo>
                  <a:lnTo>
                    <a:pt x="354" y="1806"/>
                  </a:lnTo>
                  <a:lnTo>
                    <a:pt x="359" y="1811"/>
                  </a:lnTo>
                  <a:lnTo>
                    <a:pt x="359" y="1823"/>
                  </a:lnTo>
                  <a:lnTo>
                    <a:pt x="364" y="1828"/>
                  </a:lnTo>
                  <a:lnTo>
                    <a:pt x="364" y="1834"/>
                  </a:lnTo>
                  <a:lnTo>
                    <a:pt x="364" y="1839"/>
                  </a:lnTo>
                  <a:lnTo>
                    <a:pt x="369" y="1851"/>
                  </a:lnTo>
                  <a:lnTo>
                    <a:pt x="369" y="1856"/>
                  </a:lnTo>
                  <a:lnTo>
                    <a:pt x="369" y="1862"/>
                  </a:lnTo>
                  <a:lnTo>
                    <a:pt x="374" y="1868"/>
                  </a:lnTo>
                  <a:lnTo>
                    <a:pt x="374" y="1879"/>
                  </a:lnTo>
                  <a:lnTo>
                    <a:pt x="380" y="1884"/>
                  </a:lnTo>
                  <a:lnTo>
                    <a:pt x="380" y="1890"/>
                  </a:lnTo>
                  <a:lnTo>
                    <a:pt x="380" y="1896"/>
                  </a:lnTo>
                  <a:lnTo>
                    <a:pt x="385" y="1901"/>
                  </a:lnTo>
                  <a:lnTo>
                    <a:pt x="385" y="1913"/>
                  </a:lnTo>
                  <a:lnTo>
                    <a:pt x="390" y="1918"/>
                  </a:lnTo>
                  <a:lnTo>
                    <a:pt x="390" y="1924"/>
                  </a:lnTo>
                  <a:lnTo>
                    <a:pt x="390" y="1929"/>
                  </a:lnTo>
                  <a:lnTo>
                    <a:pt x="395" y="1935"/>
                  </a:lnTo>
                  <a:lnTo>
                    <a:pt x="395" y="1941"/>
                  </a:lnTo>
                  <a:lnTo>
                    <a:pt x="400" y="1952"/>
                  </a:lnTo>
                  <a:lnTo>
                    <a:pt x="400" y="1958"/>
                  </a:lnTo>
                  <a:lnTo>
                    <a:pt x="400" y="1963"/>
                  </a:lnTo>
                  <a:lnTo>
                    <a:pt x="406" y="1969"/>
                  </a:lnTo>
                  <a:lnTo>
                    <a:pt x="406" y="1974"/>
                  </a:lnTo>
                  <a:lnTo>
                    <a:pt x="406" y="1980"/>
                  </a:lnTo>
                  <a:lnTo>
                    <a:pt x="411" y="1986"/>
                  </a:lnTo>
                  <a:lnTo>
                    <a:pt x="411" y="1991"/>
                  </a:lnTo>
                  <a:lnTo>
                    <a:pt x="416" y="2003"/>
                  </a:lnTo>
                  <a:lnTo>
                    <a:pt x="416" y="2008"/>
                  </a:lnTo>
                  <a:lnTo>
                    <a:pt x="416" y="2014"/>
                  </a:lnTo>
                  <a:lnTo>
                    <a:pt x="421" y="2019"/>
                  </a:lnTo>
                  <a:lnTo>
                    <a:pt x="421" y="2025"/>
                  </a:lnTo>
                  <a:lnTo>
                    <a:pt x="426" y="2031"/>
                  </a:lnTo>
                  <a:lnTo>
                    <a:pt x="426" y="2036"/>
                  </a:lnTo>
                  <a:lnTo>
                    <a:pt x="426" y="2042"/>
                  </a:lnTo>
                  <a:lnTo>
                    <a:pt x="432" y="2048"/>
                  </a:lnTo>
                  <a:lnTo>
                    <a:pt x="432" y="2053"/>
                  </a:lnTo>
                  <a:lnTo>
                    <a:pt x="437" y="2059"/>
                  </a:lnTo>
                  <a:lnTo>
                    <a:pt x="437" y="2064"/>
                  </a:lnTo>
                  <a:lnTo>
                    <a:pt x="437" y="2070"/>
                  </a:lnTo>
                  <a:lnTo>
                    <a:pt x="442" y="2076"/>
                  </a:lnTo>
                  <a:lnTo>
                    <a:pt x="442" y="2081"/>
                  </a:lnTo>
                  <a:lnTo>
                    <a:pt x="442" y="2087"/>
                  </a:lnTo>
                  <a:lnTo>
                    <a:pt x="447" y="2093"/>
                  </a:lnTo>
                  <a:lnTo>
                    <a:pt x="447" y="2098"/>
                  </a:lnTo>
                  <a:lnTo>
                    <a:pt x="452" y="2104"/>
                  </a:lnTo>
                  <a:lnTo>
                    <a:pt x="452" y="2109"/>
                  </a:lnTo>
                  <a:lnTo>
                    <a:pt x="452" y="2115"/>
                  </a:lnTo>
                  <a:lnTo>
                    <a:pt x="458" y="2121"/>
                  </a:lnTo>
                  <a:lnTo>
                    <a:pt x="458" y="2126"/>
                  </a:lnTo>
                  <a:lnTo>
                    <a:pt x="463" y="2132"/>
                  </a:lnTo>
                  <a:lnTo>
                    <a:pt x="463" y="2138"/>
                  </a:lnTo>
                  <a:lnTo>
                    <a:pt x="463" y="2143"/>
                  </a:lnTo>
                  <a:lnTo>
                    <a:pt x="468" y="2149"/>
                  </a:lnTo>
                  <a:lnTo>
                    <a:pt x="468" y="2154"/>
                  </a:lnTo>
                  <a:lnTo>
                    <a:pt x="473" y="2160"/>
                  </a:lnTo>
                  <a:lnTo>
                    <a:pt x="473" y="2166"/>
                  </a:lnTo>
                  <a:lnTo>
                    <a:pt x="473" y="2171"/>
                  </a:lnTo>
                  <a:lnTo>
                    <a:pt x="478" y="2177"/>
                  </a:lnTo>
                  <a:lnTo>
                    <a:pt x="478" y="2183"/>
                  </a:lnTo>
                  <a:lnTo>
                    <a:pt x="484" y="2188"/>
                  </a:lnTo>
                  <a:lnTo>
                    <a:pt x="484" y="2194"/>
                  </a:lnTo>
                  <a:lnTo>
                    <a:pt x="489" y="2199"/>
                  </a:lnTo>
                  <a:lnTo>
                    <a:pt x="489" y="2205"/>
                  </a:lnTo>
                  <a:lnTo>
                    <a:pt x="489" y="2211"/>
                  </a:lnTo>
                  <a:lnTo>
                    <a:pt x="494" y="2216"/>
                  </a:lnTo>
                  <a:lnTo>
                    <a:pt x="494" y="2222"/>
                  </a:lnTo>
                  <a:lnTo>
                    <a:pt x="499" y="2222"/>
                  </a:lnTo>
                  <a:lnTo>
                    <a:pt x="499" y="2228"/>
                  </a:lnTo>
                  <a:lnTo>
                    <a:pt x="499" y="2233"/>
                  </a:lnTo>
                  <a:lnTo>
                    <a:pt x="504" y="2239"/>
                  </a:lnTo>
                  <a:lnTo>
                    <a:pt x="504" y="2244"/>
                  </a:lnTo>
                  <a:lnTo>
                    <a:pt x="504" y="2250"/>
                  </a:lnTo>
                  <a:lnTo>
                    <a:pt x="510" y="2250"/>
                  </a:lnTo>
                  <a:lnTo>
                    <a:pt x="510" y="2256"/>
                  </a:lnTo>
                  <a:lnTo>
                    <a:pt x="515" y="2261"/>
                  </a:lnTo>
                  <a:lnTo>
                    <a:pt x="515" y="2267"/>
                  </a:lnTo>
                  <a:lnTo>
                    <a:pt x="520" y="2273"/>
                  </a:lnTo>
                  <a:lnTo>
                    <a:pt x="520" y="2278"/>
                  </a:lnTo>
                  <a:lnTo>
                    <a:pt x="525" y="2284"/>
                  </a:lnTo>
                  <a:lnTo>
                    <a:pt x="525" y="2289"/>
                  </a:lnTo>
                  <a:lnTo>
                    <a:pt x="530" y="2295"/>
                  </a:lnTo>
                  <a:lnTo>
                    <a:pt x="530" y="2301"/>
                  </a:lnTo>
                  <a:lnTo>
                    <a:pt x="536" y="2306"/>
                  </a:lnTo>
                  <a:lnTo>
                    <a:pt x="536" y="2312"/>
                  </a:lnTo>
                  <a:lnTo>
                    <a:pt x="541" y="2318"/>
                  </a:lnTo>
                  <a:lnTo>
                    <a:pt x="541" y="2323"/>
                  </a:lnTo>
                  <a:lnTo>
                    <a:pt x="546" y="2329"/>
                  </a:lnTo>
                  <a:lnTo>
                    <a:pt x="546" y="2334"/>
                  </a:lnTo>
                  <a:lnTo>
                    <a:pt x="551" y="2334"/>
                  </a:lnTo>
                  <a:lnTo>
                    <a:pt x="551" y="2340"/>
                  </a:lnTo>
                  <a:lnTo>
                    <a:pt x="551" y="2346"/>
                  </a:lnTo>
                  <a:lnTo>
                    <a:pt x="556" y="2346"/>
                  </a:lnTo>
                  <a:lnTo>
                    <a:pt x="556" y="2351"/>
                  </a:lnTo>
                  <a:lnTo>
                    <a:pt x="562" y="2357"/>
                  </a:lnTo>
                  <a:lnTo>
                    <a:pt x="562" y="2363"/>
                  </a:lnTo>
                  <a:lnTo>
                    <a:pt x="567" y="2363"/>
                  </a:lnTo>
                  <a:lnTo>
                    <a:pt x="567" y="2368"/>
                  </a:lnTo>
                  <a:lnTo>
                    <a:pt x="572" y="2374"/>
                  </a:lnTo>
                  <a:lnTo>
                    <a:pt x="572" y="2379"/>
                  </a:lnTo>
                  <a:lnTo>
                    <a:pt x="577" y="2385"/>
                  </a:lnTo>
                  <a:lnTo>
                    <a:pt x="577" y="2391"/>
                  </a:lnTo>
                  <a:lnTo>
                    <a:pt x="582" y="2391"/>
                  </a:lnTo>
                  <a:lnTo>
                    <a:pt x="582" y="2396"/>
                  </a:lnTo>
                  <a:lnTo>
                    <a:pt x="587" y="2402"/>
                  </a:lnTo>
                  <a:lnTo>
                    <a:pt x="587" y="2408"/>
                  </a:lnTo>
                  <a:lnTo>
                    <a:pt x="593" y="2408"/>
                  </a:lnTo>
                  <a:lnTo>
                    <a:pt x="593" y="2413"/>
                  </a:lnTo>
                  <a:lnTo>
                    <a:pt x="598" y="2413"/>
                  </a:lnTo>
                  <a:lnTo>
                    <a:pt x="598" y="2419"/>
                  </a:lnTo>
                  <a:lnTo>
                    <a:pt x="603" y="2424"/>
                  </a:lnTo>
                  <a:lnTo>
                    <a:pt x="608" y="2430"/>
                  </a:lnTo>
                  <a:lnTo>
                    <a:pt x="608" y="2436"/>
                  </a:lnTo>
                  <a:lnTo>
                    <a:pt x="613" y="2436"/>
                  </a:lnTo>
                  <a:lnTo>
                    <a:pt x="613" y="2441"/>
                  </a:lnTo>
                  <a:lnTo>
                    <a:pt x="619" y="2447"/>
                  </a:lnTo>
                  <a:lnTo>
                    <a:pt x="624" y="2453"/>
                  </a:lnTo>
                  <a:lnTo>
                    <a:pt x="624" y="2458"/>
                  </a:lnTo>
                  <a:lnTo>
                    <a:pt x="629" y="2458"/>
                  </a:lnTo>
                  <a:lnTo>
                    <a:pt x="629" y="2464"/>
                  </a:lnTo>
                  <a:lnTo>
                    <a:pt x="634" y="2464"/>
                  </a:lnTo>
                  <a:lnTo>
                    <a:pt x="634" y="2469"/>
                  </a:lnTo>
                  <a:lnTo>
                    <a:pt x="639" y="2469"/>
                  </a:lnTo>
                  <a:lnTo>
                    <a:pt x="639" y="2475"/>
                  </a:lnTo>
                  <a:lnTo>
                    <a:pt x="645" y="2475"/>
                  </a:lnTo>
                  <a:lnTo>
                    <a:pt x="645" y="2481"/>
                  </a:lnTo>
                  <a:lnTo>
                    <a:pt x="650" y="2481"/>
                  </a:lnTo>
                  <a:lnTo>
                    <a:pt x="650" y="2486"/>
                  </a:lnTo>
                  <a:lnTo>
                    <a:pt x="655" y="2486"/>
                  </a:lnTo>
                  <a:lnTo>
                    <a:pt x="655" y="2492"/>
                  </a:lnTo>
                  <a:lnTo>
                    <a:pt x="660" y="2492"/>
                  </a:lnTo>
                  <a:lnTo>
                    <a:pt x="660" y="2498"/>
                  </a:lnTo>
                  <a:lnTo>
                    <a:pt x="665" y="2498"/>
                  </a:lnTo>
                  <a:lnTo>
                    <a:pt x="671" y="2503"/>
                  </a:lnTo>
                  <a:lnTo>
                    <a:pt x="676" y="2509"/>
                  </a:lnTo>
                  <a:lnTo>
                    <a:pt x="681" y="2509"/>
                  </a:lnTo>
                  <a:lnTo>
                    <a:pt x="681" y="2514"/>
                  </a:lnTo>
                  <a:lnTo>
                    <a:pt x="686" y="2514"/>
                  </a:lnTo>
                  <a:lnTo>
                    <a:pt x="686" y="2520"/>
                  </a:lnTo>
                  <a:lnTo>
                    <a:pt x="691" y="2520"/>
                  </a:lnTo>
                  <a:lnTo>
                    <a:pt x="697" y="2520"/>
                  </a:lnTo>
                  <a:lnTo>
                    <a:pt x="697" y="2526"/>
                  </a:lnTo>
                  <a:lnTo>
                    <a:pt x="702" y="2526"/>
                  </a:lnTo>
                  <a:lnTo>
                    <a:pt x="707" y="2531"/>
                  </a:lnTo>
                  <a:lnTo>
                    <a:pt x="712" y="2531"/>
                  </a:lnTo>
                  <a:lnTo>
                    <a:pt x="717" y="2531"/>
                  </a:lnTo>
                  <a:lnTo>
                    <a:pt x="717" y="2537"/>
                  </a:lnTo>
                  <a:lnTo>
                    <a:pt x="723" y="2537"/>
                  </a:lnTo>
                  <a:lnTo>
                    <a:pt x="728" y="2537"/>
                  </a:lnTo>
                  <a:lnTo>
                    <a:pt x="728" y="2543"/>
                  </a:lnTo>
                  <a:lnTo>
                    <a:pt x="733" y="2543"/>
                  </a:lnTo>
                  <a:lnTo>
                    <a:pt x="738" y="2543"/>
                  </a:lnTo>
                  <a:lnTo>
                    <a:pt x="743" y="2543"/>
                  </a:lnTo>
                  <a:lnTo>
                    <a:pt x="749" y="2548"/>
                  </a:lnTo>
                  <a:lnTo>
                    <a:pt x="754" y="2548"/>
                  </a:lnTo>
                  <a:lnTo>
                    <a:pt x="759" y="2548"/>
                  </a:lnTo>
                  <a:lnTo>
                    <a:pt x="764" y="2548"/>
                  </a:lnTo>
                  <a:lnTo>
                    <a:pt x="769" y="2548"/>
                  </a:lnTo>
                  <a:lnTo>
                    <a:pt x="775" y="2548"/>
                  </a:lnTo>
                  <a:lnTo>
                    <a:pt x="780" y="2548"/>
                  </a:lnTo>
                  <a:lnTo>
                    <a:pt x="785" y="2548"/>
                  </a:lnTo>
                  <a:lnTo>
                    <a:pt x="790" y="2548"/>
                  </a:lnTo>
                  <a:lnTo>
                    <a:pt x="795" y="2548"/>
                  </a:lnTo>
                  <a:lnTo>
                    <a:pt x="801" y="2543"/>
                  </a:lnTo>
                  <a:lnTo>
                    <a:pt x="806" y="2543"/>
                  </a:lnTo>
                  <a:lnTo>
                    <a:pt x="811" y="2543"/>
                  </a:lnTo>
                  <a:lnTo>
                    <a:pt x="816" y="2543"/>
                  </a:lnTo>
                  <a:lnTo>
                    <a:pt x="816" y="2537"/>
                  </a:lnTo>
                  <a:lnTo>
                    <a:pt x="821" y="2537"/>
                  </a:lnTo>
                  <a:lnTo>
                    <a:pt x="826" y="2537"/>
                  </a:lnTo>
                  <a:lnTo>
                    <a:pt x="832" y="2531"/>
                  </a:lnTo>
                  <a:lnTo>
                    <a:pt x="837" y="2531"/>
                  </a:lnTo>
                  <a:lnTo>
                    <a:pt x="842" y="2531"/>
                  </a:lnTo>
                  <a:lnTo>
                    <a:pt x="842" y="2526"/>
                  </a:lnTo>
                  <a:lnTo>
                    <a:pt x="847" y="2526"/>
                  </a:lnTo>
                  <a:lnTo>
                    <a:pt x="852" y="2520"/>
                  </a:lnTo>
                  <a:lnTo>
                    <a:pt x="858" y="2520"/>
                  </a:lnTo>
                  <a:lnTo>
                    <a:pt x="858" y="2514"/>
                  </a:lnTo>
                  <a:lnTo>
                    <a:pt x="863" y="2514"/>
                  </a:lnTo>
                  <a:lnTo>
                    <a:pt x="868" y="2509"/>
                  </a:lnTo>
                  <a:lnTo>
                    <a:pt x="873" y="2503"/>
                  </a:lnTo>
                  <a:lnTo>
                    <a:pt x="878" y="2503"/>
                  </a:lnTo>
                  <a:lnTo>
                    <a:pt x="878" y="2498"/>
                  </a:lnTo>
                  <a:lnTo>
                    <a:pt x="884" y="2498"/>
                  </a:lnTo>
                  <a:lnTo>
                    <a:pt x="884" y="2492"/>
                  </a:lnTo>
                  <a:lnTo>
                    <a:pt x="889" y="2492"/>
                  </a:lnTo>
                  <a:lnTo>
                    <a:pt x="889" y="2486"/>
                  </a:lnTo>
                  <a:lnTo>
                    <a:pt x="894" y="2486"/>
                  </a:lnTo>
                  <a:lnTo>
                    <a:pt x="894" y="2481"/>
                  </a:lnTo>
                  <a:lnTo>
                    <a:pt x="899" y="2481"/>
                  </a:lnTo>
                  <a:lnTo>
                    <a:pt x="904" y="2475"/>
                  </a:lnTo>
                  <a:lnTo>
                    <a:pt x="904" y="2469"/>
                  </a:lnTo>
                  <a:lnTo>
                    <a:pt x="910" y="2469"/>
                  </a:lnTo>
                  <a:lnTo>
                    <a:pt x="910" y="2464"/>
                  </a:lnTo>
                  <a:lnTo>
                    <a:pt x="915" y="2464"/>
                  </a:lnTo>
                  <a:lnTo>
                    <a:pt x="915" y="2458"/>
                  </a:lnTo>
                  <a:lnTo>
                    <a:pt x="920" y="2458"/>
                  </a:lnTo>
                  <a:lnTo>
                    <a:pt x="920" y="2453"/>
                  </a:lnTo>
                  <a:lnTo>
                    <a:pt x="925" y="2453"/>
                  </a:lnTo>
                  <a:lnTo>
                    <a:pt x="925" y="2447"/>
                  </a:lnTo>
                  <a:lnTo>
                    <a:pt x="930" y="2441"/>
                  </a:lnTo>
                  <a:lnTo>
                    <a:pt x="930" y="2436"/>
                  </a:lnTo>
                  <a:lnTo>
                    <a:pt x="936" y="2436"/>
                  </a:lnTo>
                  <a:lnTo>
                    <a:pt x="936" y="2430"/>
                  </a:lnTo>
                  <a:lnTo>
                    <a:pt x="941" y="2430"/>
                  </a:lnTo>
                  <a:lnTo>
                    <a:pt x="941" y="2424"/>
                  </a:lnTo>
                  <a:lnTo>
                    <a:pt x="946" y="2419"/>
                  </a:lnTo>
                  <a:lnTo>
                    <a:pt x="951" y="2413"/>
                  </a:lnTo>
                  <a:lnTo>
                    <a:pt x="951" y="2408"/>
                  </a:lnTo>
                  <a:lnTo>
                    <a:pt x="956" y="2408"/>
                  </a:lnTo>
                  <a:lnTo>
                    <a:pt x="956" y="2402"/>
                  </a:lnTo>
                  <a:lnTo>
                    <a:pt x="962" y="2402"/>
                  </a:lnTo>
                  <a:lnTo>
                    <a:pt x="962" y="2396"/>
                  </a:lnTo>
                  <a:lnTo>
                    <a:pt x="962" y="2391"/>
                  </a:lnTo>
                  <a:lnTo>
                    <a:pt x="967" y="2391"/>
                  </a:lnTo>
                  <a:lnTo>
                    <a:pt x="967" y="2385"/>
                  </a:lnTo>
                  <a:lnTo>
                    <a:pt x="972" y="2379"/>
                  </a:lnTo>
                  <a:lnTo>
                    <a:pt x="972" y="2374"/>
                  </a:lnTo>
                  <a:lnTo>
                    <a:pt x="977" y="2374"/>
                  </a:lnTo>
                  <a:lnTo>
                    <a:pt x="977" y="2368"/>
                  </a:lnTo>
                  <a:lnTo>
                    <a:pt x="977" y="2363"/>
                  </a:lnTo>
                  <a:lnTo>
                    <a:pt x="982" y="2363"/>
                  </a:lnTo>
                </a:path>
              </a:pathLst>
            </a:custGeom>
            <a:noFill/>
            <a:ln w="22225">
              <a:solidFill>
                <a:schemeClr val="folHlink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6575" name="Freeform 15"/>
            <p:cNvSpPr>
              <a:spLocks/>
            </p:cNvSpPr>
            <p:nvPr/>
          </p:nvSpPr>
          <p:spPr bwMode="auto">
            <a:xfrm>
              <a:off x="3198" y="-218"/>
              <a:ext cx="562" cy="2363"/>
            </a:xfrm>
            <a:custGeom>
              <a:avLst/>
              <a:gdLst>
                <a:gd name="T0" fmla="*/ 6 w 562"/>
                <a:gd name="T1" fmla="*/ 2346 h 2363"/>
                <a:gd name="T2" fmla="*/ 21 w 562"/>
                <a:gd name="T3" fmla="*/ 2323 h 2363"/>
                <a:gd name="T4" fmla="*/ 32 w 562"/>
                <a:gd name="T5" fmla="*/ 2301 h 2363"/>
                <a:gd name="T6" fmla="*/ 42 w 562"/>
                <a:gd name="T7" fmla="*/ 2273 h 2363"/>
                <a:gd name="T8" fmla="*/ 58 w 562"/>
                <a:gd name="T9" fmla="*/ 2244 h 2363"/>
                <a:gd name="T10" fmla="*/ 68 w 562"/>
                <a:gd name="T11" fmla="*/ 2216 h 2363"/>
                <a:gd name="T12" fmla="*/ 78 w 562"/>
                <a:gd name="T13" fmla="*/ 2188 h 2363"/>
                <a:gd name="T14" fmla="*/ 89 w 562"/>
                <a:gd name="T15" fmla="*/ 2166 h 2363"/>
                <a:gd name="T16" fmla="*/ 99 w 562"/>
                <a:gd name="T17" fmla="*/ 2138 h 2363"/>
                <a:gd name="T18" fmla="*/ 109 w 562"/>
                <a:gd name="T19" fmla="*/ 2109 h 2363"/>
                <a:gd name="T20" fmla="*/ 120 w 562"/>
                <a:gd name="T21" fmla="*/ 2081 h 2363"/>
                <a:gd name="T22" fmla="*/ 130 w 562"/>
                <a:gd name="T23" fmla="*/ 2053 h 2363"/>
                <a:gd name="T24" fmla="*/ 141 w 562"/>
                <a:gd name="T25" fmla="*/ 2025 h 2363"/>
                <a:gd name="T26" fmla="*/ 151 w 562"/>
                <a:gd name="T27" fmla="*/ 1991 h 2363"/>
                <a:gd name="T28" fmla="*/ 161 w 562"/>
                <a:gd name="T29" fmla="*/ 1963 h 2363"/>
                <a:gd name="T30" fmla="*/ 172 w 562"/>
                <a:gd name="T31" fmla="*/ 1929 h 2363"/>
                <a:gd name="T32" fmla="*/ 182 w 562"/>
                <a:gd name="T33" fmla="*/ 1896 h 2363"/>
                <a:gd name="T34" fmla="*/ 193 w 562"/>
                <a:gd name="T35" fmla="*/ 1862 h 2363"/>
                <a:gd name="T36" fmla="*/ 203 w 562"/>
                <a:gd name="T37" fmla="*/ 1828 h 2363"/>
                <a:gd name="T38" fmla="*/ 213 w 562"/>
                <a:gd name="T39" fmla="*/ 1789 h 2363"/>
                <a:gd name="T40" fmla="*/ 224 w 562"/>
                <a:gd name="T41" fmla="*/ 1755 h 2363"/>
                <a:gd name="T42" fmla="*/ 229 w 562"/>
                <a:gd name="T43" fmla="*/ 1716 h 2363"/>
                <a:gd name="T44" fmla="*/ 239 w 562"/>
                <a:gd name="T45" fmla="*/ 1676 h 2363"/>
                <a:gd name="T46" fmla="*/ 250 w 562"/>
                <a:gd name="T47" fmla="*/ 1637 h 2363"/>
                <a:gd name="T48" fmla="*/ 260 w 562"/>
                <a:gd name="T49" fmla="*/ 1598 h 2363"/>
                <a:gd name="T50" fmla="*/ 271 w 562"/>
                <a:gd name="T51" fmla="*/ 1558 h 2363"/>
                <a:gd name="T52" fmla="*/ 281 w 562"/>
                <a:gd name="T53" fmla="*/ 1519 h 2363"/>
                <a:gd name="T54" fmla="*/ 291 w 562"/>
                <a:gd name="T55" fmla="*/ 1474 h 2363"/>
                <a:gd name="T56" fmla="*/ 302 w 562"/>
                <a:gd name="T57" fmla="*/ 1429 h 2363"/>
                <a:gd name="T58" fmla="*/ 312 w 562"/>
                <a:gd name="T59" fmla="*/ 1384 h 2363"/>
                <a:gd name="T60" fmla="*/ 323 w 562"/>
                <a:gd name="T61" fmla="*/ 1339 h 2363"/>
                <a:gd name="T62" fmla="*/ 333 w 562"/>
                <a:gd name="T63" fmla="*/ 1294 h 2363"/>
                <a:gd name="T64" fmla="*/ 343 w 562"/>
                <a:gd name="T65" fmla="*/ 1249 h 2363"/>
                <a:gd name="T66" fmla="*/ 354 w 562"/>
                <a:gd name="T67" fmla="*/ 1198 h 2363"/>
                <a:gd name="T68" fmla="*/ 364 w 562"/>
                <a:gd name="T69" fmla="*/ 1148 h 2363"/>
                <a:gd name="T70" fmla="*/ 374 w 562"/>
                <a:gd name="T71" fmla="*/ 1097 h 2363"/>
                <a:gd name="T72" fmla="*/ 385 w 562"/>
                <a:gd name="T73" fmla="*/ 1046 h 2363"/>
                <a:gd name="T74" fmla="*/ 395 w 562"/>
                <a:gd name="T75" fmla="*/ 996 h 2363"/>
                <a:gd name="T76" fmla="*/ 406 w 562"/>
                <a:gd name="T77" fmla="*/ 945 h 2363"/>
                <a:gd name="T78" fmla="*/ 411 w 562"/>
                <a:gd name="T79" fmla="*/ 895 h 2363"/>
                <a:gd name="T80" fmla="*/ 421 w 562"/>
                <a:gd name="T81" fmla="*/ 838 h 2363"/>
                <a:gd name="T82" fmla="*/ 432 w 562"/>
                <a:gd name="T83" fmla="*/ 782 h 2363"/>
                <a:gd name="T84" fmla="*/ 442 w 562"/>
                <a:gd name="T85" fmla="*/ 726 h 2363"/>
                <a:gd name="T86" fmla="*/ 452 w 562"/>
                <a:gd name="T87" fmla="*/ 670 h 2363"/>
                <a:gd name="T88" fmla="*/ 463 w 562"/>
                <a:gd name="T89" fmla="*/ 613 h 2363"/>
                <a:gd name="T90" fmla="*/ 473 w 562"/>
                <a:gd name="T91" fmla="*/ 551 h 2363"/>
                <a:gd name="T92" fmla="*/ 484 w 562"/>
                <a:gd name="T93" fmla="*/ 495 h 2363"/>
                <a:gd name="T94" fmla="*/ 494 w 562"/>
                <a:gd name="T95" fmla="*/ 433 h 2363"/>
                <a:gd name="T96" fmla="*/ 504 w 562"/>
                <a:gd name="T97" fmla="*/ 371 h 2363"/>
                <a:gd name="T98" fmla="*/ 515 w 562"/>
                <a:gd name="T99" fmla="*/ 310 h 2363"/>
                <a:gd name="T100" fmla="*/ 525 w 562"/>
                <a:gd name="T101" fmla="*/ 248 h 2363"/>
                <a:gd name="T102" fmla="*/ 536 w 562"/>
                <a:gd name="T103" fmla="*/ 186 h 2363"/>
                <a:gd name="T104" fmla="*/ 546 w 562"/>
                <a:gd name="T105" fmla="*/ 118 h 2363"/>
                <a:gd name="T106" fmla="*/ 556 w 562"/>
                <a:gd name="T107" fmla="*/ 56 h 2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562" h="2363">
                  <a:moveTo>
                    <a:pt x="0" y="2363"/>
                  </a:moveTo>
                  <a:lnTo>
                    <a:pt x="0" y="2357"/>
                  </a:lnTo>
                  <a:lnTo>
                    <a:pt x="6" y="2357"/>
                  </a:lnTo>
                  <a:lnTo>
                    <a:pt x="6" y="2351"/>
                  </a:lnTo>
                  <a:lnTo>
                    <a:pt x="6" y="2346"/>
                  </a:lnTo>
                  <a:lnTo>
                    <a:pt x="11" y="2346"/>
                  </a:lnTo>
                  <a:lnTo>
                    <a:pt x="11" y="2340"/>
                  </a:lnTo>
                  <a:lnTo>
                    <a:pt x="16" y="2334"/>
                  </a:lnTo>
                  <a:lnTo>
                    <a:pt x="16" y="2329"/>
                  </a:lnTo>
                  <a:lnTo>
                    <a:pt x="21" y="2323"/>
                  </a:lnTo>
                  <a:lnTo>
                    <a:pt x="21" y="2318"/>
                  </a:lnTo>
                  <a:lnTo>
                    <a:pt x="26" y="2312"/>
                  </a:lnTo>
                  <a:lnTo>
                    <a:pt x="26" y="2306"/>
                  </a:lnTo>
                  <a:lnTo>
                    <a:pt x="32" y="2306"/>
                  </a:lnTo>
                  <a:lnTo>
                    <a:pt x="32" y="2301"/>
                  </a:lnTo>
                  <a:lnTo>
                    <a:pt x="32" y="2295"/>
                  </a:lnTo>
                  <a:lnTo>
                    <a:pt x="37" y="2289"/>
                  </a:lnTo>
                  <a:lnTo>
                    <a:pt x="42" y="2284"/>
                  </a:lnTo>
                  <a:lnTo>
                    <a:pt x="42" y="2278"/>
                  </a:lnTo>
                  <a:lnTo>
                    <a:pt x="42" y="2273"/>
                  </a:lnTo>
                  <a:lnTo>
                    <a:pt x="47" y="2267"/>
                  </a:lnTo>
                  <a:lnTo>
                    <a:pt x="52" y="2261"/>
                  </a:lnTo>
                  <a:lnTo>
                    <a:pt x="52" y="2256"/>
                  </a:lnTo>
                  <a:lnTo>
                    <a:pt x="52" y="2250"/>
                  </a:lnTo>
                  <a:lnTo>
                    <a:pt x="58" y="2244"/>
                  </a:lnTo>
                  <a:lnTo>
                    <a:pt x="58" y="2239"/>
                  </a:lnTo>
                  <a:lnTo>
                    <a:pt x="63" y="2233"/>
                  </a:lnTo>
                  <a:lnTo>
                    <a:pt x="63" y="2228"/>
                  </a:lnTo>
                  <a:lnTo>
                    <a:pt x="68" y="2222"/>
                  </a:lnTo>
                  <a:lnTo>
                    <a:pt x="68" y="2216"/>
                  </a:lnTo>
                  <a:lnTo>
                    <a:pt x="73" y="2211"/>
                  </a:lnTo>
                  <a:lnTo>
                    <a:pt x="73" y="2205"/>
                  </a:lnTo>
                  <a:lnTo>
                    <a:pt x="78" y="2199"/>
                  </a:lnTo>
                  <a:lnTo>
                    <a:pt x="78" y="2194"/>
                  </a:lnTo>
                  <a:lnTo>
                    <a:pt x="78" y="2188"/>
                  </a:lnTo>
                  <a:lnTo>
                    <a:pt x="84" y="2183"/>
                  </a:lnTo>
                  <a:lnTo>
                    <a:pt x="84" y="2177"/>
                  </a:lnTo>
                  <a:lnTo>
                    <a:pt x="89" y="2177"/>
                  </a:lnTo>
                  <a:lnTo>
                    <a:pt x="89" y="2171"/>
                  </a:lnTo>
                  <a:lnTo>
                    <a:pt x="89" y="2166"/>
                  </a:lnTo>
                  <a:lnTo>
                    <a:pt x="94" y="2160"/>
                  </a:lnTo>
                  <a:lnTo>
                    <a:pt x="94" y="2154"/>
                  </a:lnTo>
                  <a:lnTo>
                    <a:pt x="94" y="2149"/>
                  </a:lnTo>
                  <a:lnTo>
                    <a:pt x="99" y="2143"/>
                  </a:lnTo>
                  <a:lnTo>
                    <a:pt x="99" y="2138"/>
                  </a:lnTo>
                  <a:lnTo>
                    <a:pt x="104" y="2132"/>
                  </a:lnTo>
                  <a:lnTo>
                    <a:pt x="104" y="2126"/>
                  </a:lnTo>
                  <a:lnTo>
                    <a:pt x="104" y="2121"/>
                  </a:lnTo>
                  <a:lnTo>
                    <a:pt x="109" y="2115"/>
                  </a:lnTo>
                  <a:lnTo>
                    <a:pt x="109" y="2109"/>
                  </a:lnTo>
                  <a:lnTo>
                    <a:pt x="115" y="2104"/>
                  </a:lnTo>
                  <a:lnTo>
                    <a:pt x="115" y="2098"/>
                  </a:lnTo>
                  <a:lnTo>
                    <a:pt x="115" y="2093"/>
                  </a:lnTo>
                  <a:lnTo>
                    <a:pt x="120" y="2087"/>
                  </a:lnTo>
                  <a:lnTo>
                    <a:pt x="120" y="2081"/>
                  </a:lnTo>
                  <a:lnTo>
                    <a:pt x="125" y="2076"/>
                  </a:lnTo>
                  <a:lnTo>
                    <a:pt x="125" y="2070"/>
                  </a:lnTo>
                  <a:lnTo>
                    <a:pt x="125" y="2064"/>
                  </a:lnTo>
                  <a:lnTo>
                    <a:pt x="130" y="2059"/>
                  </a:lnTo>
                  <a:lnTo>
                    <a:pt x="130" y="2053"/>
                  </a:lnTo>
                  <a:lnTo>
                    <a:pt x="130" y="2048"/>
                  </a:lnTo>
                  <a:lnTo>
                    <a:pt x="135" y="2042"/>
                  </a:lnTo>
                  <a:lnTo>
                    <a:pt x="135" y="2036"/>
                  </a:lnTo>
                  <a:lnTo>
                    <a:pt x="141" y="2031"/>
                  </a:lnTo>
                  <a:lnTo>
                    <a:pt x="141" y="2025"/>
                  </a:lnTo>
                  <a:lnTo>
                    <a:pt x="141" y="2019"/>
                  </a:lnTo>
                  <a:lnTo>
                    <a:pt x="146" y="2014"/>
                  </a:lnTo>
                  <a:lnTo>
                    <a:pt x="146" y="2008"/>
                  </a:lnTo>
                  <a:lnTo>
                    <a:pt x="151" y="2003"/>
                  </a:lnTo>
                  <a:lnTo>
                    <a:pt x="151" y="1991"/>
                  </a:lnTo>
                  <a:lnTo>
                    <a:pt x="151" y="1986"/>
                  </a:lnTo>
                  <a:lnTo>
                    <a:pt x="156" y="1980"/>
                  </a:lnTo>
                  <a:lnTo>
                    <a:pt x="156" y="1974"/>
                  </a:lnTo>
                  <a:lnTo>
                    <a:pt x="161" y="1969"/>
                  </a:lnTo>
                  <a:lnTo>
                    <a:pt x="161" y="1963"/>
                  </a:lnTo>
                  <a:lnTo>
                    <a:pt x="161" y="1958"/>
                  </a:lnTo>
                  <a:lnTo>
                    <a:pt x="167" y="1952"/>
                  </a:lnTo>
                  <a:lnTo>
                    <a:pt x="167" y="1941"/>
                  </a:lnTo>
                  <a:lnTo>
                    <a:pt x="167" y="1935"/>
                  </a:lnTo>
                  <a:lnTo>
                    <a:pt x="172" y="1929"/>
                  </a:lnTo>
                  <a:lnTo>
                    <a:pt x="172" y="1924"/>
                  </a:lnTo>
                  <a:lnTo>
                    <a:pt x="177" y="1918"/>
                  </a:lnTo>
                  <a:lnTo>
                    <a:pt x="177" y="1913"/>
                  </a:lnTo>
                  <a:lnTo>
                    <a:pt x="177" y="1901"/>
                  </a:lnTo>
                  <a:lnTo>
                    <a:pt x="182" y="1896"/>
                  </a:lnTo>
                  <a:lnTo>
                    <a:pt x="182" y="1890"/>
                  </a:lnTo>
                  <a:lnTo>
                    <a:pt x="187" y="1884"/>
                  </a:lnTo>
                  <a:lnTo>
                    <a:pt x="187" y="1879"/>
                  </a:lnTo>
                  <a:lnTo>
                    <a:pt x="187" y="1868"/>
                  </a:lnTo>
                  <a:lnTo>
                    <a:pt x="193" y="1862"/>
                  </a:lnTo>
                  <a:lnTo>
                    <a:pt x="193" y="1856"/>
                  </a:lnTo>
                  <a:lnTo>
                    <a:pt x="193" y="1851"/>
                  </a:lnTo>
                  <a:lnTo>
                    <a:pt x="198" y="1839"/>
                  </a:lnTo>
                  <a:lnTo>
                    <a:pt x="198" y="1834"/>
                  </a:lnTo>
                  <a:lnTo>
                    <a:pt x="203" y="1828"/>
                  </a:lnTo>
                  <a:lnTo>
                    <a:pt x="203" y="1823"/>
                  </a:lnTo>
                  <a:lnTo>
                    <a:pt x="203" y="1811"/>
                  </a:lnTo>
                  <a:lnTo>
                    <a:pt x="208" y="1806"/>
                  </a:lnTo>
                  <a:lnTo>
                    <a:pt x="208" y="1800"/>
                  </a:lnTo>
                  <a:lnTo>
                    <a:pt x="213" y="1789"/>
                  </a:lnTo>
                  <a:lnTo>
                    <a:pt x="213" y="1783"/>
                  </a:lnTo>
                  <a:lnTo>
                    <a:pt x="213" y="1778"/>
                  </a:lnTo>
                  <a:lnTo>
                    <a:pt x="219" y="1772"/>
                  </a:lnTo>
                  <a:lnTo>
                    <a:pt x="219" y="1761"/>
                  </a:lnTo>
                  <a:lnTo>
                    <a:pt x="224" y="1755"/>
                  </a:lnTo>
                  <a:lnTo>
                    <a:pt x="224" y="1749"/>
                  </a:lnTo>
                  <a:lnTo>
                    <a:pt x="224" y="1738"/>
                  </a:lnTo>
                  <a:lnTo>
                    <a:pt x="229" y="1733"/>
                  </a:lnTo>
                  <a:lnTo>
                    <a:pt x="229" y="1727"/>
                  </a:lnTo>
                  <a:lnTo>
                    <a:pt x="229" y="1716"/>
                  </a:lnTo>
                  <a:lnTo>
                    <a:pt x="234" y="1710"/>
                  </a:lnTo>
                  <a:lnTo>
                    <a:pt x="234" y="1704"/>
                  </a:lnTo>
                  <a:lnTo>
                    <a:pt x="239" y="1693"/>
                  </a:lnTo>
                  <a:lnTo>
                    <a:pt x="239" y="1688"/>
                  </a:lnTo>
                  <a:lnTo>
                    <a:pt x="239" y="1676"/>
                  </a:lnTo>
                  <a:lnTo>
                    <a:pt x="245" y="1671"/>
                  </a:lnTo>
                  <a:lnTo>
                    <a:pt x="245" y="1665"/>
                  </a:lnTo>
                  <a:lnTo>
                    <a:pt x="250" y="1654"/>
                  </a:lnTo>
                  <a:lnTo>
                    <a:pt x="250" y="1648"/>
                  </a:lnTo>
                  <a:lnTo>
                    <a:pt x="250" y="1637"/>
                  </a:lnTo>
                  <a:lnTo>
                    <a:pt x="255" y="1631"/>
                  </a:lnTo>
                  <a:lnTo>
                    <a:pt x="255" y="1626"/>
                  </a:lnTo>
                  <a:lnTo>
                    <a:pt x="260" y="1614"/>
                  </a:lnTo>
                  <a:lnTo>
                    <a:pt x="260" y="1609"/>
                  </a:lnTo>
                  <a:lnTo>
                    <a:pt x="260" y="1598"/>
                  </a:lnTo>
                  <a:lnTo>
                    <a:pt x="265" y="1592"/>
                  </a:lnTo>
                  <a:lnTo>
                    <a:pt x="265" y="1581"/>
                  </a:lnTo>
                  <a:lnTo>
                    <a:pt x="265" y="1575"/>
                  </a:lnTo>
                  <a:lnTo>
                    <a:pt x="271" y="1564"/>
                  </a:lnTo>
                  <a:lnTo>
                    <a:pt x="271" y="1558"/>
                  </a:lnTo>
                  <a:lnTo>
                    <a:pt x="276" y="1553"/>
                  </a:lnTo>
                  <a:lnTo>
                    <a:pt x="276" y="1541"/>
                  </a:lnTo>
                  <a:lnTo>
                    <a:pt x="276" y="1536"/>
                  </a:lnTo>
                  <a:lnTo>
                    <a:pt x="281" y="1524"/>
                  </a:lnTo>
                  <a:lnTo>
                    <a:pt x="281" y="1519"/>
                  </a:lnTo>
                  <a:lnTo>
                    <a:pt x="286" y="1508"/>
                  </a:lnTo>
                  <a:lnTo>
                    <a:pt x="286" y="1502"/>
                  </a:lnTo>
                  <a:lnTo>
                    <a:pt x="286" y="1491"/>
                  </a:lnTo>
                  <a:lnTo>
                    <a:pt x="291" y="1479"/>
                  </a:lnTo>
                  <a:lnTo>
                    <a:pt x="291" y="1474"/>
                  </a:lnTo>
                  <a:lnTo>
                    <a:pt x="297" y="1463"/>
                  </a:lnTo>
                  <a:lnTo>
                    <a:pt x="297" y="1457"/>
                  </a:lnTo>
                  <a:lnTo>
                    <a:pt x="297" y="1446"/>
                  </a:lnTo>
                  <a:lnTo>
                    <a:pt x="302" y="1440"/>
                  </a:lnTo>
                  <a:lnTo>
                    <a:pt x="302" y="1429"/>
                  </a:lnTo>
                  <a:lnTo>
                    <a:pt x="302" y="1423"/>
                  </a:lnTo>
                  <a:lnTo>
                    <a:pt x="307" y="1412"/>
                  </a:lnTo>
                  <a:lnTo>
                    <a:pt x="307" y="1401"/>
                  </a:lnTo>
                  <a:lnTo>
                    <a:pt x="312" y="1395"/>
                  </a:lnTo>
                  <a:lnTo>
                    <a:pt x="312" y="1384"/>
                  </a:lnTo>
                  <a:lnTo>
                    <a:pt x="312" y="1378"/>
                  </a:lnTo>
                  <a:lnTo>
                    <a:pt x="317" y="1367"/>
                  </a:lnTo>
                  <a:lnTo>
                    <a:pt x="317" y="1356"/>
                  </a:lnTo>
                  <a:lnTo>
                    <a:pt x="323" y="1350"/>
                  </a:lnTo>
                  <a:lnTo>
                    <a:pt x="323" y="1339"/>
                  </a:lnTo>
                  <a:lnTo>
                    <a:pt x="323" y="1333"/>
                  </a:lnTo>
                  <a:lnTo>
                    <a:pt x="328" y="1322"/>
                  </a:lnTo>
                  <a:lnTo>
                    <a:pt x="328" y="1311"/>
                  </a:lnTo>
                  <a:lnTo>
                    <a:pt x="333" y="1305"/>
                  </a:lnTo>
                  <a:lnTo>
                    <a:pt x="333" y="1294"/>
                  </a:lnTo>
                  <a:lnTo>
                    <a:pt x="333" y="1283"/>
                  </a:lnTo>
                  <a:lnTo>
                    <a:pt x="338" y="1277"/>
                  </a:lnTo>
                  <a:lnTo>
                    <a:pt x="338" y="1266"/>
                  </a:lnTo>
                  <a:lnTo>
                    <a:pt x="338" y="1255"/>
                  </a:lnTo>
                  <a:lnTo>
                    <a:pt x="343" y="1249"/>
                  </a:lnTo>
                  <a:lnTo>
                    <a:pt x="343" y="1238"/>
                  </a:lnTo>
                  <a:lnTo>
                    <a:pt x="349" y="1226"/>
                  </a:lnTo>
                  <a:lnTo>
                    <a:pt x="349" y="1215"/>
                  </a:lnTo>
                  <a:lnTo>
                    <a:pt x="349" y="1210"/>
                  </a:lnTo>
                  <a:lnTo>
                    <a:pt x="354" y="1198"/>
                  </a:lnTo>
                  <a:lnTo>
                    <a:pt x="354" y="1187"/>
                  </a:lnTo>
                  <a:lnTo>
                    <a:pt x="359" y="1181"/>
                  </a:lnTo>
                  <a:lnTo>
                    <a:pt x="359" y="1170"/>
                  </a:lnTo>
                  <a:lnTo>
                    <a:pt x="359" y="1159"/>
                  </a:lnTo>
                  <a:lnTo>
                    <a:pt x="364" y="1148"/>
                  </a:lnTo>
                  <a:lnTo>
                    <a:pt x="364" y="1142"/>
                  </a:lnTo>
                  <a:lnTo>
                    <a:pt x="369" y="1131"/>
                  </a:lnTo>
                  <a:lnTo>
                    <a:pt x="369" y="1120"/>
                  </a:lnTo>
                  <a:lnTo>
                    <a:pt x="369" y="1108"/>
                  </a:lnTo>
                  <a:lnTo>
                    <a:pt x="374" y="1097"/>
                  </a:lnTo>
                  <a:lnTo>
                    <a:pt x="374" y="1091"/>
                  </a:lnTo>
                  <a:lnTo>
                    <a:pt x="374" y="1080"/>
                  </a:lnTo>
                  <a:lnTo>
                    <a:pt x="380" y="1069"/>
                  </a:lnTo>
                  <a:lnTo>
                    <a:pt x="380" y="1058"/>
                  </a:lnTo>
                  <a:lnTo>
                    <a:pt x="385" y="1046"/>
                  </a:lnTo>
                  <a:lnTo>
                    <a:pt x="385" y="1041"/>
                  </a:lnTo>
                  <a:lnTo>
                    <a:pt x="385" y="1030"/>
                  </a:lnTo>
                  <a:lnTo>
                    <a:pt x="390" y="1018"/>
                  </a:lnTo>
                  <a:lnTo>
                    <a:pt x="390" y="1007"/>
                  </a:lnTo>
                  <a:lnTo>
                    <a:pt x="395" y="996"/>
                  </a:lnTo>
                  <a:lnTo>
                    <a:pt x="395" y="985"/>
                  </a:lnTo>
                  <a:lnTo>
                    <a:pt x="395" y="979"/>
                  </a:lnTo>
                  <a:lnTo>
                    <a:pt x="400" y="968"/>
                  </a:lnTo>
                  <a:lnTo>
                    <a:pt x="400" y="956"/>
                  </a:lnTo>
                  <a:lnTo>
                    <a:pt x="406" y="945"/>
                  </a:lnTo>
                  <a:lnTo>
                    <a:pt x="406" y="934"/>
                  </a:lnTo>
                  <a:lnTo>
                    <a:pt x="406" y="923"/>
                  </a:lnTo>
                  <a:lnTo>
                    <a:pt x="411" y="911"/>
                  </a:lnTo>
                  <a:lnTo>
                    <a:pt x="411" y="900"/>
                  </a:lnTo>
                  <a:lnTo>
                    <a:pt x="411" y="895"/>
                  </a:lnTo>
                  <a:lnTo>
                    <a:pt x="416" y="883"/>
                  </a:lnTo>
                  <a:lnTo>
                    <a:pt x="416" y="872"/>
                  </a:lnTo>
                  <a:lnTo>
                    <a:pt x="421" y="861"/>
                  </a:lnTo>
                  <a:lnTo>
                    <a:pt x="421" y="850"/>
                  </a:lnTo>
                  <a:lnTo>
                    <a:pt x="421" y="838"/>
                  </a:lnTo>
                  <a:lnTo>
                    <a:pt x="426" y="827"/>
                  </a:lnTo>
                  <a:lnTo>
                    <a:pt x="426" y="816"/>
                  </a:lnTo>
                  <a:lnTo>
                    <a:pt x="432" y="805"/>
                  </a:lnTo>
                  <a:lnTo>
                    <a:pt x="432" y="793"/>
                  </a:lnTo>
                  <a:lnTo>
                    <a:pt x="432" y="782"/>
                  </a:lnTo>
                  <a:lnTo>
                    <a:pt x="437" y="771"/>
                  </a:lnTo>
                  <a:lnTo>
                    <a:pt x="437" y="760"/>
                  </a:lnTo>
                  <a:lnTo>
                    <a:pt x="442" y="748"/>
                  </a:lnTo>
                  <a:lnTo>
                    <a:pt x="442" y="737"/>
                  </a:lnTo>
                  <a:lnTo>
                    <a:pt x="442" y="726"/>
                  </a:lnTo>
                  <a:lnTo>
                    <a:pt x="447" y="715"/>
                  </a:lnTo>
                  <a:lnTo>
                    <a:pt x="447" y="703"/>
                  </a:lnTo>
                  <a:lnTo>
                    <a:pt x="447" y="692"/>
                  </a:lnTo>
                  <a:lnTo>
                    <a:pt x="452" y="681"/>
                  </a:lnTo>
                  <a:lnTo>
                    <a:pt x="452" y="670"/>
                  </a:lnTo>
                  <a:lnTo>
                    <a:pt x="458" y="658"/>
                  </a:lnTo>
                  <a:lnTo>
                    <a:pt x="458" y="647"/>
                  </a:lnTo>
                  <a:lnTo>
                    <a:pt x="458" y="636"/>
                  </a:lnTo>
                  <a:lnTo>
                    <a:pt x="463" y="625"/>
                  </a:lnTo>
                  <a:lnTo>
                    <a:pt x="463" y="613"/>
                  </a:lnTo>
                  <a:lnTo>
                    <a:pt x="468" y="602"/>
                  </a:lnTo>
                  <a:lnTo>
                    <a:pt x="468" y="591"/>
                  </a:lnTo>
                  <a:lnTo>
                    <a:pt x="468" y="580"/>
                  </a:lnTo>
                  <a:lnTo>
                    <a:pt x="473" y="568"/>
                  </a:lnTo>
                  <a:lnTo>
                    <a:pt x="473" y="551"/>
                  </a:lnTo>
                  <a:lnTo>
                    <a:pt x="478" y="540"/>
                  </a:lnTo>
                  <a:lnTo>
                    <a:pt x="478" y="529"/>
                  </a:lnTo>
                  <a:lnTo>
                    <a:pt x="478" y="518"/>
                  </a:lnTo>
                  <a:lnTo>
                    <a:pt x="484" y="506"/>
                  </a:lnTo>
                  <a:lnTo>
                    <a:pt x="484" y="495"/>
                  </a:lnTo>
                  <a:lnTo>
                    <a:pt x="484" y="484"/>
                  </a:lnTo>
                  <a:lnTo>
                    <a:pt x="489" y="473"/>
                  </a:lnTo>
                  <a:lnTo>
                    <a:pt x="489" y="461"/>
                  </a:lnTo>
                  <a:lnTo>
                    <a:pt x="494" y="445"/>
                  </a:lnTo>
                  <a:lnTo>
                    <a:pt x="494" y="433"/>
                  </a:lnTo>
                  <a:lnTo>
                    <a:pt x="494" y="422"/>
                  </a:lnTo>
                  <a:lnTo>
                    <a:pt x="499" y="411"/>
                  </a:lnTo>
                  <a:lnTo>
                    <a:pt x="499" y="400"/>
                  </a:lnTo>
                  <a:lnTo>
                    <a:pt x="504" y="388"/>
                  </a:lnTo>
                  <a:lnTo>
                    <a:pt x="504" y="371"/>
                  </a:lnTo>
                  <a:lnTo>
                    <a:pt x="504" y="360"/>
                  </a:lnTo>
                  <a:lnTo>
                    <a:pt x="510" y="349"/>
                  </a:lnTo>
                  <a:lnTo>
                    <a:pt x="510" y="338"/>
                  </a:lnTo>
                  <a:lnTo>
                    <a:pt x="515" y="326"/>
                  </a:lnTo>
                  <a:lnTo>
                    <a:pt x="515" y="310"/>
                  </a:lnTo>
                  <a:lnTo>
                    <a:pt x="515" y="298"/>
                  </a:lnTo>
                  <a:lnTo>
                    <a:pt x="520" y="287"/>
                  </a:lnTo>
                  <a:lnTo>
                    <a:pt x="520" y="276"/>
                  </a:lnTo>
                  <a:lnTo>
                    <a:pt x="520" y="259"/>
                  </a:lnTo>
                  <a:lnTo>
                    <a:pt x="525" y="248"/>
                  </a:lnTo>
                  <a:lnTo>
                    <a:pt x="525" y="236"/>
                  </a:lnTo>
                  <a:lnTo>
                    <a:pt x="530" y="225"/>
                  </a:lnTo>
                  <a:lnTo>
                    <a:pt x="530" y="208"/>
                  </a:lnTo>
                  <a:lnTo>
                    <a:pt x="530" y="197"/>
                  </a:lnTo>
                  <a:lnTo>
                    <a:pt x="536" y="186"/>
                  </a:lnTo>
                  <a:lnTo>
                    <a:pt x="536" y="175"/>
                  </a:lnTo>
                  <a:lnTo>
                    <a:pt x="541" y="158"/>
                  </a:lnTo>
                  <a:lnTo>
                    <a:pt x="541" y="146"/>
                  </a:lnTo>
                  <a:lnTo>
                    <a:pt x="541" y="135"/>
                  </a:lnTo>
                  <a:lnTo>
                    <a:pt x="546" y="118"/>
                  </a:lnTo>
                  <a:lnTo>
                    <a:pt x="546" y="107"/>
                  </a:lnTo>
                  <a:lnTo>
                    <a:pt x="546" y="96"/>
                  </a:lnTo>
                  <a:lnTo>
                    <a:pt x="551" y="79"/>
                  </a:lnTo>
                  <a:lnTo>
                    <a:pt x="551" y="68"/>
                  </a:lnTo>
                  <a:lnTo>
                    <a:pt x="556" y="56"/>
                  </a:lnTo>
                  <a:lnTo>
                    <a:pt x="556" y="40"/>
                  </a:lnTo>
                  <a:lnTo>
                    <a:pt x="556" y="28"/>
                  </a:lnTo>
                  <a:lnTo>
                    <a:pt x="562" y="17"/>
                  </a:lnTo>
                  <a:lnTo>
                    <a:pt x="562" y="0"/>
                  </a:lnTo>
                </a:path>
              </a:pathLst>
            </a:custGeom>
            <a:noFill/>
            <a:ln w="22225">
              <a:solidFill>
                <a:schemeClr val="folHlink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576" name="Text Box 16"/>
          <p:cNvSpPr txBox="1">
            <a:spLocks noChangeArrowheads="1"/>
          </p:cNvSpPr>
          <p:nvPr/>
        </p:nvSpPr>
        <p:spPr bwMode="auto">
          <a:xfrm>
            <a:off x="6167439" y="404813"/>
            <a:ext cx="1512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>
                <a:solidFill>
                  <a:schemeClr val="folHlink"/>
                </a:solidFill>
              </a:rPr>
              <a:t>y=x</a:t>
            </a:r>
            <a:r>
              <a:rPr lang="en-US" altLang="ru-RU" sz="2400" baseline="30000">
                <a:solidFill>
                  <a:schemeClr val="folHlink"/>
                </a:solidFill>
              </a:rPr>
              <a:t>2</a:t>
            </a:r>
            <a:endParaRPr lang="ru-RU" altLang="ru-RU" sz="240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167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6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203" y="0"/>
            <a:ext cx="9875520" cy="1356360"/>
          </a:xfrm>
        </p:spPr>
        <p:txBody>
          <a:bodyPr/>
          <a:lstStyle/>
          <a:p>
            <a:r>
              <a:rPr lang="uk-UA" dirty="0" smtClean="0"/>
              <a:t>Задача 9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353" y="1212911"/>
            <a:ext cx="9411220" cy="2140458"/>
          </a:xfrm>
          <a:prstGeom prst="rect">
            <a:avLst/>
          </a:prstGeom>
        </p:spPr>
      </p:pic>
      <p:sp>
        <p:nvSpPr>
          <p:cNvPr id="4" name="Равнобедренный треугольник 3"/>
          <p:cNvSpPr/>
          <p:nvPr/>
        </p:nvSpPr>
        <p:spPr>
          <a:xfrm>
            <a:off x="747352" y="3501755"/>
            <a:ext cx="4070307" cy="201194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4" idx="0"/>
          </p:cNvCxnSpPr>
          <p:nvPr/>
        </p:nvCxnSpPr>
        <p:spPr>
          <a:xfrm flipH="1">
            <a:off x="2770496" y="3501755"/>
            <a:ext cx="12010" cy="20119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905119" y="4371250"/>
            <a:ext cx="3912540" cy="23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549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Задача 10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7350"/>
          <a:stretch/>
        </p:blipFill>
        <p:spPr>
          <a:xfrm>
            <a:off x="923767" y="1897038"/>
            <a:ext cx="10311336" cy="102358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 Box 6"/>
              <p:cNvSpPr txBox="1">
                <a:spLocks noChangeArrowheads="1"/>
              </p:cNvSpPr>
              <p:nvPr/>
            </p:nvSpPr>
            <p:spPr bwMode="auto">
              <a:xfrm>
                <a:off x="8768687" y="269630"/>
                <a:ext cx="2667000" cy="1345497"/>
              </a:xfrm>
              <a:prstGeom prst="rect">
                <a:avLst/>
              </a:prstGeom>
              <a:solidFill>
                <a:srgbClr val="F5D22E"/>
              </a:solidFill>
              <a:ln w="9525">
                <a:solidFill>
                  <a:srgbClr val="C0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>
          <p:sp>
            <p:nvSpPr>
              <p:cNvPr id="5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768687" y="269630"/>
                <a:ext cx="2667000" cy="134549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 w="9525">
                <a:solidFill>
                  <a:srgbClr val="C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92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Задача 1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6105" y="1637660"/>
            <a:ext cx="7325095" cy="1692394"/>
          </a:xfrm>
          <a:prstGeom prst="rect">
            <a:avLst/>
          </a:prstGeom>
        </p:spPr>
      </p:pic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866633" y="4072720"/>
            <a:ext cx="2667000" cy="1311275"/>
          </a:xfrm>
          <a:prstGeom prst="rect">
            <a:avLst/>
          </a:prstGeom>
          <a:solidFill>
            <a:srgbClr val="F5D22E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uk-UA" sz="4000" b="1" dirty="0" smtClean="0"/>
              <a:t>х</a:t>
            </a:r>
            <a:r>
              <a:rPr lang="ru-RU" sz="4000" b="1" dirty="0">
                <a:cs typeface="Arial" charset="0"/>
              </a:rPr>
              <a:t>1</a:t>
            </a:r>
            <a:r>
              <a:rPr lang="uk-UA" sz="4000" b="1" dirty="0" smtClean="0">
                <a:cs typeface="Arial" charset="0"/>
              </a:rPr>
              <a:t> </a:t>
            </a:r>
            <a:r>
              <a:rPr lang="uk-UA" sz="4000" b="1" dirty="0">
                <a:cs typeface="Arial" charset="0"/>
              </a:rPr>
              <a:t>= </a:t>
            </a:r>
            <a:r>
              <a:rPr lang="uk-UA" sz="4000" b="1" dirty="0" err="1">
                <a:cs typeface="Arial" charset="0"/>
              </a:rPr>
              <a:t>х+а</a:t>
            </a:r>
            <a:r>
              <a:rPr lang="uk-UA" sz="4000" b="1" dirty="0"/>
              <a:t>,</a:t>
            </a:r>
          </a:p>
          <a:p>
            <a:pPr algn="l"/>
            <a:r>
              <a:rPr lang="uk-UA" sz="4000" b="1" dirty="0" smtClean="0"/>
              <a:t>у</a:t>
            </a:r>
            <a:r>
              <a:rPr lang="ru-RU" sz="4000" b="1" dirty="0">
                <a:cs typeface="Arial" charset="0"/>
              </a:rPr>
              <a:t>1</a:t>
            </a:r>
            <a:r>
              <a:rPr lang="uk-UA" sz="4000" b="1" dirty="0" smtClean="0">
                <a:cs typeface="Arial" charset="0"/>
              </a:rPr>
              <a:t> </a:t>
            </a:r>
            <a:r>
              <a:rPr lang="uk-UA" sz="4000" b="1" dirty="0"/>
              <a:t>= у+</a:t>
            </a:r>
            <a:r>
              <a:rPr lang="en-US" sz="4000" b="1" dirty="0"/>
              <a:t>b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344718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Задача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302" y="2057400"/>
            <a:ext cx="8709163" cy="1371031"/>
          </a:xfrm>
          <a:prstGeom prst="rect">
            <a:avLst/>
          </a:prstGeom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866633" y="4072720"/>
            <a:ext cx="2667000" cy="1311275"/>
          </a:xfrm>
          <a:prstGeom prst="rect">
            <a:avLst/>
          </a:prstGeom>
          <a:solidFill>
            <a:srgbClr val="F5D22E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uk-UA" sz="4000" b="1" dirty="0" smtClean="0"/>
              <a:t>х</a:t>
            </a:r>
            <a:r>
              <a:rPr lang="ru-RU" sz="4000" b="1" dirty="0">
                <a:cs typeface="Arial" charset="0"/>
              </a:rPr>
              <a:t>1</a:t>
            </a:r>
            <a:r>
              <a:rPr lang="uk-UA" sz="4000" b="1" dirty="0" smtClean="0">
                <a:cs typeface="Arial" charset="0"/>
              </a:rPr>
              <a:t> </a:t>
            </a:r>
            <a:r>
              <a:rPr lang="uk-UA" sz="4000" b="1" dirty="0">
                <a:cs typeface="Arial" charset="0"/>
              </a:rPr>
              <a:t>= </a:t>
            </a:r>
            <a:r>
              <a:rPr lang="uk-UA" sz="4000" b="1" dirty="0" smtClean="0">
                <a:cs typeface="Arial" charset="0"/>
              </a:rPr>
              <a:t>-х</a:t>
            </a:r>
            <a:r>
              <a:rPr lang="uk-UA" sz="4000" b="1" dirty="0" smtClean="0"/>
              <a:t>,</a:t>
            </a:r>
            <a:endParaRPr lang="uk-UA" sz="4000" b="1" dirty="0"/>
          </a:p>
          <a:p>
            <a:pPr algn="l"/>
            <a:r>
              <a:rPr lang="uk-UA" sz="4000" b="1" dirty="0" smtClean="0"/>
              <a:t>у</a:t>
            </a:r>
            <a:r>
              <a:rPr lang="ru-RU" sz="4000" b="1" dirty="0">
                <a:cs typeface="Arial" charset="0"/>
              </a:rPr>
              <a:t>1</a:t>
            </a:r>
            <a:r>
              <a:rPr lang="uk-UA" sz="4000" b="1" dirty="0" smtClean="0">
                <a:cs typeface="Arial" charset="0"/>
              </a:rPr>
              <a:t> </a:t>
            </a:r>
            <a:r>
              <a:rPr lang="uk-UA" sz="4000" b="1" dirty="0"/>
              <a:t>= </a:t>
            </a:r>
            <a:r>
              <a:rPr lang="uk-UA" sz="4000" b="1" dirty="0" smtClean="0"/>
              <a:t>-у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8338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Задача 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168" y="2213566"/>
            <a:ext cx="9080534" cy="1430385"/>
          </a:xfrm>
          <a:prstGeom prst="rect">
            <a:avLst/>
          </a:prstGeom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866633" y="4072720"/>
            <a:ext cx="2667000" cy="1311275"/>
          </a:xfrm>
          <a:prstGeom prst="rect">
            <a:avLst/>
          </a:prstGeom>
          <a:solidFill>
            <a:srgbClr val="F5D22E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uk-UA" sz="4000" b="1" dirty="0" smtClean="0"/>
              <a:t>х</a:t>
            </a:r>
            <a:r>
              <a:rPr lang="ru-RU" sz="4000" b="1" dirty="0">
                <a:cs typeface="Arial" charset="0"/>
              </a:rPr>
              <a:t>1</a:t>
            </a:r>
            <a:r>
              <a:rPr lang="uk-UA" sz="4000" b="1" dirty="0" smtClean="0">
                <a:cs typeface="Arial" charset="0"/>
              </a:rPr>
              <a:t> </a:t>
            </a:r>
            <a:r>
              <a:rPr lang="uk-UA" sz="4000" b="1" dirty="0">
                <a:cs typeface="Arial" charset="0"/>
              </a:rPr>
              <a:t>= </a:t>
            </a:r>
            <a:r>
              <a:rPr lang="uk-UA" sz="4000" b="1" dirty="0" smtClean="0">
                <a:cs typeface="Arial" charset="0"/>
              </a:rPr>
              <a:t>-х</a:t>
            </a:r>
            <a:r>
              <a:rPr lang="uk-UA" sz="4000" b="1" dirty="0" smtClean="0"/>
              <a:t>,</a:t>
            </a:r>
            <a:endParaRPr lang="uk-UA" sz="4000" b="1" dirty="0"/>
          </a:p>
          <a:p>
            <a:pPr algn="l"/>
            <a:r>
              <a:rPr lang="uk-UA" sz="4000" b="1" dirty="0" smtClean="0"/>
              <a:t>у</a:t>
            </a:r>
            <a:r>
              <a:rPr lang="ru-RU" sz="4000" b="1" dirty="0">
                <a:cs typeface="Arial" charset="0"/>
              </a:rPr>
              <a:t>1</a:t>
            </a:r>
            <a:r>
              <a:rPr lang="uk-UA" sz="4000" b="1" dirty="0" smtClean="0">
                <a:cs typeface="Arial" charset="0"/>
              </a:rPr>
              <a:t> </a:t>
            </a:r>
            <a:r>
              <a:rPr lang="uk-UA" sz="4000" b="1" dirty="0"/>
              <a:t>= </a:t>
            </a:r>
            <a:r>
              <a:rPr lang="uk-UA" sz="4000" b="1" dirty="0" smtClean="0"/>
              <a:t>у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278158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Задача 4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549" y="2057400"/>
            <a:ext cx="9002110" cy="1393565"/>
          </a:xfrm>
          <a:prstGeom prst="rect">
            <a:avLst/>
          </a:prstGeom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866633" y="4072720"/>
            <a:ext cx="2667000" cy="1311275"/>
          </a:xfrm>
          <a:prstGeom prst="rect">
            <a:avLst/>
          </a:prstGeom>
          <a:solidFill>
            <a:srgbClr val="F5D22E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uk-UA" sz="4000" b="1" dirty="0" smtClean="0"/>
              <a:t>х</a:t>
            </a:r>
            <a:r>
              <a:rPr lang="ru-RU" sz="4000" b="1" dirty="0">
                <a:cs typeface="Arial" charset="0"/>
              </a:rPr>
              <a:t>1</a:t>
            </a:r>
            <a:r>
              <a:rPr lang="uk-UA" sz="4000" b="1" dirty="0" smtClean="0">
                <a:cs typeface="Arial" charset="0"/>
              </a:rPr>
              <a:t> </a:t>
            </a:r>
            <a:r>
              <a:rPr lang="uk-UA" sz="4000" b="1" dirty="0">
                <a:cs typeface="Arial" charset="0"/>
              </a:rPr>
              <a:t>= </a:t>
            </a:r>
            <a:r>
              <a:rPr lang="uk-UA" sz="4000" b="1" dirty="0" smtClean="0">
                <a:cs typeface="Arial" charset="0"/>
              </a:rPr>
              <a:t>х</a:t>
            </a:r>
            <a:r>
              <a:rPr lang="uk-UA" sz="4000" b="1" dirty="0" smtClean="0"/>
              <a:t>,</a:t>
            </a:r>
            <a:endParaRPr lang="uk-UA" sz="4000" b="1" dirty="0"/>
          </a:p>
          <a:p>
            <a:pPr algn="l"/>
            <a:r>
              <a:rPr lang="uk-UA" sz="4000" b="1" dirty="0" smtClean="0"/>
              <a:t>у</a:t>
            </a:r>
            <a:r>
              <a:rPr lang="ru-RU" sz="4000" b="1" dirty="0">
                <a:cs typeface="Arial" charset="0"/>
              </a:rPr>
              <a:t>1</a:t>
            </a:r>
            <a:r>
              <a:rPr lang="uk-UA" sz="4000" b="1" dirty="0" smtClean="0">
                <a:cs typeface="Arial" charset="0"/>
              </a:rPr>
              <a:t> </a:t>
            </a:r>
            <a:r>
              <a:rPr lang="uk-UA" sz="4000" b="1" dirty="0"/>
              <a:t>= </a:t>
            </a:r>
            <a:r>
              <a:rPr lang="uk-UA" sz="4000" b="1" dirty="0" smtClean="0"/>
              <a:t>-у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23446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Задача 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4525" y="2289412"/>
            <a:ext cx="9549819" cy="139548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6"/>
              <p:cNvSpPr txBox="1">
                <a:spLocks noChangeArrowheads="1"/>
              </p:cNvSpPr>
              <p:nvPr/>
            </p:nvSpPr>
            <p:spPr bwMode="auto">
              <a:xfrm>
                <a:off x="866633" y="4072720"/>
                <a:ext cx="2667000" cy="1349537"/>
              </a:xfrm>
              <a:prstGeom prst="rect">
                <a:avLst/>
              </a:prstGeom>
              <a:solidFill>
                <a:srgbClr val="F5D22E"/>
              </a:solidFill>
              <a:ln w="9525">
                <a:solidFill>
                  <a:srgbClr val="C0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𝒌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>
          <p:sp>
            <p:nvSpPr>
              <p:cNvPr id="6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66633" y="4072720"/>
                <a:ext cx="2667000" cy="134953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 w="9525">
                <a:solidFill>
                  <a:srgbClr val="C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70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Задача 6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5516" y="1965960"/>
            <a:ext cx="8864626" cy="1158354"/>
          </a:xfrm>
          <a:prstGeom prst="rect">
            <a:avLst/>
          </a:prstGeom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75564" y="3124314"/>
            <a:ext cx="2667000" cy="1311275"/>
          </a:xfrm>
          <a:prstGeom prst="rect">
            <a:avLst/>
          </a:prstGeom>
          <a:solidFill>
            <a:srgbClr val="F5D22E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uk-UA" sz="4000" b="1" dirty="0" smtClean="0"/>
              <a:t>х</a:t>
            </a:r>
            <a:r>
              <a:rPr lang="ru-RU" sz="4000" b="1" dirty="0">
                <a:cs typeface="Arial" charset="0"/>
              </a:rPr>
              <a:t>1</a:t>
            </a:r>
            <a:r>
              <a:rPr lang="uk-UA" sz="4000" b="1" dirty="0" smtClean="0">
                <a:cs typeface="Arial" charset="0"/>
              </a:rPr>
              <a:t> </a:t>
            </a:r>
            <a:r>
              <a:rPr lang="uk-UA" sz="4000" b="1" dirty="0">
                <a:cs typeface="Arial" charset="0"/>
              </a:rPr>
              <a:t>= </a:t>
            </a:r>
            <a:r>
              <a:rPr lang="uk-UA" sz="4000" b="1" dirty="0" err="1">
                <a:cs typeface="Arial" charset="0"/>
              </a:rPr>
              <a:t>х+а</a:t>
            </a:r>
            <a:r>
              <a:rPr lang="uk-UA" sz="4000" b="1" dirty="0"/>
              <a:t>,</a:t>
            </a:r>
          </a:p>
          <a:p>
            <a:pPr algn="l"/>
            <a:r>
              <a:rPr lang="uk-UA" sz="4000" b="1" dirty="0" smtClean="0"/>
              <a:t>у</a:t>
            </a:r>
            <a:r>
              <a:rPr lang="ru-RU" sz="4000" b="1" dirty="0">
                <a:cs typeface="Arial" charset="0"/>
              </a:rPr>
              <a:t>1</a:t>
            </a:r>
            <a:r>
              <a:rPr lang="uk-UA" sz="4000" b="1" dirty="0" smtClean="0">
                <a:cs typeface="Arial" charset="0"/>
              </a:rPr>
              <a:t> </a:t>
            </a:r>
            <a:r>
              <a:rPr lang="uk-UA" sz="4000" b="1" dirty="0"/>
              <a:t>= у+</a:t>
            </a:r>
            <a:r>
              <a:rPr lang="en-US" sz="4000" b="1" dirty="0"/>
              <a:t>b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610768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Задача 7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800" y="1965960"/>
            <a:ext cx="10036071" cy="152605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6"/>
              <p:cNvSpPr txBox="1">
                <a:spLocks noChangeArrowheads="1"/>
              </p:cNvSpPr>
              <p:nvPr/>
            </p:nvSpPr>
            <p:spPr bwMode="auto">
              <a:xfrm>
                <a:off x="484496" y="3492017"/>
                <a:ext cx="2667000" cy="1347228"/>
              </a:xfrm>
              <a:prstGeom prst="rect">
                <a:avLst/>
              </a:prstGeom>
              <a:solidFill>
                <a:srgbClr val="F5D22E"/>
              </a:solidFill>
              <a:ln w="9525">
                <a:solidFill>
                  <a:srgbClr val="C0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𝑨𝑩</m:t>
                          </m:r>
                        </m:num>
                        <m:den>
                          <m:sSub>
                            <m:sSub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>
          <p:sp>
            <p:nvSpPr>
              <p:cNvPr id="6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4496" y="3492017"/>
                <a:ext cx="2667000" cy="134722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 w="9525">
                <a:solidFill>
                  <a:srgbClr val="C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 Box 6"/>
              <p:cNvSpPr txBox="1">
                <a:spLocks noChangeArrowheads="1"/>
              </p:cNvSpPr>
              <p:nvPr/>
            </p:nvSpPr>
            <p:spPr bwMode="auto">
              <a:xfrm>
                <a:off x="8850573" y="305938"/>
                <a:ext cx="2667000" cy="1349537"/>
              </a:xfrm>
              <a:prstGeom prst="rect">
                <a:avLst/>
              </a:prstGeom>
              <a:solidFill>
                <a:srgbClr val="F5D22E"/>
              </a:solidFill>
              <a:ln w="9525">
                <a:solidFill>
                  <a:srgbClr val="C0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𝒌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>
          <p:sp>
            <p:nvSpPr>
              <p:cNvPr id="7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850573" y="305938"/>
                <a:ext cx="2667000" cy="134953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 w="9525">
                <a:solidFill>
                  <a:srgbClr val="C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932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Задача 8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828800"/>
            <a:ext cx="8505967" cy="1547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77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67</TotalTime>
  <Words>88</Words>
  <Application>Microsoft Office PowerPoint</Application>
  <PresentationFormat>Широкоэкранный</PresentationFormat>
  <Paragraphs>27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Cambria Math</vt:lpstr>
      <vt:lpstr>Corbel</vt:lpstr>
      <vt:lpstr>Базис</vt:lpstr>
      <vt:lpstr>Точечный рисунок</vt:lpstr>
      <vt:lpstr>Підготовка до контрольної роботи з теми «Геометричні перетворення»</vt:lpstr>
      <vt:lpstr>Задача 1</vt:lpstr>
      <vt:lpstr>Задача 2</vt:lpstr>
      <vt:lpstr>Задача 3</vt:lpstr>
      <vt:lpstr>Задача 4</vt:lpstr>
      <vt:lpstr>Задача 5</vt:lpstr>
      <vt:lpstr>Задача 6</vt:lpstr>
      <vt:lpstr>Задача 7</vt:lpstr>
      <vt:lpstr>Задача 8</vt:lpstr>
      <vt:lpstr>Презентация PowerPoint</vt:lpstr>
      <vt:lpstr>Задача 9</vt:lpstr>
      <vt:lpstr>Задача 10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Підготовка до контрольної роботи з теми «Геометричні перетворення»</dc:title>
  <dc:creator>User</dc:creator>
  <cp:lastModifiedBy>User</cp:lastModifiedBy>
  <cp:revision>7</cp:revision>
  <dcterms:created xsi:type="dcterms:W3CDTF">2021-04-12T07:39:12Z</dcterms:created>
  <dcterms:modified xsi:type="dcterms:W3CDTF">2021-04-13T08:47:45Z</dcterms:modified>
</cp:coreProperties>
</file>