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3" r:id="rId5"/>
    <p:sldId id="271" r:id="rId6"/>
    <p:sldId id="257" r:id="rId7"/>
    <p:sldId id="270" r:id="rId8"/>
    <p:sldId id="258" r:id="rId9"/>
    <p:sldId id="262" r:id="rId10"/>
    <p:sldId id="260" r:id="rId11"/>
    <p:sldId id="265" r:id="rId12"/>
    <p:sldId id="269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34ADD-E462-4425-AF4F-A029070E42A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EE335B-2326-4FD0-A0A5-071B20B2CF0F}">
      <dgm:prSet phldrT="[Текст]"/>
      <dgm:spPr/>
      <dgm:t>
        <a:bodyPr/>
        <a:lstStyle/>
        <a:p>
          <a:r>
            <a:rPr lang="uk-UA" dirty="0" smtClean="0"/>
            <a:t>Підніми руку</a:t>
          </a:r>
          <a:endParaRPr lang="ru-RU" dirty="0"/>
        </a:p>
      </dgm:t>
    </dgm:pt>
    <dgm:pt modelId="{9FA76D9F-BB11-4AC5-A4CE-03A5CD6DC581}" type="parTrans" cxnId="{60B08113-AE07-44B2-B847-D6F295AF931F}">
      <dgm:prSet/>
      <dgm:spPr/>
      <dgm:t>
        <a:bodyPr/>
        <a:lstStyle/>
        <a:p>
          <a:endParaRPr lang="ru-RU"/>
        </a:p>
      </dgm:t>
    </dgm:pt>
    <dgm:pt modelId="{DF5D2077-E049-40E0-94DE-92E461BDBC05}" type="sibTrans" cxnId="{60B08113-AE07-44B2-B847-D6F295AF931F}">
      <dgm:prSet/>
      <dgm:spPr/>
      <dgm:t>
        <a:bodyPr/>
        <a:lstStyle/>
        <a:p>
          <a:endParaRPr lang="ru-RU"/>
        </a:p>
      </dgm:t>
    </dgm:pt>
    <dgm:pt modelId="{341A736B-6F7B-4BE8-B593-091DF3DAAEAC}">
      <dgm:prSet phldrT="[Текст]"/>
      <dgm:spPr/>
      <dgm:t>
        <a:bodyPr/>
        <a:lstStyle/>
        <a:p>
          <a:r>
            <a:rPr lang="uk-UA" dirty="0" smtClean="0"/>
            <a:t>Апорт</a:t>
          </a:r>
          <a:endParaRPr lang="ru-RU" dirty="0"/>
        </a:p>
      </dgm:t>
    </dgm:pt>
    <dgm:pt modelId="{B7EC6C91-B52E-4691-A21D-94FFD41D5136}" type="parTrans" cxnId="{D1F30C5B-8527-4FD7-A423-1BE8202D7367}">
      <dgm:prSet/>
      <dgm:spPr/>
      <dgm:t>
        <a:bodyPr/>
        <a:lstStyle/>
        <a:p>
          <a:endParaRPr lang="ru-RU"/>
        </a:p>
      </dgm:t>
    </dgm:pt>
    <dgm:pt modelId="{2B797E42-F215-4162-BB17-1E7107BB6D0D}" type="sibTrans" cxnId="{D1F30C5B-8527-4FD7-A423-1BE8202D7367}">
      <dgm:prSet/>
      <dgm:spPr/>
      <dgm:t>
        <a:bodyPr/>
        <a:lstStyle/>
        <a:p>
          <a:endParaRPr lang="ru-RU"/>
        </a:p>
      </dgm:t>
    </dgm:pt>
    <dgm:pt modelId="{B24B9ADD-9EC5-48B8-8373-29404E587F31}">
      <dgm:prSet phldrT="[Текст]"/>
      <dgm:spPr/>
      <dgm:t>
        <a:bodyPr/>
        <a:lstStyle/>
        <a:p>
          <a:r>
            <a:rPr lang="uk-UA" dirty="0" smtClean="0"/>
            <a:t>Включити</a:t>
          </a:r>
          <a:endParaRPr lang="ru-RU" dirty="0"/>
        </a:p>
      </dgm:t>
    </dgm:pt>
    <dgm:pt modelId="{B2A979AA-0104-41FE-B151-BDCAC38256D1}" type="parTrans" cxnId="{8FC4E16F-A74F-491F-97D8-3A1F2DCAD00A}">
      <dgm:prSet/>
      <dgm:spPr/>
      <dgm:t>
        <a:bodyPr/>
        <a:lstStyle/>
        <a:p>
          <a:endParaRPr lang="ru-RU"/>
        </a:p>
      </dgm:t>
    </dgm:pt>
    <dgm:pt modelId="{F5568CFB-4E5F-46DB-A05E-11FC481CC7E8}" type="sibTrans" cxnId="{8FC4E16F-A74F-491F-97D8-3A1F2DCAD00A}">
      <dgm:prSet/>
      <dgm:spPr/>
      <dgm:t>
        <a:bodyPr/>
        <a:lstStyle/>
        <a:p>
          <a:endParaRPr lang="ru-RU"/>
        </a:p>
      </dgm:t>
    </dgm:pt>
    <dgm:pt modelId="{A990EAE0-DE8D-47C4-8D94-8FEEAA877C17}">
      <dgm:prSet phldrT="[Текст]"/>
      <dgm:spPr/>
      <dgm:t>
        <a:bodyPr/>
        <a:lstStyle/>
        <a:p>
          <a:r>
            <a:rPr lang="uk-UA" dirty="0" smtClean="0"/>
            <a:t>Напиши текст</a:t>
          </a:r>
          <a:endParaRPr lang="ru-RU" dirty="0"/>
        </a:p>
      </dgm:t>
    </dgm:pt>
    <dgm:pt modelId="{A7F02F31-5DED-4B21-9EE2-EF4F70CDBE62}" type="parTrans" cxnId="{DB01C142-5A98-4738-B584-DD5DF98CA8E6}">
      <dgm:prSet/>
      <dgm:spPr/>
      <dgm:t>
        <a:bodyPr/>
        <a:lstStyle/>
        <a:p>
          <a:endParaRPr lang="ru-RU"/>
        </a:p>
      </dgm:t>
    </dgm:pt>
    <dgm:pt modelId="{0FD655CD-918A-48A7-AB6A-B4E5628AD84F}" type="sibTrans" cxnId="{DB01C142-5A98-4738-B584-DD5DF98CA8E6}">
      <dgm:prSet/>
      <dgm:spPr/>
      <dgm:t>
        <a:bodyPr/>
        <a:lstStyle/>
        <a:p>
          <a:endParaRPr lang="ru-RU"/>
        </a:p>
      </dgm:t>
    </dgm:pt>
    <dgm:pt modelId="{8935BC0B-B416-45C0-87BA-13EC4B38A0DA}">
      <dgm:prSet phldrT="[Текст]"/>
      <dgm:spPr/>
      <dgm:t>
        <a:bodyPr/>
        <a:lstStyle/>
        <a:p>
          <a:r>
            <a:rPr lang="uk-UA" dirty="0" smtClean="0"/>
            <a:t>Пауза</a:t>
          </a:r>
          <a:endParaRPr lang="ru-RU" dirty="0"/>
        </a:p>
      </dgm:t>
    </dgm:pt>
    <dgm:pt modelId="{6D8D0029-BE60-4EBB-B101-AC992C0A40D7}" type="parTrans" cxnId="{312225F6-AEF1-460B-AF5C-D4F3BF0432EA}">
      <dgm:prSet/>
      <dgm:spPr/>
      <dgm:t>
        <a:bodyPr/>
        <a:lstStyle/>
        <a:p>
          <a:endParaRPr lang="ru-RU"/>
        </a:p>
      </dgm:t>
    </dgm:pt>
    <dgm:pt modelId="{ECA77FBF-7192-4420-8398-6D28B5AF60AB}" type="sibTrans" cxnId="{312225F6-AEF1-460B-AF5C-D4F3BF0432EA}">
      <dgm:prSet/>
      <dgm:spPr/>
      <dgm:t>
        <a:bodyPr/>
        <a:lstStyle/>
        <a:p>
          <a:endParaRPr lang="ru-RU"/>
        </a:p>
      </dgm:t>
    </dgm:pt>
    <dgm:pt modelId="{8CA7B992-A36B-46D8-829A-CA8D4CCAA53E}" type="pres">
      <dgm:prSet presAssocID="{4F334ADD-E462-4425-AF4F-A029070E42A5}" presName="diagram" presStyleCnt="0">
        <dgm:presLayoutVars>
          <dgm:dir/>
          <dgm:resizeHandles val="exact"/>
        </dgm:presLayoutVars>
      </dgm:prSet>
      <dgm:spPr/>
    </dgm:pt>
    <dgm:pt modelId="{18F8E484-1BA7-419E-B017-9C070C8E899B}" type="pres">
      <dgm:prSet presAssocID="{35EE335B-2326-4FD0-A0A5-071B20B2CF0F}" presName="node" presStyleLbl="node1" presStyleIdx="0" presStyleCnt="5">
        <dgm:presLayoutVars>
          <dgm:bulletEnabled val="1"/>
        </dgm:presLayoutVars>
      </dgm:prSet>
      <dgm:spPr/>
    </dgm:pt>
    <dgm:pt modelId="{2D72E171-19CA-465B-BA17-7CDF129BF63E}" type="pres">
      <dgm:prSet presAssocID="{DF5D2077-E049-40E0-94DE-92E461BDBC05}" presName="sibTrans" presStyleCnt="0"/>
      <dgm:spPr/>
    </dgm:pt>
    <dgm:pt modelId="{1AF7898C-65F0-4CE1-AFDD-5CB78C95822E}" type="pres">
      <dgm:prSet presAssocID="{341A736B-6F7B-4BE8-B593-091DF3DAAEA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C16F5-23FB-4081-9D51-21762D379079}" type="pres">
      <dgm:prSet presAssocID="{2B797E42-F215-4162-BB17-1E7107BB6D0D}" presName="sibTrans" presStyleCnt="0"/>
      <dgm:spPr/>
    </dgm:pt>
    <dgm:pt modelId="{3B378F75-4052-403A-A992-117045928ACC}" type="pres">
      <dgm:prSet presAssocID="{B24B9ADD-9EC5-48B8-8373-29404E587F31}" presName="node" presStyleLbl="node1" presStyleIdx="2" presStyleCnt="5">
        <dgm:presLayoutVars>
          <dgm:bulletEnabled val="1"/>
        </dgm:presLayoutVars>
      </dgm:prSet>
      <dgm:spPr/>
    </dgm:pt>
    <dgm:pt modelId="{1D3E3A6A-2578-4E23-B910-489D638F807D}" type="pres">
      <dgm:prSet presAssocID="{F5568CFB-4E5F-46DB-A05E-11FC481CC7E8}" presName="sibTrans" presStyleCnt="0"/>
      <dgm:spPr/>
    </dgm:pt>
    <dgm:pt modelId="{BB07FD7A-BEF3-45CB-A1AD-DDD0ECFFCA13}" type="pres">
      <dgm:prSet presAssocID="{A990EAE0-DE8D-47C4-8D94-8FEEAA877C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F3CB7-4934-435E-8EAD-7451C8F5E7E8}" type="pres">
      <dgm:prSet presAssocID="{0FD655CD-918A-48A7-AB6A-B4E5628AD84F}" presName="sibTrans" presStyleCnt="0"/>
      <dgm:spPr/>
    </dgm:pt>
    <dgm:pt modelId="{7F9EAE02-DD36-4D69-B035-2BDFB52F6A7F}" type="pres">
      <dgm:prSet presAssocID="{8935BC0B-B416-45C0-87BA-13EC4B38A0DA}" presName="node" presStyleLbl="node1" presStyleIdx="4" presStyleCnt="5">
        <dgm:presLayoutVars>
          <dgm:bulletEnabled val="1"/>
        </dgm:presLayoutVars>
      </dgm:prSet>
      <dgm:spPr/>
    </dgm:pt>
  </dgm:ptLst>
  <dgm:cxnLst>
    <dgm:cxn modelId="{7377D932-F86A-4A2F-BA91-FDE58F17C211}" type="presOf" srcId="{35EE335B-2326-4FD0-A0A5-071B20B2CF0F}" destId="{18F8E484-1BA7-419E-B017-9C070C8E899B}" srcOrd="0" destOrd="0" presId="urn:microsoft.com/office/officeart/2005/8/layout/default"/>
    <dgm:cxn modelId="{2B83EC82-1962-4FB0-B9A5-ED6F2E3279F2}" type="presOf" srcId="{8935BC0B-B416-45C0-87BA-13EC4B38A0DA}" destId="{7F9EAE02-DD36-4D69-B035-2BDFB52F6A7F}" srcOrd="0" destOrd="0" presId="urn:microsoft.com/office/officeart/2005/8/layout/default"/>
    <dgm:cxn modelId="{60B08113-AE07-44B2-B847-D6F295AF931F}" srcId="{4F334ADD-E462-4425-AF4F-A029070E42A5}" destId="{35EE335B-2326-4FD0-A0A5-071B20B2CF0F}" srcOrd="0" destOrd="0" parTransId="{9FA76D9F-BB11-4AC5-A4CE-03A5CD6DC581}" sibTransId="{DF5D2077-E049-40E0-94DE-92E461BDBC05}"/>
    <dgm:cxn modelId="{312225F6-AEF1-460B-AF5C-D4F3BF0432EA}" srcId="{4F334ADD-E462-4425-AF4F-A029070E42A5}" destId="{8935BC0B-B416-45C0-87BA-13EC4B38A0DA}" srcOrd="4" destOrd="0" parTransId="{6D8D0029-BE60-4EBB-B101-AC992C0A40D7}" sibTransId="{ECA77FBF-7192-4420-8398-6D28B5AF60AB}"/>
    <dgm:cxn modelId="{88F7F810-4EA0-4903-8F34-5A76CDADC8DD}" type="presOf" srcId="{4F334ADD-E462-4425-AF4F-A029070E42A5}" destId="{8CA7B992-A36B-46D8-829A-CA8D4CCAA53E}" srcOrd="0" destOrd="0" presId="urn:microsoft.com/office/officeart/2005/8/layout/default"/>
    <dgm:cxn modelId="{D7E981D0-E583-43D8-82CB-CDC2DF460C5D}" type="presOf" srcId="{A990EAE0-DE8D-47C4-8D94-8FEEAA877C17}" destId="{BB07FD7A-BEF3-45CB-A1AD-DDD0ECFFCA13}" srcOrd="0" destOrd="0" presId="urn:microsoft.com/office/officeart/2005/8/layout/default"/>
    <dgm:cxn modelId="{155628CE-A698-4650-8162-3B3A0D3B1875}" type="presOf" srcId="{341A736B-6F7B-4BE8-B593-091DF3DAAEAC}" destId="{1AF7898C-65F0-4CE1-AFDD-5CB78C95822E}" srcOrd="0" destOrd="0" presId="urn:microsoft.com/office/officeart/2005/8/layout/default"/>
    <dgm:cxn modelId="{DB01C142-5A98-4738-B584-DD5DF98CA8E6}" srcId="{4F334ADD-E462-4425-AF4F-A029070E42A5}" destId="{A990EAE0-DE8D-47C4-8D94-8FEEAA877C17}" srcOrd="3" destOrd="0" parTransId="{A7F02F31-5DED-4B21-9EE2-EF4F70CDBE62}" sibTransId="{0FD655CD-918A-48A7-AB6A-B4E5628AD84F}"/>
    <dgm:cxn modelId="{8FC4E16F-A74F-491F-97D8-3A1F2DCAD00A}" srcId="{4F334ADD-E462-4425-AF4F-A029070E42A5}" destId="{B24B9ADD-9EC5-48B8-8373-29404E587F31}" srcOrd="2" destOrd="0" parTransId="{B2A979AA-0104-41FE-B151-BDCAC38256D1}" sibTransId="{F5568CFB-4E5F-46DB-A05E-11FC481CC7E8}"/>
    <dgm:cxn modelId="{96A23C7E-23B7-430B-8AE0-CEC2623889AC}" type="presOf" srcId="{B24B9ADD-9EC5-48B8-8373-29404E587F31}" destId="{3B378F75-4052-403A-A992-117045928ACC}" srcOrd="0" destOrd="0" presId="urn:microsoft.com/office/officeart/2005/8/layout/default"/>
    <dgm:cxn modelId="{D1F30C5B-8527-4FD7-A423-1BE8202D7367}" srcId="{4F334ADD-E462-4425-AF4F-A029070E42A5}" destId="{341A736B-6F7B-4BE8-B593-091DF3DAAEAC}" srcOrd="1" destOrd="0" parTransId="{B7EC6C91-B52E-4691-A21D-94FFD41D5136}" sibTransId="{2B797E42-F215-4162-BB17-1E7107BB6D0D}"/>
    <dgm:cxn modelId="{FB8C2A3B-4F5C-494D-8F62-D7526DCB5B75}" type="presParOf" srcId="{8CA7B992-A36B-46D8-829A-CA8D4CCAA53E}" destId="{18F8E484-1BA7-419E-B017-9C070C8E899B}" srcOrd="0" destOrd="0" presId="urn:microsoft.com/office/officeart/2005/8/layout/default"/>
    <dgm:cxn modelId="{C420569A-E9E3-43CF-B586-153A10913B57}" type="presParOf" srcId="{8CA7B992-A36B-46D8-829A-CA8D4CCAA53E}" destId="{2D72E171-19CA-465B-BA17-7CDF129BF63E}" srcOrd="1" destOrd="0" presId="urn:microsoft.com/office/officeart/2005/8/layout/default"/>
    <dgm:cxn modelId="{D038B850-15B3-465B-AE1C-AF252BBAFF10}" type="presParOf" srcId="{8CA7B992-A36B-46D8-829A-CA8D4CCAA53E}" destId="{1AF7898C-65F0-4CE1-AFDD-5CB78C95822E}" srcOrd="2" destOrd="0" presId="urn:microsoft.com/office/officeart/2005/8/layout/default"/>
    <dgm:cxn modelId="{E9D43C77-83BA-4304-AB44-1E24BA4926F1}" type="presParOf" srcId="{8CA7B992-A36B-46D8-829A-CA8D4CCAA53E}" destId="{140C16F5-23FB-4081-9D51-21762D379079}" srcOrd="3" destOrd="0" presId="urn:microsoft.com/office/officeart/2005/8/layout/default"/>
    <dgm:cxn modelId="{523DA251-64F0-4D3B-A151-5937A5EB7B33}" type="presParOf" srcId="{8CA7B992-A36B-46D8-829A-CA8D4CCAA53E}" destId="{3B378F75-4052-403A-A992-117045928ACC}" srcOrd="4" destOrd="0" presId="urn:microsoft.com/office/officeart/2005/8/layout/default"/>
    <dgm:cxn modelId="{F83CF355-6505-42E5-AF02-8012B127CA2D}" type="presParOf" srcId="{8CA7B992-A36B-46D8-829A-CA8D4CCAA53E}" destId="{1D3E3A6A-2578-4E23-B910-489D638F807D}" srcOrd="5" destOrd="0" presId="urn:microsoft.com/office/officeart/2005/8/layout/default"/>
    <dgm:cxn modelId="{86077AB1-4A85-4EEE-AA42-A4FD3EFD7CA9}" type="presParOf" srcId="{8CA7B992-A36B-46D8-829A-CA8D4CCAA53E}" destId="{BB07FD7A-BEF3-45CB-A1AD-DDD0ECFFCA13}" srcOrd="6" destOrd="0" presId="urn:microsoft.com/office/officeart/2005/8/layout/default"/>
    <dgm:cxn modelId="{50D84844-49BD-4329-8DAF-B12BF11D367C}" type="presParOf" srcId="{8CA7B992-A36B-46D8-829A-CA8D4CCAA53E}" destId="{F89F3CB7-4934-435E-8EAD-7451C8F5E7E8}" srcOrd="7" destOrd="0" presId="urn:microsoft.com/office/officeart/2005/8/layout/default"/>
    <dgm:cxn modelId="{91C602F9-F0B3-4B39-A4E3-07DD680A7A39}" type="presParOf" srcId="{8CA7B992-A36B-46D8-829A-CA8D4CCAA53E}" destId="{7F9EAE02-DD36-4D69-B035-2BDFB52F6A7F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57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34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215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27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077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271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111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33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267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59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263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A05E-47C0-4414-85D4-BAD422552B57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84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286124"/>
            <a:ext cx="6858048" cy="928694"/>
          </a:xfrm>
        </p:spPr>
        <p:txBody>
          <a:bodyPr>
            <a:normAutofit/>
          </a:bodyPr>
          <a:lstStyle/>
          <a:p>
            <a:r>
              <a:rPr lang="ru-RU" sz="3600" b="1" i="1" dirty="0" err="1" smtClean="0"/>
              <a:t>Незнайоме</a:t>
            </a:r>
            <a:r>
              <a:rPr lang="ru-RU" sz="3600" b="1" i="1" dirty="0" smtClean="0"/>
              <a:t> слово «Алгоритм»</a:t>
            </a:r>
            <a:endParaRPr lang="ru-RU" sz="3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643446"/>
            <a:ext cx="3929090" cy="97156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Клас: 2-А (ІІ підгрупа)</a:t>
            </a:r>
          </a:p>
          <a:p>
            <a:endParaRPr lang="uk-UA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38" y="4857760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Вчитель інформатики:</a:t>
            </a:r>
          </a:p>
          <a:p>
            <a:r>
              <a:rPr lang="uk-UA" dirty="0" smtClean="0"/>
              <a:t> Пилипенко Олена Володимирівна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250030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19 січня</a:t>
            </a:r>
          </a:p>
          <a:p>
            <a:r>
              <a:rPr lang="uk-UA" b="1" dirty="0" smtClean="0"/>
              <a:t>Дистанційна     робота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15806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500042"/>
            <a:ext cx="4000528" cy="1143000"/>
          </a:xfrm>
        </p:spPr>
        <p:txBody>
          <a:bodyPr/>
          <a:lstStyle/>
          <a:p>
            <a:r>
              <a:rPr lang="uk-UA" dirty="0" smtClean="0"/>
              <a:t>Поміркуй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32" y="1571613"/>
            <a:ext cx="3000396" cy="328614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Яка система виконання алгоритму для лікаря є прийнятною, яка ні, чому?</a:t>
            </a:r>
            <a:endParaRPr lang="ru-RU" dirty="0"/>
          </a:p>
        </p:txBody>
      </p:sp>
      <p:pic>
        <p:nvPicPr>
          <p:cNvPr id="13316" name="Picture 4" descr="Аренда сцены в Банкет-Кетринг - выгодное реш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050">
            <a:off x="4914857" y="859969"/>
            <a:ext cx="2466063" cy="1928802"/>
          </a:xfrm>
          <a:prstGeom prst="rect">
            <a:avLst/>
          </a:prstGeom>
          <a:noFill/>
        </p:spPr>
      </p:pic>
      <p:pic>
        <p:nvPicPr>
          <p:cNvPr id="13318" name="Picture 6" descr="ᐈ Стадиона фото, рисунки стадион | скачать на Depositphotos®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87716">
            <a:off x="165854" y="885021"/>
            <a:ext cx="2100181" cy="1571636"/>
          </a:xfrm>
          <a:prstGeom prst="rect">
            <a:avLst/>
          </a:prstGeom>
          <a:noFill/>
        </p:spPr>
      </p:pic>
      <p:pic>
        <p:nvPicPr>
          <p:cNvPr id="13320" name="Picture 8" descr="Водный бассейн векторы, картинки, клипарт Водный бассейн | скачать на  Depositphot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3054" y="3643314"/>
            <a:ext cx="351094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Больница Бесплатный контент, Больница с, синий, текст, прямоугольник png |  PNGW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79400">
            <a:off x="85726" y="3643314"/>
            <a:ext cx="231459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2288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74638"/>
            <a:ext cx="6329378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Властивості алгоритму</a:t>
            </a: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612" y="1600200"/>
            <a:ext cx="5972188" cy="4525963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uk-UA" dirty="0" smtClean="0"/>
              <a:t> Кожна команда алгоритму має бути зрозумілою виконавцю;</a:t>
            </a:r>
          </a:p>
          <a:p>
            <a:pPr>
              <a:buBlip>
                <a:blip r:embed="rId3"/>
              </a:buBlip>
            </a:pPr>
            <a:r>
              <a:rPr lang="uk-UA" dirty="0" smtClean="0"/>
              <a:t>Алгоритм не повинен містити команди, які виконавець не може виконати;</a:t>
            </a:r>
          </a:p>
          <a:p>
            <a:pPr>
              <a:buBlip>
                <a:blip r:embed="rId3"/>
              </a:buBlip>
            </a:pPr>
            <a:r>
              <a:rPr lang="uk-UA" dirty="0" smtClean="0"/>
              <a:t>Виконання алгоритму має завершитися отриманням результату.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484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428868"/>
            <a:ext cx="4572032" cy="292895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Виконайте завдання:</a:t>
            </a:r>
            <a:br>
              <a:rPr lang="uk-UA" dirty="0" smtClean="0"/>
            </a:br>
            <a:r>
              <a:rPr lang="en-US" dirty="0" smtClean="0"/>
              <a:t> https://learningapps.org/4681524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941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480" y="1600201"/>
            <a:ext cx="4357718" cy="3114684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Дякую за увагу!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i="1" dirty="0" smtClean="0">
                <a:solidFill>
                  <a:srgbClr val="FF0000"/>
                </a:solidFill>
              </a:rPr>
              <a:t>Урок наш закінчився.</a:t>
            </a:r>
          </a:p>
          <a:p>
            <a:pPr>
              <a:buNone/>
            </a:pPr>
            <a:endParaRPr lang="uk-UA" dirty="0" smtClean="0"/>
          </a:p>
          <a:p>
            <a:pPr algn="ctr">
              <a:buNone/>
            </a:pPr>
            <a:r>
              <a:rPr lang="uk-UA" b="1" dirty="0" smtClean="0"/>
              <a:t>До нової зустрічі !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04946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32" y="1643050"/>
            <a:ext cx="4857784" cy="257176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Що таке алгоритм;</a:t>
            </a:r>
          </a:p>
          <a:p>
            <a:pPr>
              <a:buNone/>
            </a:pPr>
            <a:endParaRPr lang="uk-UA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Навчимося складати алгоритми для різних виконавців.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14546" y="500042"/>
            <a:ext cx="5072098" cy="5715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Сьогодні ми на уроці дізнаємося :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136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4614866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Словничок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329114" cy="3757626"/>
          </a:xfrm>
        </p:spPr>
        <p:txBody>
          <a:bodyPr/>
          <a:lstStyle/>
          <a:p>
            <a:r>
              <a:rPr lang="uk-UA" dirty="0" smtClean="0"/>
              <a:t> Алгоритм;</a:t>
            </a:r>
          </a:p>
          <a:p>
            <a:r>
              <a:rPr lang="uk-UA" dirty="0" smtClean="0"/>
              <a:t>Виконавець;</a:t>
            </a:r>
          </a:p>
          <a:p>
            <a:r>
              <a:rPr lang="uk-UA" dirty="0" smtClean="0"/>
              <a:t>Система виконавця;</a:t>
            </a:r>
          </a:p>
          <a:p>
            <a:r>
              <a:rPr lang="uk-UA" dirty="0" smtClean="0"/>
              <a:t>Середовище </a:t>
            </a:r>
            <a:r>
              <a:rPr lang="uk-UA" dirty="0" err="1" smtClean="0"/>
              <a:t>викона-</a:t>
            </a:r>
            <a:endParaRPr lang="uk-UA" dirty="0" smtClean="0"/>
          </a:p>
          <a:p>
            <a:pPr>
              <a:buNone/>
            </a:pPr>
            <a:r>
              <a:rPr lang="uk-UA" dirty="0" err="1" smtClean="0"/>
              <a:t>ння</a:t>
            </a:r>
            <a:r>
              <a:rPr lang="uk-UA" dirty="0" smtClean="0"/>
              <a:t>  алгоритму.</a:t>
            </a:r>
            <a:endParaRPr lang="ru-RU" dirty="0"/>
          </a:p>
        </p:txBody>
      </p:sp>
      <p:pic>
        <p:nvPicPr>
          <p:cNvPr id="14340" name="Picture 4" descr="КЛАССНОЕ РУКОВОДСТВО — Сидельникова Ларис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357694"/>
            <a:ext cx="1428750" cy="1428750"/>
          </a:xfrm>
          <a:prstGeom prst="rect">
            <a:avLst/>
          </a:prstGeom>
          <a:noFill/>
        </p:spPr>
      </p:pic>
      <p:pic>
        <p:nvPicPr>
          <p:cNvPr id="14342" name="Picture 6" descr="Zlatokray - Агрегатор новин міста Золотоноша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3116"/>
            <a:ext cx="4055835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5369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17000" r="-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358114" cy="11430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Запишіть визначення в зошит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976" y="1600201"/>
            <a:ext cx="6215106" cy="900106"/>
          </a:xfrm>
          <a:ln w="25400" cap="rnd">
            <a:solidFill>
              <a:srgbClr val="00B0F0"/>
            </a:solidFill>
            <a:prstDash val="sysDash"/>
          </a:ln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</a:rPr>
              <a:t>Алгоритм</a:t>
            </a:r>
            <a:r>
              <a:rPr lang="uk-UA" dirty="0" err="1" smtClean="0"/>
              <a:t>-</a:t>
            </a:r>
            <a:r>
              <a:rPr lang="uk-UA" dirty="0" smtClean="0"/>
              <a:t> це послідовність команд для виконавця, спрямованих на </a:t>
            </a:r>
            <a:r>
              <a:rPr lang="uk-UA" dirty="0" err="1" smtClean="0"/>
              <a:t>розв</a:t>
            </a:r>
            <a:r>
              <a:rPr lang="en-US" dirty="0" smtClean="0"/>
              <a:t>’</a:t>
            </a:r>
            <a:r>
              <a:rPr lang="uk-UA" dirty="0" err="1" smtClean="0"/>
              <a:t>язання</a:t>
            </a:r>
            <a:r>
              <a:rPr lang="uk-UA" dirty="0" smtClean="0"/>
              <a:t> певного завдання.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4286256"/>
            <a:ext cx="6500858" cy="769441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chemeClr val="accent6">
                    <a:lumMod val="75000"/>
                  </a:schemeClr>
                </a:solidFill>
              </a:rPr>
              <a:t>Система команд виконавця </a:t>
            </a:r>
            <a:r>
              <a:rPr lang="uk-UA" sz="2200" dirty="0" smtClean="0"/>
              <a:t>– набір команд, які розуміє і може виконати виконавець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2857496"/>
            <a:ext cx="6643734" cy="1107996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chemeClr val="accent6">
                    <a:lumMod val="75000"/>
                  </a:schemeClr>
                </a:solidFill>
              </a:rPr>
              <a:t>Виконавець алгоритму </a:t>
            </a:r>
            <a:r>
              <a:rPr lang="uk-UA" dirty="0" smtClean="0"/>
              <a:t>– </a:t>
            </a:r>
            <a:r>
              <a:rPr lang="uk-UA" sz="2200" dirty="0" smtClean="0"/>
              <a:t>це жива істота (людина або тварина) або автоматичний пристрій (робот, пральна машина, тощо)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270841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84" y="2571744"/>
            <a:ext cx="4929222" cy="2643206"/>
          </a:xfrm>
        </p:spPr>
        <p:txBody>
          <a:bodyPr/>
          <a:lstStyle/>
          <a:p>
            <a:pPr>
              <a:buNone/>
            </a:pPr>
            <a:r>
              <a:rPr lang="zh-CN" altLang="en-US" dirty="0" smtClean="0"/>
              <a:t>伊迪</a:t>
            </a:r>
            <a:r>
              <a:rPr lang="zh-CN" altLang="en-US" dirty="0" smtClean="0"/>
              <a:t>！</a:t>
            </a:r>
            <a:r>
              <a:rPr lang="uk-UA" altLang="zh-CN" dirty="0" smtClean="0"/>
              <a:t>- це команда китайською мовою.</a:t>
            </a:r>
          </a:p>
          <a:p>
            <a:pPr>
              <a:buNone/>
            </a:pPr>
            <a:r>
              <a:rPr lang="uk-UA" dirty="0" smtClean="0"/>
              <a:t>Чи можеш ти її виконати?</a:t>
            </a:r>
          </a:p>
          <a:p>
            <a:pPr>
              <a:buNone/>
            </a:pPr>
            <a:r>
              <a:rPr lang="uk-UA" dirty="0" smtClean="0"/>
              <a:t>Ти не розумієш її 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21427440">
            <a:off x="2722635" y="1028237"/>
            <a:ext cx="4601581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lIns="91440" tIns="45720" rIns="91440" bIns="45720">
            <a:prstTxWarp prst="textChevron">
              <a:avLst>
                <a:gd name="adj" fmla="val 3700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 означає вислів</a:t>
            </a:r>
          </a:p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зрозуміти команду: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547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215106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Візьми м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яч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66" y="1600201"/>
            <a:ext cx="6429420" cy="325756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uk-UA" dirty="0" smtClean="0"/>
              <a:t>      Ця команда українською мовою.</a:t>
            </a:r>
          </a:p>
          <a:p>
            <a:pPr algn="just">
              <a:buNone/>
            </a:pPr>
            <a:r>
              <a:rPr lang="uk-UA" dirty="0" smtClean="0"/>
              <a:t>       </a:t>
            </a:r>
          </a:p>
          <a:p>
            <a:pPr algn="just">
              <a:buNone/>
            </a:pPr>
            <a:r>
              <a:rPr lang="uk-UA" dirty="0" smtClean="0"/>
              <a:t> </a:t>
            </a:r>
            <a:r>
              <a:rPr lang="uk-UA" dirty="0" smtClean="0"/>
              <a:t>     </a:t>
            </a:r>
            <a:r>
              <a:rPr lang="uk-UA" b="1" i="1" dirty="0" smtClean="0">
                <a:solidFill>
                  <a:schemeClr val="accent3">
                    <a:lumMod val="75000"/>
                  </a:schemeClr>
                </a:solidFill>
              </a:rPr>
              <a:t>Тепер ти можеш виконати команду?</a:t>
            </a:r>
          </a:p>
          <a:p>
            <a:pPr algn="just">
              <a:buNone/>
            </a:pPr>
            <a:r>
              <a:rPr lang="uk-UA" dirty="0" smtClean="0"/>
              <a:t>      </a:t>
            </a:r>
          </a:p>
          <a:p>
            <a:pPr algn="just">
              <a:buNone/>
            </a:pPr>
            <a:r>
              <a:rPr lang="uk-UA" dirty="0" smtClean="0"/>
              <a:t> </a:t>
            </a:r>
            <a:r>
              <a:rPr lang="uk-UA" dirty="0" smtClean="0"/>
              <a:t>      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Чому?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6" name="Picture 2" descr="Гиф анимация Мальчик футболист жонглирует футбольным мячом 3D, от Барков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071810"/>
            <a:ext cx="257176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Футбольный мяч - анимированная картинка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85728"/>
            <a:ext cx="135732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3843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Як ти розумієш могти виконати команду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976" y="1285861"/>
            <a:ext cx="6858048" cy="10715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 Перед тобою  виконавці. Даємо їм команду </a:t>
            </a:r>
            <a:r>
              <a:rPr lang="uk-UA" dirty="0" err="1" smtClean="0"/>
              <a:t>“Біжи</a:t>
            </a:r>
            <a:r>
              <a:rPr lang="uk-UA" dirty="0" smtClean="0"/>
              <a:t>!”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71604" y="4572008"/>
            <a:ext cx="5643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sz="3200" dirty="0" smtClean="0"/>
              <a:t>Вони розуміють команду?</a:t>
            </a:r>
          </a:p>
          <a:p>
            <a:pPr>
              <a:buFont typeface="Wingdings" pitchFamily="2" charset="2"/>
              <a:buChar char="Ø"/>
            </a:pPr>
            <a:r>
              <a:rPr lang="uk-UA" sz="3200" dirty="0" smtClean="0"/>
              <a:t>Вони можуть її виконати?</a:t>
            </a:r>
            <a:endParaRPr lang="ru-RU" sz="3200" dirty="0" smtClean="0"/>
          </a:p>
          <a:p>
            <a:endParaRPr lang="ru-RU" sz="3200" dirty="0"/>
          </a:p>
        </p:txBody>
      </p:sp>
      <p:pic>
        <p:nvPicPr>
          <p:cNvPr id="3078" name="Picture 6" descr="Как нарисовать мальчика поэтапно карандаш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357430"/>
            <a:ext cx="2214578" cy="2214578"/>
          </a:xfrm>
          <a:prstGeom prst="rect">
            <a:avLst/>
          </a:prstGeom>
          <a:noFill/>
        </p:spPr>
      </p:pic>
      <p:pic>
        <p:nvPicPr>
          <p:cNvPr id="3082" name="Picture 10" descr="https://animeanime.global/wp-content/uploads/2020/03/3132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857364"/>
            <a:ext cx="2643206" cy="2814729"/>
          </a:xfrm>
          <a:prstGeom prst="rect">
            <a:avLst/>
          </a:prstGeom>
          <a:noFill/>
        </p:spPr>
      </p:pic>
      <p:pic>
        <p:nvPicPr>
          <p:cNvPr id="3084" name="Picture 12" descr="Прикольні собаки — картинки, фото, малюнки, віде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786058"/>
            <a:ext cx="1714512" cy="1714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838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642918"/>
            <a:ext cx="5786478" cy="221457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Прочитай команди. </a:t>
            </a:r>
            <a:r>
              <a:rPr lang="uk-UA" sz="3600" dirty="0" smtClean="0"/>
              <a:t>Склади з них систему команд для кожного виконавця (усно)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86125" y="2571750"/>
          <a:ext cx="4286250" cy="191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2" name="Picture 2" descr="Неприємний запах з пральної машини. Що робити? | Новини | Всеукраїнська  асоціація пенсіонері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214686"/>
            <a:ext cx="3104333" cy="3214710"/>
          </a:xfrm>
          <a:prstGeom prst="rect">
            <a:avLst/>
          </a:prstGeom>
          <a:noFill/>
        </p:spPr>
      </p:pic>
      <p:pic>
        <p:nvPicPr>
          <p:cNvPr id="15380" name="Picture 20" descr="Ейдетика, для учнів молодшого шкільного віку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3786190"/>
            <a:ext cx="2285991" cy="2285992"/>
          </a:xfrm>
          <a:prstGeom prst="rect">
            <a:avLst/>
          </a:prstGeom>
          <a:noFill/>
        </p:spPr>
      </p:pic>
      <p:pic>
        <p:nvPicPr>
          <p:cNvPr id="15382" name="Picture 22" descr="Щенок » Анимированные картинки GIF. Коллекция фоновых картинок, обоев для  рабочего стола и анимашек. Уроки по анимации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0" y="4429132"/>
            <a:ext cx="1428760" cy="1300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5551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Поміркуй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071546"/>
            <a:ext cx="6500858" cy="16144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Ти бачиш двох виконавців команд: дресированого пса і не дресированого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678" y="4929198"/>
            <a:ext cx="49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</a:rPr>
              <a:t>Чи однакові системи команд у цих виконавців?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268" name="Picture 4" descr="ᐈ Тату ротвейлер рисунки, вектор ротвейлер | скачать на Depositphotos®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428868"/>
            <a:ext cx="1494721" cy="2323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Смешное малых детей щенка любимое меховое Иллюстрация штока - иллюстрации  насчитывающей : 598496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143248"/>
            <a:ext cx="1714512" cy="1417996"/>
          </a:xfrm>
          <a:prstGeom prst="round2DiagRect">
            <a:avLst>
              <a:gd name="adj1" fmla="val 3065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35496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287</Words>
  <Application>Microsoft Office PowerPoint</Application>
  <PresentationFormat>Экран (4:3)</PresentationFormat>
  <Paragraphs>56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Незнайоме слово «Алгоритм»</vt:lpstr>
      <vt:lpstr>Сьогодні ми на уроці дізнаємося :</vt:lpstr>
      <vt:lpstr>Словничок</vt:lpstr>
      <vt:lpstr>Запишіть визначення в зошит</vt:lpstr>
      <vt:lpstr>Слайд 5</vt:lpstr>
      <vt:lpstr>Візьми м’яч !</vt:lpstr>
      <vt:lpstr>Як ти розумієш могти виконати команду</vt:lpstr>
      <vt:lpstr>Прочитай команди. Склади з них систему команд для кожного виконавця (усно)</vt:lpstr>
      <vt:lpstr>Поміркуй</vt:lpstr>
      <vt:lpstr>Поміркуй</vt:lpstr>
      <vt:lpstr>Властивості алгоритму</vt:lpstr>
      <vt:lpstr>Виконайте завдання:  https://learningapps.org/4681524</vt:lpstr>
      <vt:lpstr>Слайд 13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2012-04-19T12:12:33Z</dcterms:created>
  <dcterms:modified xsi:type="dcterms:W3CDTF">2021-04-13T20:44:09Z</dcterms:modified>
</cp:coreProperties>
</file>