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0" r:id="rId6"/>
    <p:sldId id="259" r:id="rId7"/>
    <p:sldId id="261" r:id="rId8"/>
    <p:sldId id="263" r:id="rId9"/>
    <p:sldId id="258" r:id="rId10"/>
    <p:sldId id="257" r:id="rId11"/>
    <p:sldId id="264" r:id="rId12"/>
    <p:sldId id="265" r:id="rId13"/>
    <p:sldId id="266" r:id="rId14"/>
    <p:sldId id="269" r:id="rId15"/>
    <p:sldId id="268" r:id="rId16"/>
    <p:sldId id="267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CCCC00"/>
    <a:srgbClr val="D60093"/>
    <a:srgbClr val="FFCC00"/>
    <a:srgbClr val="FFCC66"/>
    <a:srgbClr val="9933FF"/>
    <a:srgbClr val="FFFFFF"/>
    <a:srgbClr val="66FF66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9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74FC0A8-30FE-4294-A455-4AC122536AF1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95B5A92-8825-4221-BFD5-FFC87AAC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57950" y="4643446"/>
            <a:ext cx="2400272" cy="1752600"/>
          </a:xfrm>
        </p:spPr>
        <p:txBody>
          <a:bodyPr anchor="b">
            <a:normAutofit lnSpcReduction="10000"/>
          </a:bodyPr>
          <a:lstStyle/>
          <a:p>
            <a:pPr algn="l"/>
            <a:r>
              <a:rPr lang="uk-UA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Виконав:</a:t>
            </a:r>
          </a:p>
          <a:p>
            <a:pPr algn="l"/>
            <a:r>
              <a:rPr lang="uk-UA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учень 5-Б </a:t>
            </a:r>
            <a:r>
              <a:rPr lang="uk-UA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класу</a:t>
            </a:r>
            <a:endParaRPr lang="en-US" b="1" dirty="0" smtClean="0">
              <a:solidFill>
                <a:srgbClr val="CC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l"/>
            <a:r>
              <a:rPr lang="uk-UA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НВК “ЗОШ №3-колегіуму”</a:t>
            </a:r>
            <a:endParaRPr lang="uk-UA" b="1" dirty="0" smtClean="0">
              <a:solidFill>
                <a:srgbClr val="CC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l"/>
            <a:r>
              <a:rPr lang="uk-UA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Поліщук Євгеній</a:t>
            </a:r>
            <a:endParaRPr lang="ru-RU" b="1" dirty="0">
              <a:solidFill>
                <a:srgbClr val="CC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4786346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ru-RU" sz="6000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  <a:t>електричні</a:t>
            </a:r>
            <a:r>
              <a:rPr lang="ru-RU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sz="6000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  <a:t>явища</a:t>
            </a:r>
            <a:r>
              <a:rPr lang="ru-RU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  <a:t> </a:t>
            </a:r>
            <a:br>
              <a:rPr lang="ru-RU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  <a:t>в </a:t>
            </a:r>
            <a:r>
              <a:rPr lang="ru-RU" sz="6000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haroni" pitchFamily="2" charset="-79"/>
              </a:rPr>
              <a:t>природі</a:t>
            </a:r>
            <a:endParaRPr lang="ru-RU" sz="60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890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86808" cy="5786478"/>
          </a:xfrm>
        </p:spPr>
        <p:txBody>
          <a:bodyPr anchor="ctr"/>
          <a:lstStyle/>
          <a:p>
            <a:pPr algn="ctr"/>
            <a: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Є </a:t>
            </a:r>
            <a:r>
              <a:rPr lang="ru-RU" sz="44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ще</a:t>
            </a:r>
            <a: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одне</a:t>
            </a:r>
            <a: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b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електричне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явище</a:t>
            </a:r>
            <a: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4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-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6600" b="1" i="1" dirty="0" err="1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Вогні</a:t>
            </a:r>
            <a:r>
              <a:rPr lang="ru-RU" sz="6600" b="1" i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святого </a:t>
            </a:r>
            <a:r>
              <a:rPr lang="ru-RU" sz="6600" b="1" i="1" dirty="0" err="1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Ельма</a:t>
            </a:r>
            <a:endParaRPr lang="ru-RU" sz="6600" b="1" i="1" dirty="0">
              <a:solidFill>
                <a:srgbClr val="CC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496"/>
            <a:ext cx="8715436" cy="35719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3600" b="1" i="1" dirty="0" err="1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Вогні</a:t>
            </a:r>
            <a:r>
              <a:rPr lang="ru-RU" sz="3600" b="1" i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святого </a:t>
            </a:r>
            <a:r>
              <a:rPr lang="ru-RU" sz="3600" b="1" i="1" dirty="0" err="1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Ельма</a:t>
            </a:r>
            <a:r>
              <a:rPr lang="ru-RU" sz="3600" b="1" i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–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електричні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розряди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які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виникають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на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високих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об’єктах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що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мають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гостру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вершину.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572008"/>
            <a:ext cx="8715436" cy="1785950"/>
          </a:xfrm>
        </p:spPr>
        <p:txBody>
          <a:bodyPr/>
          <a:lstStyle/>
          <a:p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Це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можуть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бути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різні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об’єкти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: </a:t>
            </a:r>
            <a:r>
              <a:rPr lang="ru-RU" sz="3200" b="1" dirty="0" err="1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щогла</a:t>
            </a:r>
            <a:r>
              <a:rPr lang="ru-RU" sz="3200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корабля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верхівка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дерева,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вістря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вежі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або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скелі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924800" cy="4857784"/>
          </a:xfrm>
        </p:spPr>
        <p:txBody>
          <a:bodyPr anchor="t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4786322"/>
            <a:ext cx="8715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ІНОДІ ЕЛЕКТРИЧНЕ СЯЙВО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ЦІЛКОМ ОХОПЛЮЄ ЇХ КРИЛА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428604"/>
            <a:ext cx="87154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ПІД ЧАС ГРОЗИ </a:t>
            </a:r>
          </a:p>
          <a:p>
            <a:pPr algn="ctr"/>
            <a:r>
              <a:rPr lang="ru-RU" sz="3200" b="1" i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ВОГНІ СВЯТОГО ЕЛЬМА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МОЖНА СПОСТЕРІГАТИ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 </a:t>
            </a:r>
            <a:r>
              <a:rPr lang="ru-RU" sz="3200" b="1" dirty="0" smtClean="0">
                <a:solidFill>
                  <a:srgbClr val="CC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КРИЛАХ ЛІТАКІВ</a:t>
            </a:r>
          </a:p>
          <a:p>
            <a:pPr algn="ctr"/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143248"/>
            <a:ext cx="7924800" cy="3143272"/>
          </a:xfrm>
        </p:spPr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Отже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Електричний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струм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породжує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нашому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довкіллі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цілий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спектр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різних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явищ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Електрика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управляє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роботою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живих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організмів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643050"/>
            <a:ext cx="7924800" cy="2357454"/>
          </a:xfrm>
        </p:spPr>
        <p:txBody>
          <a:bodyPr/>
          <a:lstStyle/>
          <a:p>
            <a:pPr algn="ctr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Дякую </a:t>
            </a:r>
            <a:b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 </a:t>
            </a:r>
            <a:b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увагу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8215370" cy="5286412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НайпоширенішЕ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електричнЕ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b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явищЕ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природі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–</a:t>
            </a:r>
            <a:b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7200" b="1" u="sng" dirty="0" err="1" smtClean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блискавки</a:t>
            </a:r>
            <a:endParaRPr lang="ru-RU" sz="7200" b="1" u="sng" dirty="0">
              <a:solidFill>
                <a:srgbClr val="FFCC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7224" y="857232"/>
            <a:ext cx="7715304" cy="49292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b="1" i="1" spc="0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Блискавка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—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це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електричний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розряд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між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хмарами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або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між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хмарою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землею.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процесі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утворення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опадів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хмарі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відбувається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електризація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крапель</a:t>
            </a:r>
            <a:r>
              <a:rPr lang="ru-RU" sz="32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pc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428604"/>
            <a:ext cx="7786742" cy="5715040"/>
          </a:xfrm>
        </p:spPr>
        <p:txBody>
          <a:bodyPr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Щомиті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поверхню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Землі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вдаряє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кілька</a:t>
            </a:r>
            <a:r>
              <a:rPr lang="ru-RU" sz="30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сотень</a:t>
            </a:r>
            <a:r>
              <a:rPr lang="ru-RU" sz="3000" b="1" spc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блискавок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000" b="1" spc="0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Блискавки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обирають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як правило,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окремо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стоячі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високі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об’єкти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Тому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що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для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передачі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сильного заряду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потрібно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найкоротша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відстань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між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грозовою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хмарою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поверхнею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0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Землі</a:t>
            </a:r>
            <a:r>
              <a:rPr lang="ru-RU" sz="3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sz="3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72560" cy="5072098"/>
          </a:xfrm>
        </p:spPr>
        <p:txBody>
          <a:bodyPr anchor="ctr"/>
          <a:lstStyle/>
          <a:p>
            <a:pPr algn="ctr"/>
            <a:r>
              <a:rPr lang="ru-RU" sz="44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Наступне</a:t>
            </a:r>
            <a: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явище</a:t>
            </a:r>
            <a: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b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4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що</a:t>
            </a:r>
            <a: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має</a:t>
            </a:r>
            <a: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spc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електромагнітну</a:t>
            </a:r>
            <a: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природу – </a:t>
            </a:r>
            <a:b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sz="44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6600" b="1" cap="none" spc="0" dirty="0" smtClean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ПІВНІЧНЕ СЯЙВО</a:t>
            </a:r>
            <a:endParaRPr lang="ru-RU" sz="6600" b="1" spc="0" dirty="0">
              <a:solidFill>
                <a:srgbClr val="99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928670"/>
            <a:ext cx="7353296" cy="4572032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ru-RU" sz="3200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Північне</a:t>
            </a:r>
            <a:r>
              <a:rPr lang="ru-RU" sz="3200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сяйво</a:t>
            </a:r>
            <a:r>
              <a:rPr lang="ru-RU" sz="3200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виникає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результаті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зіткнення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сонячного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вітру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атмосферою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планети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b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виникає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світіння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на </a:t>
            </a:r>
            <a:b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висоті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від</a:t>
            </a: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80 до 1000 км </a:t>
            </a:r>
            <a:b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над Землею.</a:t>
            </a:r>
            <a:endParaRPr lang="ru-RU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15370" cy="5715040"/>
          </a:xfrm>
        </p:spPr>
        <p:txBody>
          <a:bodyPr anchor="t"/>
          <a:lstStyle/>
          <a:p>
            <a:pPr algn="ctr">
              <a:lnSpc>
                <a:spcPct val="150000"/>
              </a:lnSpc>
            </a:pP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Північне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сяйво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схоже на сполохи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різних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кольорів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фіксується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виключно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північній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півкулі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Але,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якщо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сонячна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активність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досить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висока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то </a:t>
            </a:r>
            <a:r>
              <a:rPr lang="ru-RU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сяйво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можуть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бачити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небі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жителі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помірних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широт.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dirty="0" smtClean="0">
                <a:latin typeface="Cambria" pitchFamily="18" charset="0"/>
              </a:rPr>
              <a:t/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489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286676" cy="571504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Колір</a:t>
            </a:r>
            <a:r>
              <a:rPr lang="ru-RU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сяйва</a:t>
            </a:r>
            <a:r>
              <a:rPr lang="ru-RU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залежить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заряджених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частинок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: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якщо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основІ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переважає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кисень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то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світить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i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зеленим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червоним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кольором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якщо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атмосфері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переважає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азот, то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світло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стає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i="1" dirty="0" err="1" smtClean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фіолетовим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714356"/>
            <a:ext cx="6643734" cy="3857652"/>
          </a:xfrm>
        </p:spPr>
        <p:txBody>
          <a:bodyPr anchor="t"/>
          <a:lstStyle/>
          <a:p>
            <a:pPr algn="ctr">
              <a:lnSpc>
                <a:spcPct val="150000"/>
              </a:lnSpc>
            </a:pPr>
            <a:r>
              <a:rPr lang="ru-RU" sz="4400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Північне</a:t>
            </a:r>
            <a:r>
              <a:rPr lang="ru-RU" sz="4400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400" b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сяйво</a:t>
            </a:r>
            <a:r>
              <a:rPr lang="ru-RU" sz="4400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проявляється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формі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i="1" dirty="0" err="1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стрічки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або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плями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Їх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чіткість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залежить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від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сили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випромінювання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f02635513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55" ma:contentTypeDescription="Create a new document." ma:contentTypeScope="" ma:versionID="2c496a0f341a72d7e8cbd42eb499a6d4">
  <xsd:schema xmlns:xsd="http://www.w3.org/2001/XMLSchema" xmlns:xs="http://www.w3.org/2001/XMLSchema" xmlns:p="http://schemas.microsoft.com/office/2006/metadata/properties" xmlns:ns2="9d035d7d-02e5-4a00-8b62-9a556aabc7b5" xmlns:ns3="91e8d559-4d54-460d-ba58-5d5027f88b4d" targetNamespace="http://schemas.microsoft.com/office/2006/metadata/properties" ma:root="true" ma:fieldsID="2bcea688bd265da693c2f253e50f4ab0" ns2:_="" ns3:_="">
    <xsd:import namespace="9d035d7d-02e5-4a00-8b62-9a556aabc7b5"/>
    <xsd:import namespace="91e8d559-4d54-460d-ba58-5d5027f88b4d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5d7d-02e5-4a00-8b62-9a556aabc7b5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117081-80f4-4e10-b46d-e6dc6854316c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41FC7ADF-4C62-4413-95B2-CDE72C4AD396}" ma:internalName="CSXSubmissionMarket" ma:readOnly="false" ma:showField="MarketName" ma:web="9d035d7d-02e5-4a00-8b62-9a556aabc7b5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e663266-dbf1-446f-b076-28feab654dae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CD722278-12DA-4BA9-B56C-2624CA46C480}" ma:internalName="InProjectListLookup" ma:readOnly="true" ma:showField="InProjectLis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65226a81-6f17-445b-9321-8ea42e2eee04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CD722278-12DA-4BA9-B56C-2624CA46C480}" ma:internalName="LastCompleteVersionLookup" ma:readOnly="true" ma:showField="LastComplete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CD722278-12DA-4BA9-B56C-2624CA46C480}" ma:internalName="LastPreviewErrorLookup" ma:readOnly="true" ma:showField="LastPreview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CD722278-12DA-4BA9-B56C-2624CA46C480}" ma:internalName="LastPreviewResultLookup" ma:readOnly="true" ma:showField="LastPreview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CD722278-12DA-4BA9-B56C-2624CA46C480}" ma:internalName="LastPreviewAttemptDateLookup" ma:readOnly="true" ma:showField="LastPreview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CD722278-12DA-4BA9-B56C-2624CA46C480}" ma:internalName="LastPreviewedByLookup" ma:readOnly="true" ma:showField="LastPreview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CD722278-12DA-4BA9-B56C-2624CA46C480}" ma:internalName="LastPreviewTimeLookup" ma:readOnly="true" ma:showField="LastPreview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CD722278-12DA-4BA9-B56C-2624CA46C480}" ma:internalName="LastPreviewVersionLookup" ma:readOnly="true" ma:showField="LastPreview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CD722278-12DA-4BA9-B56C-2624CA46C480}" ma:internalName="LastPublishErrorLookup" ma:readOnly="true" ma:showField="LastPublish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CD722278-12DA-4BA9-B56C-2624CA46C480}" ma:internalName="LastPublishResultLookup" ma:readOnly="true" ma:showField="LastPublish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CD722278-12DA-4BA9-B56C-2624CA46C480}" ma:internalName="LastPublishAttemptDateLookup" ma:readOnly="true" ma:showField="LastPublish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CD722278-12DA-4BA9-B56C-2624CA46C480}" ma:internalName="LastPublishedByLookup" ma:readOnly="true" ma:showField="LastPublish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CD722278-12DA-4BA9-B56C-2624CA46C480}" ma:internalName="LastPublishTimeLookup" ma:readOnly="true" ma:showField="LastPublish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CD722278-12DA-4BA9-B56C-2624CA46C480}" ma:internalName="LastPublishVersionLookup" ma:readOnly="true" ma:showField="LastPublish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116CC8E-FCD3-4331-849C-1BF4DB8052AE}" ma:internalName="LocLastLocAttemptVersionLookup" ma:readOnly="false" ma:showField="LastLocAttemptVersion" ma:web="9d035d7d-02e5-4a00-8b62-9a556aabc7b5">
      <xsd:simpleType>
        <xsd:restriction base="dms:Lookup"/>
      </xsd:simpleType>
    </xsd:element>
    <xsd:element name="LocLastLocAttemptVersionTypeLookup" ma:index="72" nillable="true" ma:displayName="Loc Last Loc Attempt Version Type" ma:default="" ma:list="{B116CC8E-FCD3-4331-849C-1BF4DB8052AE}" ma:internalName="LocLastLocAttemptVersionTypeLookup" ma:readOnly="true" ma:showField="LastLocAttemptVersionType" ma:web="9d035d7d-02e5-4a00-8b62-9a556aabc7b5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116CC8E-FCD3-4331-849C-1BF4DB8052AE}" ma:internalName="LocNewPublishedVersionLookup" ma:readOnly="true" ma:showField="NewPublishedVersion" ma:web="9d035d7d-02e5-4a00-8b62-9a556aabc7b5">
      <xsd:simpleType>
        <xsd:restriction base="dms:Lookup"/>
      </xsd:simpleType>
    </xsd:element>
    <xsd:element name="LocOverallHandbackStatusLookup" ma:index="76" nillable="true" ma:displayName="Loc Overall Handback Status" ma:default="" ma:list="{B116CC8E-FCD3-4331-849C-1BF4DB8052AE}" ma:internalName="LocOverallHandbackStatusLookup" ma:readOnly="true" ma:showField="OverallHandbackStatus" ma:web="9d035d7d-02e5-4a00-8b62-9a556aabc7b5">
      <xsd:simpleType>
        <xsd:restriction base="dms:Lookup"/>
      </xsd:simpleType>
    </xsd:element>
    <xsd:element name="LocOverallLocStatusLookup" ma:index="77" nillable="true" ma:displayName="Loc Overall Localize Status" ma:default="" ma:list="{B116CC8E-FCD3-4331-849C-1BF4DB8052AE}" ma:internalName="LocOverallLocStatusLookup" ma:readOnly="true" ma:showField="OverallLocStatus" ma:web="9d035d7d-02e5-4a00-8b62-9a556aabc7b5">
      <xsd:simpleType>
        <xsd:restriction base="dms:Lookup"/>
      </xsd:simpleType>
    </xsd:element>
    <xsd:element name="LocOverallPreviewStatusLookup" ma:index="78" nillable="true" ma:displayName="Loc Overall Preview Status" ma:default="" ma:list="{B116CC8E-FCD3-4331-849C-1BF4DB8052AE}" ma:internalName="LocOverallPreviewStatusLookup" ma:readOnly="true" ma:showField="OverallPreviewStatus" ma:web="9d035d7d-02e5-4a00-8b62-9a556aabc7b5">
      <xsd:simpleType>
        <xsd:restriction base="dms:Lookup"/>
      </xsd:simpleType>
    </xsd:element>
    <xsd:element name="LocOverallPublishStatusLookup" ma:index="79" nillable="true" ma:displayName="Loc Overall Publish Status" ma:default="" ma:list="{B116CC8E-FCD3-4331-849C-1BF4DB8052AE}" ma:internalName="LocOverallPublishStatusLookup" ma:readOnly="true" ma:showField="OverallPublishStatus" ma:web="9d035d7d-02e5-4a00-8b62-9a556aabc7b5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116CC8E-FCD3-4331-849C-1BF4DB8052AE}" ma:internalName="LocProcessedForHandoffsLookup" ma:readOnly="true" ma:showField="ProcessedForHandoffs" ma:web="9d035d7d-02e5-4a00-8b62-9a556aabc7b5">
      <xsd:simpleType>
        <xsd:restriction base="dms:Lookup"/>
      </xsd:simpleType>
    </xsd:element>
    <xsd:element name="LocProcessedForMarketsLookup" ma:index="82" nillable="true" ma:displayName="Loc Processed For Markets" ma:default="" ma:list="{B116CC8E-FCD3-4331-849C-1BF4DB8052AE}" ma:internalName="LocProcessedForMarketsLookup" ma:readOnly="true" ma:showField="ProcessedForMarkets" ma:web="9d035d7d-02e5-4a00-8b62-9a556aabc7b5">
      <xsd:simpleType>
        <xsd:restriction base="dms:Lookup"/>
      </xsd:simpleType>
    </xsd:element>
    <xsd:element name="LocPublishedDependentAssetsLookup" ma:index="83" nillable="true" ma:displayName="Loc Published Dependent Assets" ma:default="" ma:list="{B116CC8E-FCD3-4331-849C-1BF4DB8052AE}" ma:internalName="LocPublishedDependentAssetsLookup" ma:readOnly="true" ma:showField="PublishedDependentAssets" ma:web="9d035d7d-02e5-4a00-8b62-9a556aabc7b5">
      <xsd:simpleType>
        <xsd:restriction base="dms:Lookup"/>
      </xsd:simpleType>
    </xsd:element>
    <xsd:element name="LocPublishedLinkedAssetsLookup" ma:index="84" nillable="true" ma:displayName="Loc Published Linked Assets" ma:default="" ma:list="{B116CC8E-FCD3-4331-849C-1BF4DB8052AE}" ma:internalName="LocPublishedLinkedAssetsLookup" ma:readOnly="true" ma:showField="PublishedLinkedAssets" ma:web="9d035d7d-02e5-4a00-8b62-9a556aabc7b5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c95181ba-569f-436f-adb3-78c3831fea54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41FC7ADF-4C62-4413-95B2-CDE72C4AD396}" ma:internalName="Markets" ma:readOnly="false" ma:showField="MarketNa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CD722278-12DA-4BA9-B56C-2624CA46C480}" ma:internalName="NumOfRatingsLookup" ma:readOnly="true" ma:showField="NumOfRating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CD722278-12DA-4BA9-B56C-2624CA46C480}" ma:internalName="PublishStatusLookup" ma:readOnly="false" ma:showField="PublishStatu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a34c0026-7bf6-479c-b6e7-24710140ce31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0ef119a3-9350-4d50-81f0-e824a5745f43}" ma:internalName="TaxCatchAll" ma:showField="CatchAllData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0ef119a3-9350-4d50-81f0-e824a5745f43}" ma:internalName="TaxCatchAllLabel" ma:readOnly="true" ma:showField="CatchAllDataLabel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8d559-4d54-460d-ba58-5d5027f88b4d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alStatus xmlns="9d035d7d-02e5-4a00-8b62-9a556aabc7b5">ApprovedAutomatic</ApprovalStatus>
    <BlockPublish xmlns="9d035d7d-02e5-4a00-8b62-9a556aabc7b5" xsi:nil="true"/>
    <EditorialTags xmlns="9d035d7d-02e5-4a00-8b62-9a556aabc7b5" xsi:nil="true"/>
    <InternalTagsTaxHTField0 xmlns="9d035d7d-02e5-4a00-8b62-9a556aabc7b5">
      <Terms xmlns="http://schemas.microsoft.com/office/infopath/2007/PartnerControls"/>
    </InternalTagsTaxHTField0>
    <MarketSpecific xmlns="9d035d7d-02e5-4a00-8b62-9a556aabc7b5" xsi:nil="true"/>
    <TPLaunchHelpLinkType xmlns="9d035d7d-02e5-4a00-8b62-9a556aabc7b5">Template</TPLaunchHelpLinkType>
    <LocComments xmlns="9d035d7d-02e5-4a00-8b62-9a556aabc7b5" xsi:nil="true"/>
    <LocProcessedForMarketsLookup xmlns="9d035d7d-02e5-4a00-8b62-9a556aabc7b5" xsi:nil="true"/>
    <TPNamespace xmlns="9d035d7d-02e5-4a00-8b62-9a556aabc7b5" xsi:nil="true"/>
    <TemplateTemplateType xmlns="9d035d7d-02e5-4a00-8b62-9a556aabc7b5">PowerPoint 12 Default</TemplateTemplateType>
    <UANotes xmlns="9d035d7d-02e5-4a00-8b62-9a556aabc7b5" xsi:nil="true"/>
    <VoteCount xmlns="9d035d7d-02e5-4a00-8b62-9a556aabc7b5" xsi:nil="true"/>
    <HandoffToMSDN xmlns="9d035d7d-02e5-4a00-8b62-9a556aabc7b5" xsi:nil="true"/>
    <LocOverallHandbackStatusLookup xmlns="9d035d7d-02e5-4a00-8b62-9a556aabc7b5" xsi:nil="true"/>
    <OriginAsset xmlns="9d035d7d-02e5-4a00-8b62-9a556aabc7b5" xsi:nil="true"/>
    <PublishTargets xmlns="9d035d7d-02e5-4a00-8b62-9a556aabc7b5">OfficeOnline</PublishTargets>
    <AssetType xmlns="9d035d7d-02e5-4a00-8b62-9a556aabc7b5" xsi:nil="true"/>
    <IntlLangReview xmlns="9d035d7d-02e5-4a00-8b62-9a556aabc7b5" xsi:nil="true"/>
    <LocLastLocAttemptVersionLookup xmlns="9d035d7d-02e5-4a00-8b62-9a556aabc7b5">1003</LocLastLocAttemptVersionLookup>
    <LocNewPublishedVersionLookup xmlns="9d035d7d-02e5-4a00-8b62-9a556aabc7b5" xsi:nil="true"/>
    <NumericId xmlns="9d035d7d-02e5-4a00-8b62-9a556aabc7b5" xsi:nil="true"/>
    <OOCacheId xmlns="9d035d7d-02e5-4a00-8b62-9a556aabc7b5">43418b35-3d0e-43ff-847d-5994ffb4f838</OOCacheId>
    <ClipArtFilename xmlns="9d035d7d-02e5-4a00-8b62-9a556aabc7b5" xsi:nil="true"/>
    <OpenTemplate xmlns="9d035d7d-02e5-4a00-8b62-9a556aabc7b5">true</OpenTemplate>
    <TPExecutable xmlns="9d035d7d-02e5-4a00-8b62-9a556aabc7b5" xsi:nil="true"/>
    <LastHandOff xmlns="9d035d7d-02e5-4a00-8b62-9a556aabc7b5" xsi:nil="true"/>
    <TPLaunchHelpLink xmlns="9d035d7d-02e5-4a00-8b62-9a556aabc7b5" xsi:nil="true"/>
    <LocProcessedForHandoffsLookup xmlns="9d035d7d-02e5-4a00-8b62-9a556aabc7b5" xsi:nil="true"/>
    <Providers xmlns="9d035d7d-02e5-4a00-8b62-9a556aabc7b5">1|PN102409302| | </Providers>
    <TPAppVersion xmlns="9d035d7d-02e5-4a00-8b62-9a556aabc7b5" xsi:nil="true"/>
    <IsSearchable xmlns="9d035d7d-02e5-4a00-8b62-9a556aabc7b5">false</IsSearchable>
    <EditorialStatus xmlns="9d035d7d-02e5-4a00-8b62-9a556aabc7b5">Complete</EditorialStatus>
    <UALocComments xmlns="9d035d7d-02e5-4a00-8b62-9a556aabc7b5" xsi:nil="true"/>
    <CampaignTagsTaxHTField0 xmlns="9d035d7d-02e5-4a00-8b62-9a556aabc7b5">
      <Terms xmlns="http://schemas.microsoft.com/office/infopath/2007/PartnerControls"/>
    </CampaignTagsTaxHTField0>
    <CSXHash xmlns="9d035d7d-02e5-4a00-8b62-9a556aabc7b5">TzMzuR4rQxtFAToC4T/aWG7YQtXgCgeQKbDfUIejyS4=</CSXHash>
    <DirectSourceMarket xmlns="9d035d7d-02e5-4a00-8b62-9a556aabc7b5" xsi:nil="true"/>
    <DSATActionTaken xmlns="9d035d7d-02e5-4a00-8b62-9a556aabc7b5" xsi:nil="true"/>
    <LocLastLocAttemptVersionTypeLookup xmlns="9d035d7d-02e5-4a00-8b62-9a556aabc7b5" xsi:nil="true"/>
    <PolicheckWords xmlns="9d035d7d-02e5-4a00-8b62-9a556aabc7b5" xsi:nil="true"/>
    <LocOverallLocStatusLookup xmlns="9d035d7d-02e5-4a00-8b62-9a556aabc7b5" xsi:nil="true"/>
    <TaxCatchAll xmlns="9d035d7d-02e5-4a00-8b62-9a556aabc7b5"/>
    <BugNumber xmlns="9d035d7d-02e5-4a00-8b62-9a556aabc7b5" xsi:nil="true"/>
    <LocRecommendedHandoff xmlns="9d035d7d-02e5-4a00-8b62-9a556aabc7b5" xsi:nil="true"/>
    <LocalizationTagsTaxHTField0 xmlns="9d035d7d-02e5-4a00-8b62-9a556aabc7b5">
      <Terms xmlns="http://schemas.microsoft.com/office/infopath/2007/PartnerControls"/>
    </LocalizationTagsTaxHTField0>
    <Downloads xmlns="9d035d7d-02e5-4a00-8b62-9a556aabc7b5">0</Downloads>
    <ThumbnailAssetId xmlns="9d035d7d-02e5-4a00-8b62-9a556aabc7b5" xsi:nil="true"/>
    <TrustLevel xmlns="9d035d7d-02e5-4a00-8b62-9a556aabc7b5">3 Community New</TrustLevel>
    <UALocRecommendation xmlns="9d035d7d-02e5-4a00-8b62-9a556aabc7b5">Localize</UALocRecommendation>
    <TPApplication xmlns="9d035d7d-02e5-4a00-8b62-9a556aabc7b5" xsi:nil="true"/>
    <AssetId xmlns="9d035d7d-02e5-4a00-8b62-9a556aabc7b5">TP102635512</AssetId>
    <APEditor xmlns="9d035d7d-02e5-4a00-8b62-9a556aabc7b5">
      <UserInfo>
        <DisplayName/>
        <AccountId xsi:nil="true"/>
        <AccountType/>
      </UserInfo>
    </APEditor>
    <PrimaryImageGen xmlns="9d035d7d-02e5-4a00-8b62-9a556aabc7b5">true</PrimaryImageGen>
    <TPInstallLocation xmlns="9d035d7d-02e5-4a00-8b62-9a556aabc7b5" xsi:nil="true"/>
    <LocPublishedDependentAssetsLookup xmlns="9d035d7d-02e5-4a00-8b62-9a556aabc7b5" xsi:nil="true"/>
    <Manager xmlns="9d035d7d-02e5-4a00-8b62-9a556aabc7b5" xsi:nil="true"/>
    <ParentAssetId xmlns="9d035d7d-02e5-4a00-8b62-9a556aabc7b5">TC102635513</ParentAssetId>
    <SubmitterId xmlns="9d035d7d-02e5-4a00-8b62-9a556aabc7b5">S-1-10-0-6-1073783045-2557739008</SubmitterId>
    <TemplateStatus xmlns="9d035d7d-02e5-4a00-8b62-9a556aabc7b5" xsi:nil="true"/>
    <APAuthor xmlns="9d035d7d-02e5-4a00-8b62-9a556aabc7b5">
      <UserInfo>
        <DisplayName/>
        <AccountId>555</AccountId>
        <AccountType/>
      </UserInfo>
    </APAuthor>
    <TPCommandLine xmlns="9d035d7d-02e5-4a00-8b62-9a556aabc7b5" xsi:nil="true"/>
    <APDescription xmlns="9d035d7d-02e5-4a00-8b62-9a556aabc7b5">Красочный шаблон на тему «Человечество и космос»</APDescription>
    <LocPublishedLinkedAssetsLookup xmlns="9d035d7d-02e5-4a00-8b62-9a556aabc7b5" xsi:nil="true"/>
    <UAProjectedTotalWords xmlns="9d035d7d-02e5-4a00-8b62-9a556aabc7b5" xsi:nil="true"/>
    <Provider xmlns="9d035d7d-02e5-4a00-8b62-9a556aabc7b5" xsi:nil="true"/>
    <ApprovalLog xmlns="9d035d7d-02e5-4a00-8b62-9a556aabc7b5" xsi:nil="true"/>
    <Component xmlns="91e8d559-4d54-460d-ba58-5d5027f88b4d" xsi:nil="true"/>
    <LastPublishResultLookup xmlns="9d035d7d-02e5-4a00-8b62-9a556aabc7b5" xsi:nil="true"/>
    <BusinessGroup xmlns="9d035d7d-02e5-4a00-8b62-9a556aabc7b5" xsi:nil="true"/>
    <PublishStatusLookup xmlns="9d035d7d-02e5-4a00-8b62-9a556aabc7b5">
      <Value>289499</Value>
      <Value>423621</Value>
    </PublishStatusLookup>
    <RecommendationsModifier xmlns="9d035d7d-02e5-4a00-8b62-9a556aabc7b5" xsi:nil="true"/>
    <SourceTitle xmlns="9d035d7d-02e5-4a00-8b62-9a556aabc7b5" xsi:nil="true"/>
    <AcquiredFrom xmlns="9d035d7d-02e5-4a00-8b62-9a556aabc7b5">Internal MS</AcquiredFrom>
    <CSXSubmissionMarket xmlns="9d035d7d-02e5-4a00-8b62-9a556aabc7b5">3</CSXSubmissionMarket>
    <Markets xmlns="9d035d7d-02e5-4a00-8b62-9a556aabc7b5">
      <Value>3</Value>
    </Markets>
    <OriginalSourceMarket xmlns="9d035d7d-02e5-4a00-8b62-9a556aabc7b5" xsi:nil="true"/>
    <ArtSampleDocs xmlns="9d035d7d-02e5-4a00-8b62-9a556aabc7b5" xsi:nil="true"/>
    <ShowIn xmlns="9d035d7d-02e5-4a00-8b62-9a556aabc7b5">Show everywhere</ShowIn>
    <TPClientViewer xmlns="9d035d7d-02e5-4a00-8b62-9a556aabc7b5" xsi:nil="true"/>
    <IntlLangReviewDate xmlns="9d035d7d-02e5-4a00-8b62-9a556aabc7b5" xsi:nil="true"/>
    <TPFriendlyName xmlns="9d035d7d-02e5-4a00-8b62-9a556aabc7b5" xsi:nil="true"/>
    <AverageRating xmlns="9d035d7d-02e5-4a00-8b62-9a556aabc7b5" xsi:nil="true"/>
    <AssetStart xmlns="9d035d7d-02e5-4a00-8b62-9a556aabc7b5">2011-05-01T04:21:11+00:00</AssetStart>
    <TPComponent xmlns="9d035d7d-02e5-4a00-8b62-9a556aabc7b5" xsi:nil="true"/>
    <CrawlForDependencies xmlns="9d035d7d-02e5-4a00-8b62-9a556aabc7b5">false</CrawlForDependencies>
    <FriendlyTitle xmlns="9d035d7d-02e5-4a00-8b62-9a556aabc7b5" xsi:nil="true"/>
    <LastModifiedDateTime xmlns="9d035d7d-02e5-4a00-8b62-9a556aabc7b5" xsi:nil="true"/>
    <LegacyData xmlns="9d035d7d-02e5-4a00-8b62-9a556aabc7b5" xsi:nil="true"/>
    <LocManualTestRequired xmlns="9d035d7d-02e5-4a00-8b62-9a556aabc7b5" xsi:nil="true"/>
    <Milestone xmlns="9d035d7d-02e5-4a00-8b62-9a556aabc7b5" xsi:nil="true"/>
    <ScenarioTagsTaxHTField0 xmlns="9d035d7d-02e5-4a00-8b62-9a556aabc7b5">
      <Terms xmlns="http://schemas.microsoft.com/office/infopath/2007/PartnerControls"/>
    </ScenarioTagsTaxHTField0>
    <TimesCloned xmlns="9d035d7d-02e5-4a00-8b62-9a556aabc7b5" xsi:nil="true"/>
    <ContentItem xmlns="9d035d7d-02e5-4a00-8b62-9a556aabc7b5" xsi:nil="true"/>
    <IsDeleted xmlns="9d035d7d-02e5-4a00-8b62-9a556aabc7b5">false</IsDeleted>
    <UACurrentWords xmlns="9d035d7d-02e5-4a00-8b62-9a556aabc7b5" xsi:nil="true"/>
    <AssetExpire xmlns="9d035d7d-02e5-4a00-8b62-9a556aabc7b5">2100-01-01T00:00:00+00:00</AssetExpire>
    <Description0 xmlns="91e8d559-4d54-460d-ba58-5d5027f88b4d" xsi:nil="true"/>
    <MachineTranslated xmlns="9d035d7d-02e5-4a00-8b62-9a556aabc7b5">false</MachineTranslated>
    <OutputCachingOn xmlns="9d035d7d-02e5-4a00-8b62-9a556aabc7b5">false</OutputCachingOn>
    <PlannedPubDate xmlns="9d035d7d-02e5-4a00-8b62-9a556aabc7b5" xsi:nil="true"/>
    <CSXUpdate xmlns="9d035d7d-02e5-4a00-8b62-9a556aabc7b5">false</CSXUpdate>
    <FeatureTagsTaxHTField0 xmlns="9d035d7d-02e5-4a00-8b62-9a556aabc7b5">
      <Terms xmlns="http://schemas.microsoft.com/office/infopath/2007/PartnerControls"/>
    </FeatureTagsTaxHTField0>
    <IntlLangReviewer xmlns="9d035d7d-02e5-4a00-8b62-9a556aabc7b5" xsi:nil="true"/>
    <LocOverallPreviewStatusLookup xmlns="9d035d7d-02e5-4a00-8b62-9a556aabc7b5" xsi:nil="true"/>
    <LocOverallPublishStatusLookup xmlns="9d035d7d-02e5-4a00-8b62-9a556aabc7b5" xsi:nil="true"/>
    <IntlLocPriority xmlns="9d035d7d-02e5-4a00-8b62-9a556aabc7b5" xsi:nil="true"/>
    <CSXSubmissionDate xmlns="9d035d7d-02e5-4a00-8b62-9a556aabc7b5">2011-05-01T04:21:10+00:00</CSXSubmissionDate>
    <OriginalRelease xmlns="9d035d7d-02e5-4a00-8b62-9a556aabc7b5">14</OriginalRelease>
    <LocMarketGroupTiers2 xmlns="9d035d7d-02e5-4a00-8b62-9a556aabc7b5" xsi:nil="true"/>
  </documentManagement>
</p:properties>
</file>

<file path=customXml/itemProps1.xml><?xml version="1.0" encoding="utf-8"?>
<ds:datastoreItem xmlns:ds="http://schemas.openxmlformats.org/officeDocument/2006/customXml" ds:itemID="{0E38D789-0694-491E-88AC-582D352D30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5d7d-02e5-4a00-8b62-9a556aabc7b5"/>
    <ds:schemaRef ds:uri="91e8d559-4d54-460d-ba58-5d5027f88b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C05813-BC1A-4A28-B524-0B64C28B10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9C036D-59A6-46FF-A05B-E7357EDCAB64}">
  <ds:schemaRefs>
    <ds:schemaRef ds:uri="http://schemas.microsoft.com/office/2006/metadata/properties"/>
    <ds:schemaRef ds:uri="http://schemas.microsoft.com/office/infopath/2007/PartnerControls"/>
    <ds:schemaRef ds:uri="9d035d7d-02e5-4a00-8b62-9a556aabc7b5"/>
    <ds:schemaRef ds:uri="91e8d559-4d54-460d-ba58-5d5027f88b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tf02635513</Template>
  <TotalTime>184</TotalTime>
  <Words>196</Words>
  <Application>Microsoft Office PowerPoint</Application>
  <PresentationFormat>Экран (4:3)</PresentationFormat>
  <Paragraphs>31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tf02635513</vt:lpstr>
      <vt:lpstr>електричні явища  в природі</vt:lpstr>
      <vt:lpstr>НайпоширенішЕ електричнЕ  явищЕ в природі – блискавки</vt:lpstr>
      <vt:lpstr>Слайд 3</vt:lpstr>
      <vt:lpstr>Слайд 4</vt:lpstr>
      <vt:lpstr>Наступне явище,  що має електромагнітну природу –   ПІВНІЧНЕ СЯЙВО</vt:lpstr>
      <vt:lpstr>Північне сяйво виникає в результаті  зіткнення сонячного вітру з атмосферою планети. виникає світіння на  висоті від 80 до 1000 км  над Землею.</vt:lpstr>
      <vt:lpstr>Північне сяйво схоже на сполохи різних кольорів і фіксується, виключно в північній півкулі.  Але, якщо сонячна активність досить висока, то сяйво можуть бачити в небі і жителі помірних широт.    </vt:lpstr>
      <vt:lpstr> Колір сяйва залежить від заряджених частинок:  якщо в основІ переважає кисень, то світить зеленим і червоним кольором,  а якщо в атмосфері переважає азот, то світло стає фіолетовим. </vt:lpstr>
      <vt:lpstr>Північне сяйво   проявляється у формі  стрічки або плями.  Їх чіткість залежить від  сили випромінювання.</vt:lpstr>
      <vt:lpstr>Є ще одне  електричне явище - Вогні святого Ельма</vt:lpstr>
      <vt:lpstr>Вогні святого Ельма – це електричні розряди, які виникають на високих об’єктах, що мають гостру вершину.</vt:lpstr>
      <vt:lpstr>Це можуть бути різні об’єкти: щогла корабля, верхівка дерева, вістря вежі або скелі.</vt:lpstr>
      <vt:lpstr> </vt:lpstr>
      <vt:lpstr>Отже, Електричний струм породжує у нашому довкіллі цілий спектр різних явищ. Електрика управляє роботою живих організмів. </vt:lpstr>
      <vt:lpstr>Дякую  за  увагу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22</cp:revision>
  <dcterms:created xsi:type="dcterms:W3CDTF">2019-11-05T23:59:39Z</dcterms:created>
  <dcterms:modified xsi:type="dcterms:W3CDTF">2019-12-08T22:26:55Z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0x010100BB2780C3CC07BD4BAA623FF9571645580400D1570604EA743043A2641365C0E91715</vt:lpwstr>
  </property>
  <property fmtid="{D5CDD505-2E9C-101B-9397-08002B2CF9AE}" pid="3" name="ImageGenCounter">
    <vt:i4>0</vt:i4>
  </property>
  <property fmtid="{D5CDD505-2E9C-101B-9397-08002B2CF9AE}" pid="4" name="ImageGenStatus">
    <vt:i4>0</vt:i4>
  </property>
  <property fmtid="{D5CDD505-2E9C-101B-9397-08002B2CF9AE}" pid="5" name="Applications">
    <vt:lpwstr>53;#;#407;#</vt:lpwstr>
  </property>
  <property fmtid="{D5CDD505-2E9C-101B-9397-08002B2CF9AE}" pid="6" name="PolicheckCounter">
    <vt:i4>1</vt:i4>
  </property>
  <property fmtid="{D5CDD505-2E9C-101B-9397-08002B2CF9AE}" pid="7" name="ImageGenTimestamp">
    <vt:filetime>2011-05-01T04:21:10Z</vt:filetime>
  </property>
  <property fmtid="{D5CDD505-2E9C-101B-9397-08002B2CF9AE}" pid="8" name="PolicheckTimestamp">
    <vt:filetime>2011-05-01T05:11:41Z</vt:filetime>
  </property>
  <property fmtid="{D5CDD505-2E9C-101B-9397-08002B2CF9AE}" pid="9" name="PolicheckStatus">
    <vt:i4>3</vt:i4>
  </property>
</Properties>
</file>