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0DE8-D4A0-484E-93CE-DF56AABA9BC4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B897-AF2E-43F1-9774-7C949951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0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0DE8-D4A0-484E-93CE-DF56AABA9BC4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B897-AF2E-43F1-9774-7C949951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3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0DE8-D4A0-484E-93CE-DF56AABA9BC4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B897-AF2E-43F1-9774-7C949951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1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0DE8-D4A0-484E-93CE-DF56AABA9BC4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B897-AF2E-43F1-9774-7C949951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6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0DE8-D4A0-484E-93CE-DF56AABA9BC4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B897-AF2E-43F1-9774-7C949951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9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0DE8-D4A0-484E-93CE-DF56AABA9BC4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B897-AF2E-43F1-9774-7C949951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4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0DE8-D4A0-484E-93CE-DF56AABA9BC4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B897-AF2E-43F1-9774-7C949951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0DE8-D4A0-484E-93CE-DF56AABA9BC4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B897-AF2E-43F1-9774-7C949951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2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0DE8-D4A0-484E-93CE-DF56AABA9BC4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B897-AF2E-43F1-9774-7C949951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3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0DE8-D4A0-484E-93CE-DF56AABA9BC4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B897-AF2E-43F1-9774-7C949951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0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0DE8-D4A0-484E-93CE-DF56AABA9BC4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B897-AF2E-43F1-9774-7C949951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0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20DE8-D4A0-484E-93CE-DF56AABA9BC4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B897-AF2E-43F1-9774-7C949951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" y="-762000"/>
            <a:ext cx="11402291" cy="71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9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665018"/>
            <a:ext cx="11245562" cy="5622781"/>
          </a:xfrm>
        </p:spPr>
      </p:pic>
      <p:sp>
        <p:nvSpPr>
          <p:cNvPr id="5" name="TextBox 4"/>
          <p:cNvSpPr txBox="1"/>
          <p:nvPr/>
        </p:nvSpPr>
        <p:spPr>
          <a:xfrm>
            <a:off x="817418" y="775855"/>
            <a:ext cx="5264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Reading and writing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8645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32"/>
          <a:stretch/>
        </p:blipFill>
        <p:spPr>
          <a:xfrm>
            <a:off x="1427018" y="0"/>
            <a:ext cx="8728364" cy="61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9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/</a:t>
            </a:r>
            <a:r>
              <a:rPr lang="uk-UA" dirty="0" smtClean="0"/>
              <a:t>Прочитайте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18" y="1551709"/>
            <a:ext cx="11125200" cy="491836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My |</a:t>
            </a:r>
            <a:r>
              <a:rPr lang="en-US" sz="5400" dirty="0" err="1" smtClean="0"/>
              <a:t>maɪ</a:t>
            </a:r>
            <a:r>
              <a:rPr lang="en-US" sz="5400" dirty="0" smtClean="0"/>
              <a:t>|</a:t>
            </a:r>
          </a:p>
          <a:p>
            <a:r>
              <a:rPr lang="en-US" sz="5400" dirty="0" smtClean="0"/>
              <a:t>Name  |</a:t>
            </a:r>
            <a:r>
              <a:rPr lang="en-US" sz="5400" dirty="0" err="1" smtClean="0"/>
              <a:t>neɪm</a:t>
            </a:r>
            <a:r>
              <a:rPr lang="en-US" sz="5400" dirty="0" smtClean="0"/>
              <a:t>|</a:t>
            </a:r>
            <a:endParaRPr lang="uk-UA" sz="5400" dirty="0" smtClean="0"/>
          </a:p>
          <a:p>
            <a:r>
              <a:rPr lang="en-US" sz="5400" dirty="0" smtClean="0"/>
              <a:t>Is   |</a:t>
            </a:r>
            <a:r>
              <a:rPr lang="en-US" sz="5400" dirty="0" err="1" smtClean="0"/>
              <a:t>ɪz</a:t>
            </a:r>
            <a:r>
              <a:rPr lang="en-US" sz="5400" dirty="0" smtClean="0"/>
              <a:t>| </a:t>
            </a:r>
          </a:p>
          <a:p>
            <a:r>
              <a:rPr lang="en-US" sz="5400" dirty="0" smtClean="0"/>
              <a:t>Sam |</a:t>
            </a:r>
            <a:r>
              <a:rPr lang="en-US" sz="5400" dirty="0" err="1" smtClean="0"/>
              <a:t>sæm</a:t>
            </a:r>
            <a:r>
              <a:rPr lang="en-US" sz="5400" dirty="0" smtClean="0"/>
              <a:t>|</a:t>
            </a:r>
          </a:p>
          <a:p>
            <a:r>
              <a:rPr lang="en-US" sz="5400" dirty="0" smtClean="0"/>
              <a:t>My name is Sam. </a:t>
            </a:r>
          </a:p>
          <a:p>
            <a:endParaRPr lang="en-US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047" y="703119"/>
            <a:ext cx="45148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2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858982"/>
            <a:ext cx="5916757" cy="550025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We  |</a:t>
            </a:r>
            <a:r>
              <a:rPr lang="en-US" sz="6000" dirty="0" err="1" smtClean="0"/>
              <a:t>wɪ</a:t>
            </a:r>
            <a:r>
              <a:rPr lang="en-US" sz="6000" dirty="0" smtClean="0"/>
              <a:t>| </a:t>
            </a:r>
          </a:p>
          <a:p>
            <a:r>
              <a:rPr lang="en-US" sz="6000" dirty="0" smtClean="0"/>
              <a:t>Can |</a:t>
            </a:r>
            <a:r>
              <a:rPr lang="en-US" sz="6000" dirty="0" err="1" smtClean="0"/>
              <a:t>kæn</a:t>
            </a:r>
            <a:r>
              <a:rPr lang="en-US" sz="6000" dirty="0" smtClean="0"/>
              <a:t>|</a:t>
            </a:r>
          </a:p>
          <a:p>
            <a:r>
              <a:rPr lang="en-US" sz="6000" dirty="0" smtClean="0"/>
              <a:t>Read |</a:t>
            </a:r>
            <a:r>
              <a:rPr lang="en-US" sz="6000" dirty="0" err="1" smtClean="0"/>
              <a:t>riːd</a:t>
            </a:r>
            <a:r>
              <a:rPr lang="en-US" sz="6000" dirty="0" smtClean="0"/>
              <a:t>|</a:t>
            </a:r>
          </a:p>
          <a:p>
            <a:endParaRPr lang="en-US" sz="6000" dirty="0" smtClean="0"/>
          </a:p>
          <a:p>
            <a:r>
              <a:rPr lang="en-US" sz="6000" dirty="0" smtClean="0"/>
              <a:t>We can read</a:t>
            </a:r>
            <a:endParaRPr lang="en-US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048" y="2099829"/>
            <a:ext cx="54292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4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564" y="0"/>
            <a:ext cx="9155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2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Виконайте завдання за посиланням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https://www.liveworksheets.com/worksheets/en/English_language/English/Can_you_swim$_jl2301781zn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88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51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Read /Прочитайте</vt:lpstr>
      <vt:lpstr>Презентация PowerPoint</vt:lpstr>
      <vt:lpstr>Презентация PowerPoint</vt:lpstr>
      <vt:lpstr>Виконайте завдання за посиланням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2022-06-05T13:28:18Z</dcterms:created>
  <dcterms:modified xsi:type="dcterms:W3CDTF">2022-06-05T15:23:47Z</dcterms:modified>
</cp:coreProperties>
</file>