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8" r:id="rId2"/>
    <p:sldId id="325" r:id="rId3"/>
    <p:sldId id="313" r:id="rId4"/>
    <p:sldId id="355" r:id="rId5"/>
    <p:sldId id="270" r:id="rId6"/>
    <p:sldId id="326" r:id="rId7"/>
    <p:sldId id="327" r:id="rId8"/>
    <p:sldId id="328" r:id="rId9"/>
    <p:sldId id="308" r:id="rId10"/>
    <p:sldId id="343" r:id="rId11"/>
    <p:sldId id="285" r:id="rId12"/>
    <p:sldId id="318" r:id="rId13"/>
    <p:sldId id="329" r:id="rId14"/>
    <p:sldId id="330" r:id="rId15"/>
    <p:sldId id="292" r:id="rId16"/>
    <p:sldId id="373" r:id="rId17"/>
    <p:sldId id="296" r:id="rId18"/>
    <p:sldId id="377" r:id="rId19"/>
    <p:sldId id="274" r:id="rId20"/>
    <p:sldId id="31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722651"/>
    <a:srgbClr val="DED231"/>
    <a:srgbClr val="C31D58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7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9630BA-4034-410E-AE4D-1836E646F3E3}" type="datetimeFigureOut">
              <a:rPr lang="uk-UA" smtClean="0"/>
              <a:t>26.04.2021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F748C2-66B5-4B9C-8ACB-A2EF73ED6B8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96A2-1642-4F5D-9D9C-E3F780B03257}" type="datetime1">
              <a:rPr lang="uk-UA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19A9-E600-4E10-A611-B24A0507DE70}" type="datetime1">
              <a:rPr lang="uk-UA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E1EDE-5FEE-4FD6-82E0-38207A9BC7E1}" type="datetime1">
              <a:rPr lang="uk-UA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C3ED-5631-4930-933A-485936660D08}" type="datetime1">
              <a:rPr lang="uk-UA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E3FDF-3604-4F8F-988F-3780B44D2EBE}" type="datetime1">
              <a:rPr lang="uk-UA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5048-8551-4E5F-A6C8-D658F10E6013}" type="datetime1">
              <a:rPr lang="uk-UA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2AA9B-E260-4F1D-BC98-BDA8A1D12B58}" type="datetime1">
              <a:rPr lang="uk-UA" smtClean="0"/>
              <a:t>26.04.2021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4144A-51B1-43D7-A8B1-D3849C0BFF9F}" type="datetime1">
              <a:rPr lang="uk-UA" smtClean="0"/>
              <a:t>26.04.2021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91DBD-AD37-4DC7-BA5B-3617B1F01065}" type="datetime1">
              <a:rPr lang="uk-UA" smtClean="0"/>
              <a:t>26.04.2021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FD717-D51E-4E0E-A785-39BA06985E12}" type="datetime1">
              <a:rPr lang="uk-UA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345E-CAB3-467D-97C6-CA18B216B0D3}" type="datetime1">
              <a:rPr lang="uk-UA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1FF12-E23C-4EB5-872C-E805DC26905A}" type="datetime1">
              <a:rPr lang="uk-UA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5.m4a"/><Relationship Id="rId7" Type="http://schemas.openxmlformats.org/officeDocument/2006/relationships/image" Target="../media/image12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jpeg"/><Relationship Id="rId5" Type="http://schemas.openxmlformats.org/officeDocument/2006/relationships/image" Target="../media/image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4a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57763" y="1235075"/>
            <a:ext cx="19869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Lesson </a:t>
            </a:r>
            <a:r>
              <a:rPr lang="uk-UA" altLang="en-US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3197" y="4468753"/>
            <a:ext cx="12140020" cy="2091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uk-UA" sz="13000" b="1" dirty="0">
                <a:solidFill>
                  <a:srgbClr val="2F3242"/>
                </a:solidFill>
              </a:rPr>
              <a:t>Hello,</a:t>
            </a:r>
            <a:r>
              <a:rPr lang="uk-UA" altLang="uk-UA" sz="13000" b="1" dirty="0">
                <a:solidFill>
                  <a:srgbClr val="2F3242"/>
                </a:solidFill>
              </a:rPr>
              <a:t> </a:t>
            </a:r>
            <a:r>
              <a:rPr lang="en-US" altLang="uk-UA" sz="13000" b="1" dirty="0">
                <a:solidFill>
                  <a:srgbClr val="2F3242"/>
                </a:solidFill>
              </a:rPr>
              <a:t>I’m S</a:t>
            </a:r>
            <a:r>
              <a:rPr lang="uk-UA" altLang="en-US" sz="13000" b="1" dirty="0">
                <a:solidFill>
                  <a:srgbClr val="2F3242"/>
                </a:solidFill>
              </a:rPr>
              <a:t>а</a:t>
            </a:r>
            <a:r>
              <a:rPr lang="en-US" altLang="uk-UA" sz="13000" b="1" dirty="0">
                <a:solidFill>
                  <a:srgbClr val="2F3242"/>
                </a:solidFill>
              </a:rPr>
              <a:t>m!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0106" y="285916"/>
            <a:ext cx="24022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</a:rPr>
              <a:t>English</a:t>
            </a:r>
          </a:p>
        </p:txBody>
      </p:sp>
      <p:pic>
        <p:nvPicPr>
          <p:cNvPr id="3" name="Изображение 2" descr="unnamed"/>
          <p:cNvPicPr>
            <a:picLocks noChangeAspect="1"/>
          </p:cNvPicPr>
          <p:nvPr/>
        </p:nvPicPr>
        <p:blipFill>
          <a:blip r:embed="rId3"/>
          <a:srcRect t="9044" b="12476"/>
          <a:stretch>
            <a:fillRect/>
          </a:stretch>
        </p:blipFill>
        <p:spPr>
          <a:xfrm>
            <a:off x="6915150" y="1457325"/>
            <a:ext cx="4570730" cy="3587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unnamed"/>
          <p:cNvPicPr>
            <a:picLocks noChangeAspect="1"/>
          </p:cNvPicPr>
          <p:nvPr/>
        </p:nvPicPr>
        <p:blipFill>
          <a:blip r:embed="rId6"/>
          <a:srcRect l="4879" r="6318" b="10727"/>
          <a:stretch>
            <a:fillRect/>
          </a:stretch>
        </p:blipFill>
        <p:spPr>
          <a:xfrm rot="720000">
            <a:off x="347980" y="2336165"/>
            <a:ext cx="3721735" cy="3741420"/>
          </a:xfrm>
          <a:prstGeom prst="rect">
            <a:avLst/>
          </a:prstGeom>
        </p:spPr>
      </p:pic>
      <p:sp>
        <p:nvSpPr>
          <p:cNvPr id="2" name="Выноска-облако 1"/>
          <p:cNvSpPr/>
          <p:nvPr/>
        </p:nvSpPr>
        <p:spPr>
          <a:xfrm>
            <a:off x="2187575" y="1162685"/>
            <a:ext cx="4022725" cy="1908175"/>
          </a:xfrm>
          <a:prstGeom prst="cloud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2774633" y="1394460"/>
            <a:ext cx="3118485" cy="14452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ru-RU" sz="4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</a:t>
            </a:r>
            <a:r>
              <a:rPr lang="ru-RU" altLang="en-US" sz="4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  <a:r>
              <a:rPr lang="en-US" altLang="ru-RU" sz="4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t’s your </a:t>
            </a:r>
          </a:p>
          <a:p>
            <a:pPr algn="ctr"/>
            <a:r>
              <a:rPr lang="en-US" altLang="ru-RU" sz="4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r>
              <a:rPr lang="ru-RU" altLang="en-US" sz="4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  <a:r>
              <a:rPr lang="en-US" altLang="ru-RU" sz="4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me?</a:t>
            </a:r>
          </a:p>
        </p:txBody>
      </p:sp>
      <p:pic>
        <p:nvPicPr>
          <p:cNvPr id="5" name="Изображение 4" descr="2379023"/>
          <p:cNvPicPr>
            <a:picLocks noChangeAspect="1"/>
          </p:cNvPicPr>
          <p:nvPr/>
        </p:nvPicPr>
        <p:blipFill>
          <a:blip r:embed="rId7"/>
          <a:srcRect l="-1913" t="312" r="-542" b="9257"/>
          <a:stretch>
            <a:fillRect/>
          </a:stretch>
        </p:blipFill>
        <p:spPr>
          <a:xfrm>
            <a:off x="6437630" y="2228850"/>
            <a:ext cx="5646420" cy="4410710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8176895" y="645160"/>
            <a:ext cx="3273425" cy="2021205"/>
          </a:xfrm>
          <a:prstGeom prst="cloudCallou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8282305" y="871855"/>
            <a:ext cx="3334385" cy="1568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ru-RU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n</a:t>
            </a:r>
            <a:r>
              <a:rPr lang="ru-RU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  <a:r>
              <a:rPr lang="en-US" altLang="ru-RU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</a:t>
            </a:r>
          </a:p>
          <a:p>
            <a:pPr algn="ctr"/>
            <a:r>
              <a:rPr lang="en-US" altLang="ru-RU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 ...</a:t>
            </a:r>
          </a:p>
        </p:txBody>
      </p:sp>
      <p:pic>
        <p:nvPicPr>
          <p:cNvPr id="4" name="What’s your name on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65400" y="1882140"/>
            <a:ext cx="209550" cy="346710"/>
          </a:xfrm>
          <a:prstGeom prst="rect">
            <a:avLst/>
          </a:prstGeom>
        </p:spPr>
      </p:pic>
      <p:pic>
        <p:nvPicPr>
          <p:cNvPr id="8" name="My name is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86140" y="1394460"/>
            <a:ext cx="256540" cy="238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9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8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687" y="1316455"/>
            <a:ext cx="10216515" cy="5299075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4"/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</a:rPr>
              <a:t>Sing the song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174750" y="1421130"/>
            <a:ext cx="3910330" cy="4364355"/>
          </a:xfrm>
          <a:prstGeom prst="roundRect">
            <a:avLst/>
          </a:prstGeom>
          <a:solidFill>
            <a:srgbClr val="00B050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ru-RU" sz="9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0810" y="1896110"/>
            <a:ext cx="3684270" cy="34150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ru-RU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Text </a:t>
            </a:r>
            <a:r>
              <a:rPr lang="en-US" altLang="ru-RU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book</a:t>
            </a:r>
          </a:p>
          <a:p>
            <a:pPr algn="ctr"/>
            <a:r>
              <a:rPr lang="en-US" altLang="ru-RU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 7</a:t>
            </a:r>
          </a:p>
        </p:txBody>
      </p:sp>
      <p:pic>
        <p:nvPicPr>
          <p:cNvPr id="9" name="Изображение 8" descr="unnamed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11150" y="4498975"/>
            <a:ext cx="2540000" cy="206565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447155" y="1895475"/>
            <a:ext cx="4964430" cy="23069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</a:t>
            </a:r>
            <a:r>
              <a:rPr lang="en-US" altLang="ru-RU" sz="7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at can you see?</a:t>
            </a:r>
            <a:endParaRPr 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4"/>
          <p:cNvSpPr/>
          <p:nvPr/>
        </p:nvSpPr>
        <p:spPr>
          <a:xfrm>
            <a:off x="2166846" y="509134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Work with book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31025372"/>
          <p:cNvPicPr>
            <a:picLocks noChangeAspect="1"/>
          </p:cNvPicPr>
          <p:nvPr/>
        </p:nvPicPr>
        <p:blipFill>
          <a:blip r:embed="rId4"/>
          <a:srcRect l="724" t="8822" b="11150"/>
          <a:stretch>
            <a:fillRect/>
          </a:stretch>
        </p:blipFill>
        <p:spPr>
          <a:xfrm flipH="1">
            <a:off x="4585335" y="2086610"/>
            <a:ext cx="2780030" cy="3458210"/>
          </a:xfrm>
          <a:prstGeom prst="rect">
            <a:avLst/>
          </a:prstGeom>
        </p:spPr>
      </p:pic>
      <p:pic>
        <p:nvPicPr>
          <p:cNvPr id="4" name="Изображение 3" descr="35004710"/>
          <p:cNvPicPr>
            <a:picLocks noChangeAspect="1"/>
          </p:cNvPicPr>
          <p:nvPr/>
        </p:nvPicPr>
        <p:blipFill>
          <a:blip r:embed="rId5"/>
          <a:srcRect t="8575" b="11438"/>
          <a:stretch>
            <a:fillRect/>
          </a:stretch>
        </p:blipFill>
        <p:spPr>
          <a:xfrm>
            <a:off x="565785" y="2221865"/>
            <a:ext cx="3701415" cy="3187700"/>
          </a:xfrm>
          <a:prstGeom prst="rect">
            <a:avLst/>
          </a:prstGeom>
        </p:spPr>
      </p:pic>
      <p:pic>
        <p:nvPicPr>
          <p:cNvPr id="6" name="Изображение 5" descr="27873442"/>
          <p:cNvPicPr>
            <a:picLocks noChangeAspect="1"/>
          </p:cNvPicPr>
          <p:nvPr/>
        </p:nvPicPr>
        <p:blipFill>
          <a:blip r:embed="rId6"/>
          <a:srcRect l="3057" t="1216" r="3940" b="9645"/>
          <a:stretch>
            <a:fillRect/>
          </a:stretch>
        </p:blipFill>
        <p:spPr>
          <a:xfrm>
            <a:off x="8590280" y="2207260"/>
            <a:ext cx="3064510" cy="3202305"/>
          </a:xfrm>
          <a:prstGeom prst="rect">
            <a:avLst/>
          </a:prstGeom>
        </p:spPr>
      </p:pic>
      <p:sp>
        <p:nvSpPr>
          <p:cNvPr id="11" name="Прямоугольник 4"/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sym typeface="+mn-ea"/>
              </a:rPr>
              <a:t>Work with book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9563" y="6218942"/>
            <a:ext cx="11694531" cy="52872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800" b="1" dirty="0">
                <a:solidFill>
                  <a:schemeClr val="bg1"/>
                </a:solidFill>
              </a:rPr>
              <a:t>T</a:t>
            </a:r>
            <a:r>
              <a:rPr lang="ru-RU" altLang="en-US" sz="2800" b="1" dirty="0">
                <a:solidFill>
                  <a:schemeClr val="bg1"/>
                </a:solidFill>
              </a:rPr>
              <a:t>а</a:t>
            </a:r>
            <a:r>
              <a:rPr lang="en-US" altLang="uk-UA" sz="2800" b="1" dirty="0">
                <a:solidFill>
                  <a:schemeClr val="bg1"/>
                </a:solidFill>
              </a:rPr>
              <a:t>sk 1, p.4</a:t>
            </a:r>
          </a:p>
        </p:txBody>
      </p:sp>
      <p:pic>
        <p:nvPicPr>
          <p:cNvPr id="2" name="Book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83425" y="617410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5501874"/>
          <p:cNvPicPr>
            <a:picLocks noChangeAspect="1"/>
          </p:cNvPicPr>
          <p:nvPr/>
        </p:nvPicPr>
        <p:blipFill>
          <a:blip r:embed="rId4"/>
          <a:srcRect b="16679"/>
          <a:stretch>
            <a:fillRect/>
          </a:stretch>
        </p:blipFill>
        <p:spPr>
          <a:xfrm flipH="1">
            <a:off x="475615" y="2897505"/>
            <a:ext cx="3095625" cy="2011045"/>
          </a:xfrm>
          <a:prstGeom prst="rect">
            <a:avLst/>
          </a:prstGeom>
        </p:spPr>
      </p:pic>
      <p:pic>
        <p:nvPicPr>
          <p:cNvPr id="7" name="Изображение 6" descr="9067818"/>
          <p:cNvPicPr>
            <a:picLocks noChangeAspect="1"/>
          </p:cNvPicPr>
          <p:nvPr/>
        </p:nvPicPr>
        <p:blipFill>
          <a:blip r:embed="rId5"/>
          <a:srcRect l="14210" t="13482" r="12676" b="17502"/>
          <a:stretch>
            <a:fillRect/>
          </a:stretch>
        </p:blipFill>
        <p:spPr>
          <a:xfrm>
            <a:off x="4250055" y="2263775"/>
            <a:ext cx="3691890" cy="3754755"/>
          </a:xfrm>
          <a:prstGeom prst="rect">
            <a:avLst/>
          </a:prstGeom>
        </p:spPr>
      </p:pic>
      <p:pic>
        <p:nvPicPr>
          <p:cNvPr id="2" name="Изображение 1" descr="10360196"/>
          <p:cNvPicPr>
            <a:picLocks noChangeAspect="1"/>
          </p:cNvPicPr>
          <p:nvPr/>
        </p:nvPicPr>
        <p:blipFill>
          <a:blip r:embed="rId6"/>
          <a:srcRect b="12561"/>
          <a:stretch>
            <a:fillRect/>
          </a:stretch>
        </p:blipFill>
        <p:spPr>
          <a:xfrm flipH="1">
            <a:off x="8495665" y="2016125"/>
            <a:ext cx="3573145" cy="3374390"/>
          </a:xfrm>
          <a:prstGeom prst="rect">
            <a:avLst/>
          </a:prstGeom>
        </p:spPr>
      </p:pic>
      <p:sp>
        <p:nvSpPr>
          <p:cNvPr id="11" name="Прямоугольник 4"/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sym typeface="+mn-ea"/>
              </a:rPr>
              <a:t>Work with book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563" y="6218942"/>
            <a:ext cx="11694531" cy="52872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800" b="1" dirty="0">
                <a:solidFill>
                  <a:schemeClr val="bg1"/>
                </a:solidFill>
              </a:rPr>
              <a:t>T</a:t>
            </a:r>
            <a:r>
              <a:rPr lang="ru-RU" altLang="en-US" sz="2800" b="1" dirty="0">
                <a:solidFill>
                  <a:schemeClr val="bg1"/>
                </a:solidFill>
              </a:rPr>
              <a:t>а</a:t>
            </a:r>
            <a:r>
              <a:rPr lang="en-US" altLang="uk-UA" sz="2800" b="1" dirty="0">
                <a:solidFill>
                  <a:schemeClr val="bg1"/>
                </a:solidFill>
              </a:rPr>
              <a:t>sk 1, p.4</a:t>
            </a:r>
          </a:p>
        </p:txBody>
      </p:sp>
      <p:pic>
        <p:nvPicPr>
          <p:cNvPr id="5" name="Book 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68820" y="617410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5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уханка танець _Marshmallow Dance_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3945" y="1416685"/>
            <a:ext cx="10024745" cy="5215890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4"/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Physical exercise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9563" y="6218942"/>
            <a:ext cx="11694531" cy="52872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800" b="1" dirty="0">
                <a:solidFill>
                  <a:schemeClr val="bg1"/>
                </a:solidFill>
              </a:rPr>
              <a:t>T</a:t>
            </a:r>
            <a:r>
              <a:rPr lang="ru-RU" altLang="en-US" sz="2800" b="1" dirty="0">
                <a:solidFill>
                  <a:schemeClr val="bg1"/>
                </a:solidFill>
              </a:rPr>
              <a:t>а</a:t>
            </a:r>
            <a:r>
              <a:rPr lang="en-US" altLang="uk-UA" sz="2800" b="1" dirty="0">
                <a:solidFill>
                  <a:schemeClr val="bg1"/>
                </a:solidFill>
              </a:rPr>
              <a:t>sk 1, p.4</a:t>
            </a:r>
            <a:r>
              <a:rPr lang="ru-RU" altLang="en-US" sz="2800" b="1" dirty="0">
                <a:solidFill>
                  <a:schemeClr val="bg1"/>
                </a:solidFill>
              </a:rPr>
              <a:t>      </a:t>
            </a:r>
            <a:r>
              <a:rPr lang="uk-UA" altLang="ru-RU" sz="2800" b="1" dirty="0">
                <a:solidFill>
                  <a:schemeClr val="bg1"/>
                </a:solidFill>
              </a:rPr>
              <a:t>А</a:t>
            </a:r>
            <a:r>
              <a:rPr lang="en-US" altLang="uk-UA" sz="2800" b="1" dirty="0">
                <a:solidFill>
                  <a:schemeClr val="bg1"/>
                </a:solidFill>
              </a:rPr>
              <a:t>udio </a:t>
            </a:r>
          </a:p>
        </p:txBody>
      </p:sp>
      <p:sp>
        <p:nvSpPr>
          <p:cNvPr id="8" name="Прямоугольник 4"/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</a:rPr>
              <a:t>Work with </a:t>
            </a:r>
            <a:r>
              <a:rPr lang="ru-RU" altLang="en-US" sz="2000" b="1" dirty="0">
                <a:solidFill>
                  <a:schemeClr val="bg1"/>
                </a:solidFill>
              </a:rPr>
              <a:t>а</a:t>
            </a:r>
            <a:r>
              <a:rPr lang="en-US" altLang="uk-UA" sz="2000" b="1" dirty="0" err="1">
                <a:solidFill>
                  <a:schemeClr val="bg1"/>
                </a:solidFill>
              </a:rPr>
              <a:t>ctivity</a:t>
            </a:r>
            <a:r>
              <a:rPr lang="en-US" altLang="uk-UA" sz="2000" b="1" dirty="0">
                <a:solidFill>
                  <a:schemeClr val="bg1"/>
                </a:solidFill>
              </a:rPr>
              <a:t> book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908165" y="1357630"/>
            <a:ext cx="3910330" cy="4364355"/>
          </a:xfrm>
          <a:prstGeom prst="roundRect">
            <a:avLst/>
          </a:prstGeom>
          <a:solidFill>
            <a:srgbClr val="00B050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ru-RU" sz="9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</p:txBody>
      </p:sp>
      <p:pic>
        <p:nvPicPr>
          <p:cNvPr id="5" name="Изображение 4" descr="2378096"/>
          <p:cNvPicPr>
            <a:picLocks noChangeAspect="1"/>
          </p:cNvPicPr>
          <p:nvPr/>
        </p:nvPicPr>
        <p:blipFill>
          <a:blip r:embed="rId4"/>
          <a:srcRect b="14660"/>
          <a:stretch>
            <a:fillRect/>
          </a:stretch>
        </p:blipFill>
        <p:spPr>
          <a:xfrm>
            <a:off x="523240" y="1848485"/>
            <a:ext cx="4747895" cy="316039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254875" y="1831975"/>
            <a:ext cx="3216910" cy="34150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Listen </a:t>
            </a:r>
          </a:p>
          <a:p>
            <a:pPr algn="ctr"/>
            <a:r>
              <a:rPr lang="ru-RU" alt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</a:t>
            </a:r>
            <a:r>
              <a:rPr lang="en-US" alt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nd </a:t>
            </a:r>
          </a:p>
          <a:p>
            <a:pPr algn="ctr"/>
            <a:r>
              <a:rPr lang="en-US" alt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tick</a:t>
            </a:r>
          </a:p>
        </p:txBody>
      </p:sp>
      <p:pic>
        <p:nvPicPr>
          <p:cNvPr id="4" name="Ab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2875" y="621919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9563" y="6218942"/>
            <a:ext cx="11694531" cy="52872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2800" b="1" dirty="0">
                <a:solidFill>
                  <a:schemeClr val="bg1"/>
                </a:solidFill>
              </a:rPr>
              <a:t>T</a:t>
            </a:r>
            <a:r>
              <a:rPr lang="ru-RU" altLang="en-US" sz="2800" b="1" dirty="0">
                <a:solidFill>
                  <a:schemeClr val="bg1"/>
                </a:solidFill>
              </a:rPr>
              <a:t>а</a:t>
            </a:r>
            <a:r>
              <a:rPr lang="en-US" altLang="ru-RU" sz="2800" b="1" dirty="0">
                <a:solidFill>
                  <a:schemeClr val="bg1"/>
                </a:solidFill>
              </a:rPr>
              <a:t>sk 2,</a:t>
            </a:r>
            <a:r>
              <a:rPr lang="en-US" altLang="uk-UA" sz="2800" b="1" dirty="0">
                <a:solidFill>
                  <a:schemeClr val="bg1"/>
                </a:solidFill>
              </a:rPr>
              <a:t> p.4</a:t>
            </a:r>
          </a:p>
        </p:txBody>
      </p:sp>
      <p:sp>
        <p:nvSpPr>
          <p:cNvPr id="8" name="Прямоугольник 4"/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</a:rPr>
              <a:t>Work with </a:t>
            </a:r>
            <a:r>
              <a:rPr lang="ru-RU" altLang="en-US" sz="2000" b="1" dirty="0">
                <a:solidFill>
                  <a:schemeClr val="bg1"/>
                </a:solidFill>
              </a:rPr>
              <a:t>а</a:t>
            </a:r>
            <a:r>
              <a:rPr lang="en-US" altLang="uk-UA" sz="2000" b="1" dirty="0" err="1">
                <a:solidFill>
                  <a:schemeClr val="bg1"/>
                </a:solidFill>
              </a:rPr>
              <a:t>ctivity</a:t>
            </a:r>
            <a:r>
              <a:rPr lang="en-US" altLang="uk-UA" sz="2000" b="1" dirty="0">
                <a:solidFill>
                  <a:schemeClr val="bg1"/>
                </a:solidFill>
              </a:rPr>
              <a:t> book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64920" y="1475740"/>
            <a:ext cx="3910330" cy="4364355"/>
          </a:xfrm>
          <a:prstGeom prst="roundRect">
            <a:avLst/>
          </a:prstGeom>
          <a:solidFill>
            <a:srgbClr val="00B050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ru-RU" sz="9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7540" y="1592580"/>
            <a:ext cx="2625090" cy="52622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uk-UA" sz="6600" b="1" dirty="0">
                <a:solidFill>
                  <a:schemeClr val="bg1"/>
                </a:solidFill>
                <a:sym typeface="+mn-ea"/>
              </a:rPr>
              <a:t>Listen, </a:t>
            </a:r>
          </a:p>
          <a:p>
            <a:pPr algn="ctr"/>
            <a:r>
              <a:rPr lang="en-US" altLang="uk-UA" sz="6600" b="1" dirty="0">
                <a:solidFill>
                  <a:schemeClr val="bg1"/>
                </a:solidFill>
                <a:sym typeface="+mn-ea"/>
              </a:rPr>
              <a:t>point </a:t>
            </a:r>
          </a:p>
          <a:p>
            <a:pPr algn="ctr"/>
            <a:r>
              <a:rPr lang="ru-RU" altLang="en-US" sz="6600" b="1" dirty="0">
                <a:solidFill>
                  <a:schemeClr val="bg1"/>
                </a:solidFill>
                <a:sym typeface="+mn-ea"/>
              </a:rPr>
              <a:t>а</a:t>
            </a:r>
            <a:r>
              <a:rPr lang="en-US" altLang="uk-UA" sz="6600" b="1" dirty="0">
                <a:solidFill>
                  <a:schemeClr val="bg1"/>
                </a:solidFill>
                <a:sym typeface="+mn-ea"/>
              </a:rPr>
              <a:t>nd</a:t>
            </a:r>
          </a:p>
          <a:p>
            <a:pPr algn="ctr"/>
            <a:r>
              <a:rPr lang="en-US" altLang="uk-UA" sz="6600" b="1" dirty="0">
                <a:solidFill>
                  <a:schemeClr val="bg1"/>
                </a:solidFill>
                <a:sym typeface="+mn-ea"/>
              </a:rPr>
              <a:t>repe</a:t>
            </a:r>
            <a:r>
              <a:rPr lang="ru-RU" altLang="en-US" sz="6600" b="1" dirty="0">
                <a:solidFill>
                  <a:schemeClr val="bg1"/>
                </a:solidFill>
                <a:sym typeface="+mn-ea"/>
              </a:rPr>
              <a:t>а</a:t>
            </a:r>
            <a:r>
              <a:rPr lang="en-US" altLang="uk-UA" sz="6600" b="1" dirty="0">
                <a:solidFill>
                  <a:schemeClr val="bg1"/>
                </a:solidFill>
                <a:sym typeface="+mn-ea"/>
              </a:rPr>
              <a:t>t</a:t>
            </a:r>
          </a:p>
          <a:p>
            <a:pPr algn="ctr"/>
            <a:r>
              <a:rPr lang="en-US" altLang="uk-UA" sz="7200" b="1" dirty="0">
                <a:solidFill>
                  <a:schemeClr val="bg1"/>
                </a:solidFill>
                <a:sym typeface="+mn-ea"/>
              </a:rPr>
              <a:t> </a:t>
            </a:r>
            <a:endParaRPr lang="ru-RU" altLang="en-US" sz="72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Изображение 5" descr="28419490"/>
          <p:cNvPicPr>
            <a:picLocks noChangeAspect="1"/>
          </p:cNvPicPr>
          <p:nvPr/>
        </p:nvPicPr>
        <p:blipFill>
          <a:blip r:embed="rId4"/>
          <a:srcRect t="10226" b="26106"/>
          <a:stretch>
            <a:fillRect/>
          </a:stretch>
        </p:blipFill>
        <p:spPr>
          <a:xfrm>
            <a:off x="6097905" y="1828800"/>
            <a:ext cx="5584190" cy="3840480"/>
          </a:xfrm>
          <a:prstGeom prst="rect">
            <a:avLst/>
          </a:prstGeom>
        </p:spPr>
      </p:pic>
      <p:pic>
        <p:nvPicPr>
          <p:cNvPr id="2" name="Ab 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2775" y="617410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9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9563" y="6218942"/>
            <a:ext cx="11694531" cy="52872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2800" b="1" dirty="0">
                <a:solidFill>
                  <a:schemeClr val="bg1"/>
                </a:solidFill>
              </a:rPr>
              <a:t>T</a:t>
            </a:r>
            <a:r>
              <a:rPr lang="ru-RU" altLang="en-US" sz="2800" b="1" dirty="0">
                <a:solidFill>
                  <a:schemeClr val="bg1"/>
                </a:solidFill>
              </a:rPr>
              <a:t>а</a:t>
            </a:r>
            <a:r>
              <a:rPr lang="en-US" altLang="ru-RU" sz="2800" b="1" dirty="0">
                <a:solidFill>
                  <a:schemeClr val="bg1"/>
                </a:solidFill>
              </a:rPr>
              <a:t>sk 3,</a:t>
            </a:r>
            <a:r>
              <a:rPr lang="en-US" altLang="uk-UA" sz="2800" b="1" dirty="0">
                <a:solidFill>
                  <a:schemeClr val="bg1"/>
                </a:solidFill>
              </a:rPr>
              <a:t> p.4</a:t>
            </a:r>
          </a:p>
        </p:txBody>
      </p:sp>
      <p:sp>
        <p:nvSpPr>
          <p:cNvPr id="8" name="Прямоугольник 4"/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</a:rPr>
              <a:t>Work with </a:t>
            </a:r>
            <a:r>
              <a:rPr lang="ru-RU" altLang="en-US" sz="2000" b="1" dirty="0">
                <a:solidFill>
                  <a:schemeClr val="bg1"/>
                </a:solidFill>
              </a:rPr>
              <a:t>а</a:t>
            </a:r>
            <a:r>
              <a:rPr lang="en-US" altLang="uk-UA" sz="2000" b="1" dirty="0" err="1">
                <a:solidFill>
                  <a:schemeClr val="bg1"/>
                </a:solidFill>
              </a:rPr>
              <a:t>ctivity</a:t>
            </a:r>
            <a:r>
              <a:rPr lang="en-US" altLang="uk-UA" sz="2000" b="1" dirty="0">
                <a:solidFill>
                  <a:schemeClr val="bg1"/>
                </a:solidFill>
              </a:rPr>
              <a:t> book</a:t>
            </a:r>
          </a:p>
        </p:txBody>
      </p:sp>
      <p:pic>
        <p:nvPicPr>
          <p:cNvPr id="2" name="Изображение 1" descr="25926290"/>
          <p:cNvPicPr>
            <a:picLocks noChangeAspect="1"/>
          </p:cNvPicPr>
          <p:nvPr/>
        </p:nvPicPr>
        <p:blipFill>
          <a:blip r:embed="rId2"/>
          <a:srcRect b="12800"/>
          <a:stretch>
            <a:fillRect/>
          </a:stretch>
        </p:blipFill>
        <p:spPr>
          <a:xfrm>
            <a:off x="6082665" y="2108835"/>
            <a:ext cx="5352415" cy="364109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264920" y="1475740"/>
            <a:ext cx="3910330" cy="4364355"/>
          </a:xfrm>
          <a:prstGeom prst="roundRect">
            <a:avLst/>
          </a:prstGeom>
          <a:solidFill>
            <a:srgbClr val="00B050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ru-RU" sz="9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9295" y="1592580"/>
            <a:ext cx="2481580" cy="52622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uk-UA" sz="6600" b="1" dirty="0">
                <a:solidFill>
                  <a:schemeClr val="bg1"/>
                </a:solidFill>
                <a:sym typeface="+mn-ea"/>
              </a:rPr>
              <a:t>Point </a:t>
            </a:r>
          </a:p>
          <a:p>
            <a:pPr algn="ctr"/>
            <a:r>
              <a:rPr lang="ru-RU" altLang="en-US" sz="6600" b="1" dirty="0">
                <a:solidFill>
                  <a:schemeClr val="bg1"/>
                </a:solidFill>
                <a:sym typeface="+mn-ea"/>
              </a:rPr>
              <a:t>а</a:t>
            </a:r>
            <a:r>
              <a:rPr lang="en-US" altLang="uk-UA" sz="6600" b="1" dirty="0">
                <a:solidFill>
                  <a:schemeClr val="bg1"/>
                </a:solidFill>
                <a:sym typeface="+mn-ea"/>
              </a:rPr>
              <a:t>nd</a:t>
            </a:r>
          </a:p>
          <a:p>
            <a:pPr algn="ctr"/>
            <a:r>
              <a:rPr lang="en-US" altLang="ru-RU" sz="6600" b="1" dirty="0">
                <a:solidFill>
                  <a:schemeClr val="bg1"/>
                </a:solidFill>
                <a:sym typeface="+mn-ea"/>
              </a:rPr>
              <a:t>s</a:t>
            </a:r>
            <a:r>
              <a:rPr lang="ru-RU" altLang="en-US" sz="6600" b="1" dirty="0">
                <a:solidFill>
                  <a:schemeClr val="bg1"/>
                </a:solidFill>
                <a:sym typeface="+mn-ea"/>
              </a:rPr>
              <a:t>а</a:t>
            </a:r>
            <a:r>
              <a:rPr lang="en-US" altLang="ru-RU" sz="6600" b="1" dirty="0">
                <a:solidFill>
                  <a:schemeClr val="bg1"/>
                </a:solidFill>
                <a:sym typeface="+mn-ea"/>
              </a:rPr>
              <a:t>y.</a:t>
            </a:r>
          </a:p>
          <a:p>
            <a:pPr algn="ctr"/>
            <a:r>
              <a:rPr lang="en-US" altLang="ru-RU" sz="6600" b="1" dirty="0">
                <a:solidFill>
                  <a:schemeClr val="bg1"/>
                </a:solidFill>
                <a:sym typeface="+mn-ea"/>
              </a:rPr>
              <a:t>Colour</a:t>
            </a:r>
            <a:endParaRPr lang="en-US" altLang="uk-UA" sz="6600" b="1" dirty="0">
              <a:solidFill>
                <a:schemeClr val="bg1"/>
              </a:solidFill>
              <a:sym typeface="+mn-ea"/>
            </a:endParaRPr>
          </a:p>
          <a:p>
            <a:pPr algn="ctr"/>
            <a:r>
              <a:rPr lang="en-US" altLang="uk-UA" sz="7200" b="1" dirty="0">
                <a:solidFill>
                  <a:schemeClr val="bg1"/>
                </a:solidFill>
                <a:sym typeface="+mn-ea"/>
              </a:rPr>
              <a:t> </a:t>
            </a:r>
            <a:endParaRPr lang="ru-RU" altLang="en-US" sz="72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609725" y="1624330"/>
            <a:ext cx="90246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ru-RU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 you like this lesson?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02" b="10175"/>
          <a:stretch>
            <a:fillRect/>
          </a:stretch>
        </p:blipFill>
        <p:spPr>
          <a:xfrm>
            <a:off x="1120367" y="2823210"/>
            <a:ext cx="9951265" cy="3834428"/>
          </a:xfrm>
          <a:prstGeom prst="rect">
            <a:avLst/>
          </a:prstGeom>
        </p:spPr>
      </p:pic>
      <p:sp>
        <p:nvSpPr>
          <p:cNvPr id="9" name="Прямоугольник 4"/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2000" b="1" dirty="0">
                <a:solidFill>
                  <a:schemeClr val="bg1"/>
                </a:solidFill>
              </a:rPr>
              <a:t>R</a:t>
            </a:r>
            <a:r>
              <a:rPr lang="ru-RU" sz="2000" b="1" dirty="0" err="1">
                <a:solidFill>
                  <a:schemeClr val="bg1"/>
                </a:solidFill>
              </a:rPr>
              <a:t>eflection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48838"/>
          <p:cNvPicPr>
            <a:picLocks noChangeAspect="1"/>
          </p:cNvPicPr>
          <p:nvPr/>
        </p:nvPicPr>
        <p:blipFill>
          <a:blip r:embed="rId2"/>
          <a:srcRect l="4248" t="2153" r="4643" b="9801"/>
          <a:stretch>
            <a:fillRect/>
          </a:stretch>
        </p:blipFill>
        <p:spPr>
          <a:xfrm>
            <a:off x="716915" y="1247140"/>
            <a:ext cx="5175250" cy="5401945"/>
          </a:xfrm>
          <a:prstGeom prst="rect">
            <a:avLst/>
          </a:prstGeom>
        </p:spPr>
      </p:pic>
      <p:sp>
        <p:nvSpPr>
          <p:cNvPr id="9" name="Прямоугольник 4"/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sym typeface="+mn-ea"/>
              </a:rPr>
              <a:t>Wаrm up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371590" y="2467610"/>
            <a:ext cx="4126230" cy="23069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ru-RU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is </a:t>
            </a:r>
          </a:p>
          <a:p>
            <a:pPr algn="ctr"/>
            <a:r>
              <a:rPr lang="en-US" altLang="ru-RU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our pl</a:t>
            </a:r>
            <a:r>
              <a:rPr lang="en-US" altLang="ru-RU" sz="7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a</a:t>
            </a:r>
            <a:r>
              <a:rPr lang="en-US" altLang="ru-RU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unnam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725" y="2139950"/>
            <a:ext cx="4718050" cy="4718050"/>
          </a:xfrm>
          <a:prstGeom prst="rect">
            <a:avLst/>
          </a:prstGeom>
        </p:spPr>
      </p:pic>
      <p:sp>
        <p:nvSpPr>
          <p:cNvPr id="3" name="Выноска-облако 2"/>
          <p:cNvSpPr/>
          <p:nvPr/>
        </p:nvSpPr>
        <p:spPr>
          <a:xfrm>
            <a:off x="5409565" y="1069975"/>
            <a:ext cx="5077460" cy="2727325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6154738" y="1925955"/>
            <a:ext cx="3284855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ru-RU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Goodbye!</a:t>
            </a:r>
          </a:p>
        </p:txBody>
      </p:sp>
      <p:sp>
        <p:nvSpPr>
          <p:cNvPr id="8" name="Прямоугольник 4"/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</a:rPr>
              <a:t>Ending of the lesson</a:t>
            </a:r>
          </a:p>
        </p:txBody>
      </p:sp>
      <p:pic>
        <p:nvPicPr>
          <p:cNvPr id="2" name="Goodby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08650" y="213995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/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>
                <a:solidFill>
                  <a:schemeClr val="bg1"/>
                </a:solidFill>
                <a:sym typeface="+mn-ea"/>
              </a:rPr>
              <a:t>Wаrm up</a:t>
            </a:r>
          </a:p>
        </p:txBody>
      </p:sp>
      <p:pic>
        <p:nvPicPr>
          <p:cNvPr id="3" name="Изображение 2" descr="794037"/>
          <p:cNvPicPr>
            <a:picLocks noChangeAspect="1"/>
          </p:cNvPicPr>
          <p:nvPr/>
        </p:nvPicPr>
        <p:blipFill>
          <a:blip r:embed="rId2"/>
          <a:srcRect l="13295" t="10556" r="13976" b="18004"/>
          <a:stretch>
            <a:fillRect/>
          </a:stretch>
        </p:blipFill>
        <p:spPr>
          <a:xfrm>
            <a:off x="471805" y="1258570"/>
            <a:ext cx="5191760" cy="54622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63565" y="2392045"/>
            <a:ext cx="6163310" cy="23069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ru-RU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There </a:t>
            </a:r>
            <a:r>
              <a:rPr lang="en-US" altLang="ru-RU" sz="7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are </a:t>
            </a:r>
          </a:p>
          <a:p>
            <a:pPr algn="ctr"/>
            <a:r>
              <a:rPr lang="en-US" altLang="ru-RU" sz="7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many language.</a:t>
            </a:r>
            <a:endParaRPr lang="en-US" altLang="ru-RU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/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>
                <a:solidFill>
                  <a:schemeClr val="bg1"/>
                </a:solidFill>
                <a:sym typeface="+mn-ea"/>
              </a:rPr>
              <a:t>Introduction</a:t>
            </a:r>
            <a:endParaRPr lang="uk-UA" sz="2000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Изображение 2" descr="35004710"/>
          <p:cNvPicPr>
            <a:picLocks noChangeAspect="1"/>
          </p:cNvPicPr>
          <p:nvPr/>
        </p:nvPicPr>
        <p:blipFill>
          <a:blip r:embed="rId4"/>
          <a:srcRect t="8575" b="11438"/>
          <a:stretch>
            <a:fillRect/>
          </a:stretch>
        </p:blipFill>
        <p:spPr>
          <a:xfrm>
            <a:off x="489585" y="1900555"/>
            <a:ext cx="4409440" cy="3796665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727825" y="1332865"/>
            <a:ext cx="3910330" cy="4364355"/>
          </a:xfrm>
          <a:prstGeom prst="roundRect">
            <a:avLst/>
          </a:prstGeom>
          <a:solidFill>
            <a:srgbClr val="00B050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ru-RU" sz="9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0695" y="2184400"/>
            <a:ext cx="3807460" cy="23069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ru-RU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Listen to </a:t>
            </a:r>
          </a:p>
          <a:p>
            <a:pPr algn="ctr"/>
            <a:r>
              <a:rPr lang="en-US" altLang="ru-RU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audio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9563" y="6218942"/>
            <a:ext cx="11694531" cy="52872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А</a:t>
            </a:r>
            <a:r>
              <a:rPr lang="en-US" altLang="uk-UA" sz="2800" b="1" dirty="0">
                <a:solidFill>
                  <a:schemeClr val="bg1"/>
                </a:solidFill>
              </a:rPr>
              <a:t>u</a:t>
            </a:r>
            <a:r>
              <a:rPr lang="en-US" sz="2800" b="1" dirty="0">
                <a:solidFill>
                  <a:schemeClr val="bg1"/>
                </a:solidFill>
              </a:rPr>
              <a:t>dio </a:t>
            </a:r>
          </a:p>
        </p:txBody>
      </p:sp>
      <p:pic>
        <p:nvPicPr>
          <p:cNvPr id="4" name="Intro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23710" y="617347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51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  <a:sym typeface="+mn-ea"/>
              </a:rPr>
              <a:t>Greeting</a:t>
            </a:r>
          </a:p>
        </p:txBody>
      </p:sp>
      <p:pic>
        <p:nvPicPr>
          <p:cNvPr id="3" name="Изображение 2" descr="unnam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520" y="2287270"/>
            <a:ext cx="4570730" cy="45707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73240" y="1929130"/>
            <a:ext cx="24587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ru-RU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Hello!</a:t>
            </a:r>
          </a:p>
        </p:txBody>
      </p:sp>
      <p:sp>
        <p:nvSpPr>
          <p:cNvPr id="8" name="Выноска-облако 7"/>
          <p:cNvSpPr/>
          <p:nvPr/>
        </p:nvSpPr>
        <p:spPr>
          <a:xfrm>
            <a:off x="6171565" y="1370965"/>
            <a:ext cx="4074160" cy="2170430"/>
          </a:xfrm>
          <a:prstGeom prst="cloudCallou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2" name="hello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8135" y="2287270"/>
            <a:ext cx="41211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881094"/>
          <p:cNvPicPr>
            <a:picLocks noChangeAspect="1"/>
          </p:cNvPicPr>
          <p:nvPr/>
        </p:nvPicPr>
        <p:blipFill>
          <a:blip r:embed="rId2"/>
          <a:srcRect b="7715"/>
          <a:stretch>
            <a:fillRect/>
          </a:stretch>
        </p:blipFill>
        <p:spPr>
          <a:xfrm>
            <a:off x="8147050" y="1163320"/>
            <a:ext cx="3731895" cy="53162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84568" y="3025140"/>
            <a:ext cx="590740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ru-RU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Say “hello” like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  <a:sym typeface="+mn-ea"/>
              </a:rPr>
              <a:t>Pr</a:t>
            </a:r>
            <a:r>
              <a:rPr lang="ru-RU" altLang="uk-UA" sz="2000" b="1" dirty="0">
                <a:solidFill>
                  <a:schemeClr val="bg1"/>
                </a:solidFill>
                <a:sym typeface="+mn-ea"/>
              </a:rPr>
              <a:t>а</a:t>
            </a:r>
            <a:r>
              <a:rPr lang="en-US" altLang="uk-UA" sz="2000" b="1" dirty="0">
                <a:solidFill>
                  <a:schemeClr val="bg1"/>
                </a:solidFill>
                <a:sym typeface="+mn-ea"/>
              </a:rPr>
              <a:t>ctice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84568" y="3025140"/>
            <a:ext cx="590740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ru-RU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Say “hello” like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  <a:sym typeface="+mn-ea"/>
              </a:rPr>
              <a:t>Pr</a:t>
            </a:r>
            <a:r>
              <a:rPr lang="ru-RU" altLang="uk-UA" sz="2000" b="1" dirty="0">
                <a:solidFill>
                  <a:schemeClr val="bg1"/>
                </a:solidFill>
                <a:sym typeface="+mn-ea"/>
              </a:rPr>
              <a:t>а</a:t>
            </a:r>
            <a:r>
              <a:rPr lang="en-US" altLang="uk-UA" sz="2000" b="1" dirty="0">
                <a:solidFill>
                  <a:schemeClr val="bg1"/>
                </a:solidFill>
                <a:sym typeface="+mn-ea"/>
              </a:rPr>
              <a:t>ctice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rcRect l="16889" t="-533" r="21389" b="533"/>
          <a:stretch>
            <a:fillRect/>
          </a:stretch>
        </p:blipFill>
        <p:spPr>
          <a:xfrm>
            <a:off x="8102600" y="980440"/>
            <a:ext cx="3527425" cy="5715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84568" y="3025140"/>
            <a:ext cx="590740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ru-RU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Say “hello” like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  <a:sym typeface="+mn-ea"/>
              </a:rPr>
              <a:t>Pr</a:t>
            </a:r>
            <a:r>
              <a:rPr lang="ru-RU" altLang="uk-UA" sz="2000" b="1" dirty="0">
                <a:solidFill>
                  <a:schemeClr val="bg1"/>
                </a:solidFill>
                <a:sym typeface="+mn-ea"/>
              </a:rPr>
              <a:t>а</a:t>
            </a:r>
            <a:r>
              <a:rPr lang="en-US" altLang="uk-UA" sz="2000" b="1" dirty="0">
                <a:solidFill>
                  <a:schemeClr val="bg1"/>
                </a:solidFill>
                <a:sym typeface="+mn-ea"/>
              </a:rPr>
              <a:t>ctice</a:t>
            </a:r>
          </a:p>
        </p:txBody>
      </p:sp>
      <p:pic>
        <p:nvPicPr>
          <p:cNvPr id="7" name="Изображение 6" descr="7928992"/>
          <p:cNvPicPr>
            <a:picLocks noChangeAspect="1"/>
          </p:cNvPicPr>
          <p:nvPr/>
        </p:nvPicPr>
        <p:blipFill>
          <a:blip r:embed="rId2"/>
          <a:srcRect l="-2686" t="-378" r="-359" b="8482"/>
          <a:stretch>
            <a:fillRect/>
          </a:stretch>
        </p:blipFill>
        <p:spPr>
          <a:xfrm>
            <a:off x="7066915" y="1838960"/>
            <a:ext cx="4713605" cy="3901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90575" y="1463675"/>
            <a:ext cx="5637530" cy="17532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altLang="ru-RU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</a:t>
            </a:r>
            <a:r>
              <a:rPr lang="ru-RU" altLang="en-US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  <a:r>
              <a:rPr lang="en-US" altLang="ru-RU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t’s </a:t>
            </a:r>
          </a:p>
          <a:p>
            <a:pPr algn="ctr"/>
            <a:r>
              <a:rPr lang="en-US" altLang="ru-RU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n</a:t>
            </a:r>
            <a:r>
              <a:rPr lang="ru-RU" altLang="en-US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  <a:r>
              <a:rPr lang="en-US" altLang="ru-RU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me?</a:t>
            </a:r>
          </a:p>
        </p:txBody>
      </p:sp>
      <p:pic>
        <p:nvPicPr>
          <p:cNvPr id="12" name="Изображение 11" descr="8055c4f6e6a3c01e11ccc42f1393ee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35" y="3240405"/>
            <a:ext cx="3798570" cy="3798570"/>
          </a:xfrm>
          <a:prstGeom prst="rect">
            <a:avLst/>
          </a:prstGeom>
        </p:spPr>
      </p:pic>
      <p:sp>
        <p:nvSpPr>
          <p:cNvPr id="15" name="Выноска-облако 14"/>
          <p:cNvSpPr/>
          <p:nvPr/>
        </p:nvSpPr>
        <p:spPr>
          <a:xfrm>
            <a:off x="1408430" y="1112520"/>
            <a:ext cx="4848225" cy="2809875"/>
          </a:xfrm>
          <a:prstGeom prst="cloudCallou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16" name="Изображение 15" descr="unnam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80000">
            <a:off x="8242300" y="3044190"/>
            <a:ext cx="4191000" cy="4191000"/>
          </a:xfrm>
          <a:prstGeom prst="rect">
            <a:avLst/>
          </a:prstGeom>
        </p:spPr>
      </p:pic>
      <p:sp>
        <p:nvSpPr>
          <p:cNvPr id="17" name="Выноска-облако 16"/>
          <p:cNvSpPr/>
          <p:nvPr/>
        </p:nvSpPr>
        <p:spPr>
          <a:xfrm flipH="1">
            <a:off x="6459855" y="995045"/>
            <a:ext cx="4361180" cy="2596515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6459855" y="1370965"/>
            <a:ext cx="4076700" cy="1938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ru-RU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n</a:t>
            </a:r>
            <a:r>
              <a:rPr lang="ru-RU" altLang="en-US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  <a:r>
              <a:rPr lang="en-US" altLang="ru-RU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me’s S</a:t>
            </a:r>
            <a:r>
              <a:rPr lang="ru-RU" altLang="en-US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  <a:r>
              <a:rPr lang="en-US" altLang="ru-RU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m.</a:t>
            </a:r>
          </a:p>
        </p:txBody>
      </p:sp>
      <p:pic>
        <p:nvPicPr>
          <p:cNvPr id="2" name="What’s your name on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03450" y="1695450"/>
            <a:ext cx="393065" cy="469265"/>
          </a:xfrm>
          <a:prstGeom prst="rect">
            <a:avLst/>
          </a:prstGeom>
        </p:spPr>
      </p:pic>
      <p:sp>
        <p:nvSpPr>
          <p:cNvPr id="13" name="Прямоугольник 4"/>
          <p:cNvSpPr/>
          <p:nvPr/>
        </p:nvSpPr>
        <p:spPr>
          <a:xfrm>
            <a:off x="2245586" y="494529"/>
            <a:ext cx="9776367" cy="48577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2000" b="1" dirty="0" err="1">
                <a:solidFill>
                  <a:schemeClr val="bg1"/>
                </a:solidFill>
                <a:sym typeface="+mn-ea"/>
              </a:rPr>
              <a:t>Present</a:t>
            </a:r>
            <a:r>
              <a:rPr lang="ru-RU" altLang="en-US" sz="2000" b="1" dirty="0" err="1">
                <a:solidFill>
                  <a:schemeClr val="bg1"/>
                </a:solidFill>
                <a:sym typeface="+mn-ea"/>
              </a:rPr>
              <a:t>а</a:t>
            </a:r>
            <a:r>
              <a:rPr lang="en-US" altLang="ru-RU" sz="2000" b="1" dirty="0" err="1">
                <a:solidFill>
                  <a:schemeClr val="bg1"/>
                </a:solidFill>
                <a:sym typeface="+mn-ea"/>
              </a:rPr>
              <a:t>tion</a:t>
            </a:r>
          </a:p>
        </p:txBody>
      </p:sp>
      <p:pic>
        <p:nvPicPr>
          <p:cNvPr id="3" name="Sam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66560" y="2166620"/>
            <a:ext cx="272415" cy="347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2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207</Words>
  <Application>Microsoft Office PowerPoint</Application>
  <PresentationFormat>Widescreen</PresentationFormat>
  <Paragraphs>62</Paragraphs>
  <Slides>20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Monotype Corsiva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Василь Цупа</cp:lastModifiedBy>
  <cp:revision>127</cp:revision>
  <dcterms:created xsi:type="dcterms:W3CDTF">2018-01-05T16:38:00Z</dcterms:created>
  <dcterms:modified xsi:type="dcterms:W3CDTF">2021-04-26T09:01:22Z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1033-11.2.0.10078</vt:lpwstr>
  </property>
</Properties>
</file>