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70" r:id="rId3"/>
    <p:sldId id="308" r:id="rId4"/>
    <p:sldId id="312" r:id="rId5"/>
    <p:sldId id="313" r:id="rId6"/>
    <p:sldId id="285" r:id="rId7"/>
    <p:sldId id="316" r:id="rId8"/>
    <p:sldId id="317" r:id="rId9"/>
    <p:sldId id="293" r:id="rId10"/>
    <p:sldId id="318" r:id="rId11"/>
    <p:sldId id="292" r:id="rId12"/>
    <p:sldId id="296" r:id="rId13"/>
    <p:sldId id="284" r:id="rId14"/>
    <p:sldId id="274" r:id="rId15"/>
    <p:sldId id="31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D3596D74-75C4-4ECC-BFBE-88C0850734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616C7A5-5874-4BA2-8DFF-3765B5B540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630BA-4034-410E-AE4D-1836E646F3E3}" type="datetimeFigureOut">
              <a:rPr lang="uk-UA" smtClean="0"/>
              <a:t>26.04.2021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117E311-BED2-495F-AC3F-32137EEE9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1759B42-7576-4FDC-BE25-F570AB617C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748C2-66B5-4B9C-8ACB-A2EF73ED6B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51227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96A2-1642-4F5D-9D9C-E3F780B03257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19A9-E600-4E10-A611-B24A0507DE70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1EDE-5FEE-4FD6-82E0-38207A9BC7E1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C3ED-5631-4930-933A-485936660D08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E3FDF-3604-4F8F-988F-3780B44D2EBE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5048-8551-4E5F-A6C8-D658F10E6013}" type="datetime1">
              <a:rPr lang="uk-UA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2AA9B-E260-4F1D-BC98-BDA8A1D12B58}" type="datetime1">
              <a:rPr lang="uk-UA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144A-51B1-43D7-A8B1-D3849C0BFF9F}" type="datetime1">
              <a:rPr lang="uk-UA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91DBD-AD37-4DC7-BA5B-3617B1F01065}" type="datetime1">
              <a:rPr lang="uk-UA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D717-D51E-4E0E-A785-39BA06985E12}" type="datetime1">
              <a:rPr lang="uk-UA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345E-CAB3-467D-97C6-CA18B216B0D3}" type="datetime1">
              <a:rPr lang="uk-UA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FF12-E23C-4EB5-872C-E805DC26905A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7763" y="1235075"/>
            <a:ext cx="19869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Lesson </a:t>
            </a:r>
            <a:r>
              <a:rPr lang="uk-UA" altLang="en-US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197" y="4468753"/>
            <a:ext cx="121400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uk-UA" sz="13800" b="1" dirty="0">
                <a:solidFill>
                  <a:srgbClr val="2F3242"/>
                </a:solidFill>
              </a:rPr>
              <a:t>Hello,</a:t>
            </a:r>
            <a:r>
              <a:rPr lang="uk-UA" altLang="uk-UA" sz="13800" b="1" dirty="0">
                <a:solidFill>
                  <a:srgbClr val="2F3242"/>
                </a:solidFill>
              </a:rPr>
              <a:t> </a:t>
            </a:r>
            <a:r>
              <a:rPr lang="en-US" altLang="uk-UA" sz="13800" b="1" dirty="0">
                <a:solidFill>
                  <a:srgbClr val="2F3242"/>
                </a:solidFill>
              </a:rPr>
              <a:t>friends!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English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 l="10530" r="26205"/>
          <a:stretch>
            <a:fillRect/>
          </a:stretch>
        </p:blipFill>
        <p:spPr>
          <a:xfrm>
            <a:off x="7625594" y="173256"/>
            <a:ext cx="4161916" cy="446483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732915" y="1421130"/>
            <a:ext cx="3910330" cy="4364355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ru-RU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5945" y="1721485"/>
            <a:ext cx="3684270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Text </a:t>
            </a:r>
            <a:r>
              <a:rPr lang="en-US" altLang="ru-RU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book</a:t>
            </a:r>
          </a:p>
          <a:p>
            <a:pPr algn="ctr"/>
            <a:r>
              <a:rPr lang="en-US" altLang="ru-RU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 8-9</a:t>
            </a:r>
          </a:p>
        </p:txBody>
      </p:sp>
      <p:pic>
        <p:nvPicPr>
          <p:cNvPr id="9" name="Изображение 8" descr="unnamed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5825" y="4765675"/>
            <a:ext cx="2574290" cy="20923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47155" y="1895475"/>
            <a:ext cx="4964430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ru-RU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is Smiling S</a:t>
            </a:r>
            <a:r>
              <a:rPr lang="ru-RU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 s</a:t>
            </a:r>
            <a:r>
              <a:rPr lang="ru-RU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ау</a:t>
            </a:r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ing? 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2DC23773-C3F8-4669-9293-A4A87603BC9A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Work with book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уханка танець _Marshmallow Dance_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945" y="1416685"/>
            <a:ext cx="10024745" cy="521589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8C98D000-03AF-4225-99D0-BA258C11FD4F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Physical exercise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9563" y="6218942"/>
            <a:ext cx="11694531" cy="5287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800" b="1" dirty="0">
                <a:solidFill>
                  <a:schemeClr val="bg1"/>
                </a:solidFill>
              </a:rPr>
              <a:t>Look </a:t>
            </a:r>
            <a:r>
              <a:rPr lang="ru-RU" altLang="en-US" sz="2800" b="1" dirty="0">
                <a:solidFill>
                  <a:schemeClr val="bg1"/>
                </a:solidFill>
              </a:rPr>
              <a:t>а</a:t>
            </a:r>
            <a:r>
              <a:rPr lang="en-US" altLang="uk-UA" sz="2800" b="1" dirty="0">
                <a:solidFill>
                  <a:schemeClr val="bg1"/>
                </a:solidFill>
              </a:rPr>
              <a:t>nd colour the picture on the p.5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" b="8732"/>
          <a:stretch>
            <a:fillRect/>
          </a:stretch>
        </p:blipFill>
        <p:spPr>
          <a:xfrm>
            <a:off x="3355596" y="1268184"/>
            <a:ext cx="5458028" cy="4950758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2077FB7-A0D9-4EB3-81E0-D0083014196B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Work with </a:t>
            </a:r>
            <a:r>
              <a:rPr lang="ru-RU" altLang="en-US" sz="2000" b="1" dirty="0">
                <a:solidFill>
                  <a:schemeClr val="bg1"/>
                </a:solidFill>
              </a:rPr>
              <a:t>а</a:t>
            </a:r>
            <a:r>
              <a:rPr lang="en-US" altLang="uk-UA" sz="2000" b="1" dirty="0" err="1">
                <a:solidFill>
                  <a:schemeClr val="bg1"/>
                </a:solidFill>
              </a:rPr>
              <a:t>ctivity</a:t>
            </a:r>
            <a:r>
              <a:rPr lang="en-US" altLang="uk-UA" sz="2000" b="1" dirty="0">
                <a:solidFill>
                  <a:schemeClr val="bg1"/>
                </a:solidFill>
              </a:rPr>
              <a:t> book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78205" y="1629309"/>
            <a:ext cx="10435590" cy="4364355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Hello! I’m ...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A47E1248-0D59-4835-ACF4-5CAD32ECEC51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 err="1">
                <a:solidFill>
                  <a:schemeClr val="bg1"/>
                </a:solidFill>
              </a:rPr>
              <a:t>Pr</a:t>
            </a:r>
            <a:r>
              <a:rPr lang="ru-RU" altLang="uk-UA" sz="2000" b="1" dirty="0">
                <a:solidFill>
                  <a:schemeClr val="bg1"/>
                </a:solidFill>
              </a:rPr>
              <a:t>а</a:t>
            </a:r>
            <a:r>
              <a:rPr lang="en-US" altLang="uk-UA" sz="2000" b="1" dirty="0" err="1">
                <a:solidFill>
                  <a:schemeClr val="bg1"/>
                </a:solidFill>
              </a:rPr>
              <a:t>ctice</a:t>
            </a:r>
            <a:endParaRPr lang="en-US" altLang="uk-UA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09725" y="1624330"/>
            <a:ext cx="90246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you like this lesson?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470038-D189-46D5-BFF4-711026B0C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2" b="10175"/>
          <a:stretch/>
        </p:blipFill>
        <p:spPr>
          <a:xfrm>
            <a:off x="1120367" y="2823210"/>
            <a:ext cx="9951265" cy="3834428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BDE05613-10EB-4574-B4DE-7D10FD50963C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000" b="1" dirty="0">
                <a:solidFill>
                  <a:schemeClr val="bg1"/>
                </a:solidFill>
              </a:rPr>
              <a:t>R</a:t>
            </a:r>
            <a:r>
              <a:rPr lang="ru-RU" sz="2000" b="1" dirty="0" err="1">
                <a:solidFill>
                  <a:schemeClr val="bg1"/>
                </a:solidFill>
              </a:rPr>
              <a:t>eflection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unnam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139950"/>
            <a:ext cx="4718050" cy="471805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5409565" y="1069975"/>
            <a:ext cx="5077460" cy="2727325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6162675" y="1351915"/>
            <a:ext cx="340487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Goodbye, </a:t>
            </a:r>
          </a:p>
          <a:p>
            <a:pPr algn="ctr"/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friends!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4DC347A-403B-4BB4-9E97-95DCCFDDD5AC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Ending of the lesson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Greeting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4090" y="1629410"/>
            <a:ext cx="5637530" cy="11988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Hello!</a:t>
            </a:r>
          </a:p>
        </p:txBody>
      </p:sp>
      <p:pic>
        <p:nvPicPr>
          <p:cNvPr id="12" name="Изображение 11" descr="8055c4f6e6a3c01e11ccc42f1393ee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35" y="3240405"/>
            <a:ext cx="3798570" cy="3798570"/>
          </a:xfrm>
          <a:prstGeom prst="rect">
            <a:avLst/>
          </a:prstGeom>
        </p:spPr>
      </p:pic>
      <p:pic>
        <p:nvPicPr>
          <p:cNvPr id="14" name="Hell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1055" y="2047875"/>
            <a:ext cx="438785" cy="538480"/>
          </a:xfrm>
          <a:prstGeom prst="rect">
            <a:avLst/>
          </a:prstGeom>
          <a:noFill/>
          <a:ln w="28575" cmpd="sng">
            <a:noFill/>
            <a:prstDash val="sysDash"/>
          </a:ln>
        </p:spPr>
      </p:pic>
      <p:sp>
        <p:nvSpPr>
          <p:cNvPr id="15" name="Выноска-облако 14"/>
          <p:cNvSpPr/>
          <p:nvPr/>
        </p:nvSpPr>
        <p:spPr>
          <a:xfrm>
            <a:off x="1836420" y="1297305"/>
            <a:ext cx="3912235" cy="2120265"/>
          </a:xfrm>
          <a:prstGeom prst="cloud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6" name="Изображение 15" descr="unnam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0000">
            <a:off x="8001000" y="3004185"/>
            <a:ext cx="4191000" cy="4191000"/>
          </a:xfrm>
          <a:prstGeom prst="rect">
            <a:avLst/>
          </a:prstGeom>
        </p:spPr>
      </p:pic>
      <p:sp>
        <p:nvSpPr>
          <p:cNvPr id="17" name="Выноска-облако 16"/>
          <p:cNvSpPr/>
          <p:nvPr/>
        </p:nvSpPr>
        <p:spPr>
          <a:xfrm flipH="1">
            <a:off x="6611620" y="1463675"/>
            <a:ext cx="3102610" cy="1776730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7521258" y="1758315"/>
            <a:ext cx="128206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Hi!</a:t>
            </a:r>
          </a:p>
        </p:txBody>
      </p:sp>
      <p:pic>
        <p:nvPicPr>
          <p:cNvPr id="21" name="Hi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526" y="1951672"/>
            <a:ext cx="518227" cy="554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1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90575" y="1463675"/>
            <a:ext cx="5637530" cy="175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ru-RU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t’s </a:t>
            </a:r>
          </a:p>
          <a:p>
            <a:pPr algn="ctr"/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n</a:t>
            </a:r>
            <a:r>
              <a:rPr lang="ru-RU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me?</a:t>
            </a:r>
          </a:p>
        </p:txBody>
      </p:sp>
      <p:pic>
        <p:nvPicPr>
          <p:cNvPr id="12" name="Изображение 11" descr="8055c4f6e6a3c01e11ccc42f1393ee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35" y="3240405"/>
            <a:ext cx="3798570" cy="3798570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>
            <a:off x="1408430" y="1112520"/>
            <a:ext cx="4848225" cy="2809875"/>
          </a:xfrm>
          <a:prstGeom prst="cloud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6" name="Изображение 15" descr="unnam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0000">
            <a:off x="8242300" y="3044190"/>
            <a:ext cx="4191000" cy="4191000"/>
          </a:xfrm>
          <a:prstGeom prst="rect">
            <a:avLst/>
          </a:prstGeom>
        </p:spPr>
      </p:pic>
      <p:sp>
        <p:nvSpPr>
          <p:cNvPr id="17" name="Выноска-облако 16"/>
          <p:cNvSpPr/>
          <p:nvPr/>
        </p:nvSpPr>
        <p:spPr>
          <a:xfrm flipH="1">
            <a:off x="6459855" y="995045"/>
            <a:ext cx="4361180" cy="2596515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6534785" y="1463675"/>
            <a:ext cx="407670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’</a:t>
            </a:r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 Smiling </a:t>
            </a:r>
          </a:p>
          <a:p>
            <a:pPr algn="ctr"/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ru-RU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m.</a:t>
            </a:r>
          </a:p>
        </p:txBody>
      </p:sp>
      <p:pic>
        <p:nvPicPr>
          <p:cNvPr id="2" name="What’s your name on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3450" y="1695450"/>
            <a:ext cx="393065" cy="469265"/>
          </a:xfrm>
          <a:prstGeom prst="rect">
            <a:avLst/>
          </a:prstGeom>
        </p:spPr>
      </p:pic>
      <p:pic>
        <p:nvPicPr>
          <p:cNvPr id="6" name="Sam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5345" y="2471420"/>
            <a:ext cx="318770" cy="499745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id="{82D92336-BFD4-47B5-8906-7E9BE1BE2A2A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bg1"/>
                </a:solidFill>
                <a:sym typeface="+mn-ea"/>
              </a:rPr>
              <a:t>Introduction</a:t>
            </a:r>
            <a:endParaRPr lang="uk-UA" sz="2000" b="1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90575" y="1463675"/>
            <a:ext cx="5637530" cy="175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ru-RU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t’s </a:t>
            </a:r>
          </a:p>
          <a:p>
            <a:pPr algn="ctr"/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n</a:t>
            </a:r>
            <a:r>
              <a:rPr lang="ru-RU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me?</a:t>
            </a:r>
          </a:p>
        </p:txBody>
      </p:sp>
      <p:sp>
        <p:nvSpPr>
          <p:cNvPr id="15" name="Выноска-облако 14"/>
          <p:cNvSpPr/>
          <p:nvPr/>
        </p:nvSpPr>
        <p:spPr>
          <a:xfrm>
            <a:off x="1384300" y="1112520"/>
            <a:ext cx="4706620" cy="2539365"/>
          </a:xfrm>
          <a:prstGeom prst="cloud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2" name="Изображение 11" descr="8055c4f6e6a3c01e11ccc42f1393ee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00000" flipH="1">
            <a:off x="8016240" y="3421380"/>
            <a:ext cx="3798570" cy="3798570"/>
          </a:xfrm>
          <a:prstGeom prst="rect">
            <a:avLst/>
          </a:prstGeom>
        </p:spPr>
      </p:pic>
      <p:pic>
        <p:nvPicPr>
          <p:cNvPr id="16" name="Изображение 15" descr="unnam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80000">
            <a:off x="-26670" y="3165475"/>
            <a:ext cx="4191000" cy="4191000"/>
          </a:xfrm>
          <a:prstGeom prst="rect">
            <a:avLst/>
          </a:prstGeom>
        </p:spPr>
      </p:pic>
      <p:sp>
        <p:nvSpPr>
          <p:cNvPr id="17" name="Выноска-облако 16"/>
          <p:cNvSpPr/>
          <p:nvPr/>
        </p:nvSpPr>
        <p:spPr>
          <a:xfrm flipH="1">
            <a:off x="6550660" y="1070610"/>
            <a:ext cx="4220210" cy="2580640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6739255" y="1576705"/>
            <a:ext cx="3656965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n</a:t>
            </a:r>
            <a:r>
              <a:rPr lang="ru-RU" altLang="en-US" sz="6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а</a:t>
            </a:r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me’s</a:t>
            </a:r>
          </a:p>
          <a:p>
            <a:pPr algn="ctr"/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nn</a:t>
            </a:r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2" name="What’s your name t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91055" y="1866900"/>
            <a:ext cx="363220" cy="377825"/>
          </a:xfrm>
          <a:prstGeom prst="rect">
            <a:avLst/>
          </a:prstGeom>
        </p:spPr>
      </p:pic>
      <p:pic>
        <p:nvPicPr>
          <p:cNvPr id="8" name="Ann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01180" y="2279650"/>
            <a:ext cx="304165" cy="532130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id="{B7285228-0FBD-4457-A916-632FA9A0408F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bg1"/>
                </a:solidFill>
                <a:sym typeface="+mn-ea"/>
              </a:rPr>
              <a:t>Introduction</a:t>
            </a:r>
            <a:endParaRPr lang="uk-UA" sz="2000" b="1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8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21375" y="1565910"/>
            <a:ext cx="5637530" cy="2584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Hello</a:t>
            </a:r>
            <a:r>
              <a:rPr lang="ru-RU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uk-UA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friends</a:t>
            </a:r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  <a:p>
            <a:pPr algn="ctr"/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ru-RU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t’s </a:t>
            </a:r>
          </a:p>
          <a:p>
            <a:pPr algn="ctr"/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n</a:t>
            </a:r>
            <a:r>
              <a:rPr lang="ru-RU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mes?</a:t>
            </a:r>
          </a:p>
        </p:txBody>
      </p:sp>
      <p:sp>
        <p:nvSpPr>
          <p:cNvPr id="15" name="Выноска-облако 14"/>
          <p:cNvSpPr/>
          <p:nvPr/>
        </p:nvSpPr>
        <p:spPr>
          <a:xfrm rot="780000">
            <a:off x="6144895" y="1174750"/>
            <a:ext cx="5909310" cy="3649980"/>
          </a:xfrm>
          <a:prstGeom prst="cloud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6" name="Изображение 15" descr="unnam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225" y="2821305"/>
            <a:ext cx="4570730" cy="4570730"/>
          </a:xfrm>
          <a:prstGeom prst="rect">
            <a:avLst/>
          </a:prstGeom>
        </p:spPr>
      </p:pic>
      <p:pic>
        <p:nvPicPr>
          <p:cNvPr id="2" name="Hello frie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4830" y="2548255"/>
            <a:ext cx="393065" cy="422910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0E85194D-0167-4BCD-9072-852CB99BAA92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bg1"/>
                </a:solidFill>
                <a:sym typeface="+mn-ea"/>
              </a:rPr>
              <a:t>Introduction</a:t>
            </a:r>
            <a:endParaRPr lang="uk-UA" sz="2000" b="1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687" y="1316455"/>
            <a:ext cx="10216515" cy="529907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209CCB0E-FD2F-45F8-88B3-A3DC1DCF64AC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Sing the song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287780" y="1780540"/>
            <a:ext cx="14767560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How many times </a:t>
            </a:r>
          </a:p>
          <a:p>
            <a:pPr algn="ctr"/>
            <a:r>
              <a:rPr lang="en-US" altLang="ru-RU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you hear </a:t>
            </a:r>
          </a:p>
          <a:p>
            <a:pPr algn="ctr"/>
            <a:r>
              <a:rPr lang="en-US" altLang="ru-RU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word “Hello”?</a:t>
            </a:r>
            <a:r>
              <a:rPr lang="en-US" altLang="ru-RU" sz="7200" b="1">
                <a:solidFill>
                  <a:schemeClr val="bg1"/>
                </a:solidFill>
                <a:effectLst/>
              </a:rPr>
              <a:t> </a:t>
            </a:r>
          </a:p>
        </p:txBody>
      </p:sp>
      <p:pic>
        <p:nvPicPr>
          <p:cNvPr id="7" name="Изображение 6" descr="unnamed (2)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796790" y="5541645"/>
            <a:ext cx="1944370" cy="1029335"/>
          </a:xfrm>
          <a:prstGeom prst="rect">
            <a:avLst/>
          </a:prstGeom>
        </p:spPr>
      </p:pic>
      <p:pic>
        <p:nvPicPr>
          <p:cNvPr id="8" name="Изображение 7" descr="unnamed (2)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20700000">
            <a:off x="400050" y="4991100"/>
            <a:ext cx="2201545" cy="1165860"/>
          </a:xfrm>
          <a:prstGeom prst="rect">
            <a:avLst/>
          </a:prstGeom>
        </p:spPr>
      </p:pic>
      <p:pic>
        <p:nvPicPr>
          <p:cNvPr id="9" name="Изображение 8" descr="unnamed (2)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20760000">
            <a:off x="695325" y="2021840"/>
            <a:ext cx="1824355" cy="965835"/>
          </a:xfrm>
          <a:prstGeom prst="rect">
            <a:avLst/>
          </a:prstGeom>
        </p:spPr>
      </p:pic>
      <p:pic>
        <p:nvPicPr>
          <p:cNvPr id="10" name="Изображение 9" descr="unnamed (2)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1500000">
            <a:off x="10081260" y="2135505"/>
            <a:ext cx="1714500" cy="907415"/>
          </a:xfrm>
          <a:prstGeom prst="rect">
            <a:avLst/>
          </a:prstGeom>
        </p:spPr>
      </p:pic>
      <p:pic>
        <p:nvPicPr>
          <p:cNvPr id="11" name="Изображение 10" descr="unnamed (2)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660000">
            <a:off x="9972040" y="5223510"/>
            <a:ext cx="1934210" cy="1023620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id="{A6D3C800-B602-4D09-A703-8FE815C9A368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Work with song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060" y="1306830"/>
            <a:ext cx="10216515" cy="529907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23CEA29D-8ECB-447C-84AC-E4AC65BFCF7A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Sing the song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33" y="1095006"/>
            <a:ext cx="7924299" cy="562594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CA3DF866-A754-45C7-818B-BC9CB2840FA4}"/>
              </a:ext>
            </a:extLst>
          </p:cNvPr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000" b="1" dirty="0">
                <a:solidFill>
                  <a:schemeClr val="bg1"/>
                </a:solidFill>
              </a:rPr>
              <a:t>G</a:t>
            </a:r>
            <a:r>
              <a:rPr lang="ru-RU" altLang="en-US" sz="2000" b="1" dirty="0">
                <a:solidFill>
                  <a:schemeClr val="bg1"/>
                </a:solidFill>
              </a:rPr>
              <a:t>а</a:t>
            </a:r>
            <a:r>
              <a:rPr lang="en-US" altLang="ru-RU" sz="2000" b="1" dirty="0">
                <a:solidFill>
                  <a:schemeClr val="bg1"/>
                </a:solidFill>
              </a:rPr>
              <a:t>me “Re</a:t>
            </a:r>
            <a:r>
              <a:rPr lang="ru-RU" altLang="ru-RU" sz="2000" b="1" dirty="0">
                <a:solidFill>
                  <a:schemeClr val="bg1"/>
                </a:solidFill>
              </a:rPr>
              <a:t>а</a:t>
            </a:r>
            <a:r>
              <a:rPr lang="en-US" altLang="ru-RU" sz="2000" b="1" dirty="0">
                <a:solidFill>
                  <a:schemeClr val="bg1"/>
                </a:solidFill>
              </a:rPr>
              <a:t>d my lips”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148</Words>
  <Application>Microsoft Office PowerPoint</Application>
  <PresentationFormat>Widescreen</PresentationFormat>
  <Paragraphs>41</Paragraphs>
  <Slides>15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Monotype Corsiva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Василь Цупа</cp:lastModifiedBy>
  <cp:revision>118</cp:revision>
  <dcterms:created xsi:type="dcterms:W3CDTF">2018-01-05T16:38:00Z</dcterms:created>
  <dcterms:modified xsi:type="dcterms:W3CDTF">2021-04-26T09:01:41Z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1049-11.2.0.10078</vt:lpwstr>
  </property>
</Properties>
</file>