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54" d="100"/>
          <a:sy n="54" d="100"/>
        </p:scale>
        <p:origin x="64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1AA2F-BB81-4B41-905D-AC8E44F1A593}" type="datetimeFigureOut">
              <a:rPr lang="ru-RU" smtClean="0"/>
              <a:t>28.06.2022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E815C-AB27-4079-8B85-CC0FC35B9D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643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1AA2F-BB81-4B41-905D-AC8E44F1A593}" type="datetimeFigureOut">
              <a:rPr lang="ru-RU" smtClean="0"/>
              <a:t>28.06.2022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E815C-AB27-4079-8B85-CC0FC35B9D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350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1AA2F-BB81-4B41-905D-AC8E44F1A593}" type="datetimeFigureOut">
              <a:rPr lang="ru-RU" smtClean="0"/>
              <a:t>28.06.2022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E815C-AB27-4079-8B85-CC0FC35B9D9E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23086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1AA2F-BB81-4B41-905D-AC8E44F1A593}" type="datetimeFigureOut">
              <a:rPr lang="ru-RU" smtClean="0"/>
              <a:t>28.06.2022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E815C-AB27-4079-8B85-CC0FC35B9D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23731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1AA2F-BB81-4B41-905D-AC8E44F1A593}" type="datetimeFigureOut">
              <a:rPr lang="ru-RU" smtClean="0"/>
              <a:t>28.06.2022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E815C-AB27-4079-8B85-CC0FC35B9D9E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259802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1AA2F-BB81-4B41-905D-AC8E44F1A593}" type="datetimeFigureOut">
              <a:rPr lang="ru-RU" smtClean="0"/>
              <a:t>28.06.2022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E815C-AB27-4079-8B85-CC0FC35B9D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9667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1AA2F-BB81-4B41-905D-AC8E44F1A593}" type="datetimeFigureOut">
              <a:rPr lang="ru-RU" smtClean="0"/>
              <a:t>28.06.2022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E815C-AB27-4079-8B85-CC0FC35B9D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0841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1AA2F-BB81-4B41-905D-AC8E44F1A593}" type="datetimeFigureOut">
              <a:rPr lang="ru-RU" smtClean="0"/>
              <a:t>28.06.2022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E815C-AB27-4079-8B85-CC0FC35B9D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8351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1AA2F-BB81-4B41-905D-AC8E44F1A593}" type="datetimeFigureOut">
              <a:rPr lang="ru-RU" smtClean="0"/>
              <a:t>28.06.2022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E815C-AB27-4079-8B85-CC0FC35B9D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069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1AA2F-BB81-4B41-905D-AC8E44F1A593}" type="datetimeFigureOut">
              <a:rPr lang="ru-RU" smtClean="0"/>
              <a:t>28.06.2022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E815C-AB27-4079-8B85-CC0FC35B9D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162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1AA2F-BB81-4B41-905D-AC8E44F1A593}" type="datetimeFigureOut">
              <a:rPr lang="ru-RU" smtClean="0"/>
              <a:t>28.06.2022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E815C-AB27-4079-8B85-CC0FC35B9D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0172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1AA2F-BB81-4B41-905D-AC8E44F1A593}" type="datetimeFigureOut">
              <a:rPr lang="ru-RU" smtClean="0"/>
              <a:t>28.06.2022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E815C-AB27-4079-8B85-CC0FC35B9D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908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1AA2F-BB81-4B41-905D-AC8E44F1A593}" type="datetimeFigureOut">
              <a:rPr lang="ru-RU" smtClean="0"/>
              <a:t>28.06.2022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E815C-AB27-4079-8B85-CC0FC35B9D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806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1AA2F-BB81-4B41-905D-AC8E44F1A593}" type="datetimeFigureOut">
              <a:rPr lang="ru-RU" smtClean="0"/>
              <a:t>28.06.2022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E815C-AB27-4079-8B85-CC0FC35B9D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682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1AA2F-BB81-4B41-905D-AC8E44F1A593}" type="datetimeFigureOut">
              <a:rPr lang="ru-RU" smtClean="0"/>
              <a:t>28.06.2022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E815C-AB27-4079-8B85-CC0FC35B9D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337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1AA2F-BB81-4B41-905D-AC8E44F1A593}" type="datetimeFigureOut">
              <a:rPr lang="ru-RU" smtClean="0"/>
              <a:t>28.06.2022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E815C-AB27-4079-8B85-CC0FC35B9D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741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1AA2F-BB81-4B41-905D-AC8E44F1A593}" type="datetimeFigureOut">
              <a:rPr lang="ru-RU" smtClean="0"/>
              <a:t>28.06.2022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0C5E815C-AB27-4079-8B85-CC0FC35B9D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5626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1559" y="105508"/>
            <a:ext cx="10122225" cy="2550282"/>
          </a:xfrm>
        </p:spPr>
        <p:txBody>
          <a:bodyPr/>
          <a:lstStyle/>
          <a:p>
            <a:pPr algn="ctr"/>
            <a:r>
              <a:rPr lang="uk-UA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Проєкт</a:t>
            </a:r>
            <a:r>
              <a:rPr lang="uk-UA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uk-UA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«Дитячий світ без обмежень»</a:t>
            </a:r>
            <a:br>
              <a:rPr lang="uk-UA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9290" y="1857375"/>
            <a:ext cx="7186248" cy="45291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853017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68" y="1800225"/>
            <a:ext cx="4876800" cy="34066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5238" y="3829050"/>
            <a:ext cx="4333875" cy="29146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3118" y="191342"/>
            <a:ext cx="4583575" cy="34376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1010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4684" y="4667250"/>
            <a:ext cx="8596668" cy="13208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907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7666" y="211015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«ІНКЛЮЗІЯ </a:t>
            </a:r>
            <a:r>
              <a:rPr lang="ru-RU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</a:t>
            </a:r>
            <a:r>
              <a:rPr lang="ru-RU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ІЛЮЗІЙ»</a:t>
            </a:r>
            <a:endParaRPr lang="ru-RU" sz="4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8523" y="1266093"/>
            <a:ext cx="10562492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</a:t>
            </a:r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</a:t>
            </a:r>
            <a:r>
              <a:rPr lang="uk-UA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2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кту</a:t>
            </a:r>
            <a:endParaRPr lang="ru-RU" sz="24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дитячого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майданчику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освітніми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потребами з  (ООП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парковій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зоні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Благовіщенська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отримають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користю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час на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свіжому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повітрі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буде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інтерактивні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ігри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розвиваючі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вправи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майданчик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дасть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більшого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спілкування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здоровими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дітками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особливими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816" y="3675769"/>
            <a:ext cx="5320811" cy="29946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79657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4768" y="173394"/>
            <a:ext cx="1100796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передбачена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інфраструктура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людей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можливостями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тому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числі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дитячих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майданчиків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інвалідністю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закордоном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гойдалки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куди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заїхати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інвалідному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візку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Або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пісочниці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розташовані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землі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зроблені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вигляді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столу: здорова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підійти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однієї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сторони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візку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під’їхати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і таким чином вони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разом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бавитись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Так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потребами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інтегруються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буде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легше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коли вони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будуть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дорослими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655" y="3220382"/>
            <a:ext cx="4762500" cy="34575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7998" y="3220383"/>
            <a:ext cx="4620578" cy="345757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20942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582" y="182880"/>
            <a:ext cx="8596668" cy="670560"/>
          </a:xfrm>
        </p:spPr>
        <p:txBody>
          <a:bodyPr/>
          <a:lstStyle/>
          <a:p>
            <a:r>
              <a:rPr lang="uk-UA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Актуальність проекту:</a:t>
            </a:r>
            <a:endParaRPr lang="ru-RU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3296" y="853440"/>
            <a:ext cx="114360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нашому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місті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чудовий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парк,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знаходиться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міста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ньому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довгий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функціонує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ігровий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майданчик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діток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Але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повністю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інфраструктура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дитячих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майданчиків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обмеженими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можливостями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стає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ризиком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тому,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мало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спілкуються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стають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замкнутими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адаптованими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можливостями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мовби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ізольовані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навколишнього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разом.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майданчик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спілкування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дітками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5744" y="3900428"/>
            <a:ext cx="4803648" cy="286239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857" y="3900428"/>
            <a:ext cx="4506087" cy="28869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269401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3910" y="123041"/>
            <a:ext cx="8596668" cy="571903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 </a:t>
            </a:r>
            <a:r>
              <a:rPr lang="ru-RU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проєкту</a:t>
            </a: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2336" y="694944"/>
            <a:ext cx="111191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опомогти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родинам,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виховують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обмеженими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можливостями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адаптувати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знайомити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навколишнім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світом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разом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відпочинок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заняття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даний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дасть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звичайним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діткам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розуміти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різні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творення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інклюзивного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ігрового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майданчика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відпочинку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інтерактивних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ігор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реабілітації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соціалізації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особливих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діток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6912" y="3364992"/>
            <a:ext cx="5022708" cy="32430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224091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841" y="229444"/>
            <a:ext cx="8596668" cy="1320800"/>
          </a:xfrm>
        </p:spPr>
        <p:txBody>
          <a:bodyPr/>
          <a:lstStyle/>
          <a:p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</a:t>
            </a:r>
            <a:r>
              <a:rPr lang="ru-RU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реалізації</a:t>
            </a: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проекту:</a:t>
            </a: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82841" y="889844"/>
            <a:ext cx="105156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1.Звернення до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Благовіщенської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територіальної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майбутньго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майданчика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Підготовчі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бордюрів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периметру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майданчика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укладання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плитки,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засипка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щепою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Вибір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виробника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замовлення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обладнання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доставка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дитячого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майданчика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Монтажні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.Оздоблення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Відкриття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ігрового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майданчика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78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52400"/>
            <a:ext cx="11010574" cy="715108"/>
          </a:xfrm>
        </p:spPr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Ключові</a:t>
            </a: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показники</a:t>
            </a: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оцінки</a:t>
            </a: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результату </a:t>
            </a: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проекту:</a:t>
            </a: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62708" y="867508"/>
            <a:ext cx="11125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першого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загальнодоступного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ігрового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майданчика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потребами;</a:t>
            </a:r>
          </a:p>
          <a:p>
            <a:pPr marL="285750" indent="-285750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задовольнить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повноцінному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дозвіллі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розширить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спілкування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соціалізація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дозвілля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інвалідністю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поліпшення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роект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діткам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находити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друзів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24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6782" y="752356"/>
            <a:ext cx="10573258" cy="671332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Необхідне обладнання для дитячого майданчика</a:t>
            </a:r>
            <a:endParaRPr lang="ru-RU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79" y="3174654"/>
            <a:ext cx="4175929" cy="35334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8279" y="2187615"/>
            <a:ext cx="36228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СТІЛ ПАРКОВИЙ-2 ДЛЯ ДІТЕЙ З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ОФМ </a:t>
            </a:r>
          </a:p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Вартість-15 100 грн</a:t>
            </a:r>
          </a:p>
          <a:p>
            <a:endParaRPr lang="uk-UA" dirty="0"/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2162" y="3174655"/>
            <a:ext cx="3705225" cy="337661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54370" y="2187615"/>
            <a:ext cx="36923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ГОЙДАЛКА БАЛАНСИР ДЛЯ ДІТЕЙ З ОФВ</a:t>
            </a:r>
          </a:p>
          <a:p>
            <a:r>
              <a:rPr lang="uk-UA" dirty="0"/>
              <a:t>Вартість - 18 050 грн</a:t>
            </a:r>
          </a:p>
          <a:p>
            <a:endParaRPr lang="uk-UA" dirty="0"/>
          </a:p>
          <a:p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5179" y="2939971"/>
            <a:ext cx="3980365" cy="360891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115179" y="2314937"/>
            <a:ext cx="34453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ПІСОЧНИЦЯ "КАСАТКА" ДЛЯ ДІТЕЙ З </a:t>
            </a:r>
            <a:r>
              <a:rPr lang="ru-RU" dirty="0" smtClean="0"/>
              <a:t>ОФВ</a:t>
            </a:r>
          </a:p>
          <a:p>
            <a:r>
              <a:rPr lang="uk-UA" dirty="0" smtClean="0"/>
              <a:t>Вартість -15000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1529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344" y="1817225"/>
            <a:ext cx="4169294" cy="487933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815201" y="248335"/>
            <a:ext cx="3541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ГОЙДАЛКА ДЛЯ ДІТЕЙ З </a:t>
            </a:r>
            <a:r>
              <a:rPr lang="ru-RU" dirty="0" smtClean="0"/>
              <a:t>ОФВ</a:t>
            </a:r>
          </a:p>
          <a:p>
            <a:r>
              <a:rPr lang="uk-UA" dirty="0" smtClean="0"/>
              <a:t>Вартість - 28000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2942" y="1817225"/>
            <a:ext cx="3989723" cy="475201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5243332" y="248335"/>
            <a:ext cx="4296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КАРУСЕЛЬ -4 ДЛЯ ДІТЕЙ З </a:t>
            </a:r>
            <a:r>
              <a:rPr lang="ru-RU" dirty="0" smtClean="0"/>
              <a:t>ОФМ</a:t>
            </a:r>
            <a:endParaRPr lang="ru-RU" dirty="0"/>
          </a:p>
          <a:p>
            <a:r>
              <a:rPr lang="uk-UA" dirty="0" smtClean="0"/>
              <a:t>Вартість - 27500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9540104" y="235269"/>
            <a:ext cx="24512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ГУМОВА ПЛИТКА (500X500 ММ, 30 ММ) </a:t>
            </a:r>
            <a:r>
              <a:rPr lang="ru-RU" dirty="0" smtClean="0"/>
              <a:t>1М</a:t>
            </a:r>
          </a:p>
          <a:p>
            <a:r>
              <a:rPr lang="uk-UA" dirty="0" smtClean="0"/>
              <a:t>Вартість-700 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4140" y="1747887"/>
            <a:ext cx="3263195" cy="482134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535377412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180</TotalTime>
  <Words>494</Words>
  <Application>Microsoft Office PowerPoint</Application>
  <PresentationFormat>Широкоэкранный</PresentationFormat>
  <Paragraphs>39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Times New Roman</vt:lpstr>
      <vt:lpstr>Trebuchet MS</vt:lpstr>
      <vt:lpstr>Wingdings 3</vt:lpstr>
      <vt:lpstr>Аспект</vt:lpstr>
      <vt:lpstr>Проєкт  «Дитячий світ без обмежень» </vt:lpstr>
      <vt:lpstr>«ІНКЛЮЗІЯ БЕЗ ІЛЮЗІЙ»</vt:lpstr>
      <vt:lpstr>Презентация PowerPoint</vt:lpstr>
      <vt:lpstr>Актуальність проекту:</vt:lpstr>
      <vt:lpstr>Мета проєкту: </vt:lpstr>
      <vt:lpstr>План заходів з реалізації проекту: </vt:lpstr>
      <vt:lpstr>Ключові показники оцінки результату проекту: </vt:lpstr>
      <vt:lpstr>Необхідне обладнання для дитячого майданчика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Anya</dc:creator>
  <cp:lastModifiedBy>тест</cp:lastModifiedBy>
  <cp:revision>20</cp:revision>
  <dcterms:created xsi:type="dcterms:W3CDTF">2021-11-02T13:16:38Z</dcterms:created>
  <dcterms:modified xsi:type="dcterms:W3CDTF">2022-06-28T11:19:52Z</dcterms:modified>
</cp:coreProperties>
</file>