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0" r:id="rId3"/>
    <p:sldId id="269" r:id="rId4"/>
    <p:sldId id="257" r:id="rId5"/>
    <p:sldId id="271" r:id="rId6"/>
    <p:sldId id="265" r:id="rId7"/>
    <p:sldId id="272" r:id="rId8"/>
    <p:sldId id="263" r:id="rId9"/>
    <p:sldId id="260" r:id="rId10"/>
    <p:sldId id="273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E548B-6941-4EE2-A165-DE5FFF4D1024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111B-8C56-4838-ABFF-08B85D921E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111B-8C56-4838-ABFF-08B85D921EA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seosvita.ua/user/id319445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8595_fony-dlya-prezentacii-pro-knig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7000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Відділ освіти виконавчого комітету  Бердянської міської ради</a:t>
            </a:r>
          </a:p>
          <a:p>
            <a:pPr algn="ctr"/>
            <a:r>
              <a:rPr lang="uk-UA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Бердянська загальноосвітня школа І-ІІІ ст.№4</a:t>
            </a:r>
          </a:p>
          <a:p>
            <a:pPr algn="ctr"/>
            <a:r>
              <a:rPr lang="uk-UA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Бердянської міської ради</a:t>
            </a:r>
          </a:p>
          <a:p>
            <a:pPr algn="ctr"/>
            <a:r>
              <a:rPr lang="uk-UA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Запорізької області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714488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FF0000"/>
                </a:solidFill>
              </a:rPr>
              <a:t>Валентирова </a:t>
            </a:r>
          </a:p>
          <a:p>
            <a:pPr algn="ctr"/>
            <a:r>
              <a:rPr lang="uk-UA" sz="2400" i="1" dirty="0" smtClean="0">
                <a:solidFill>
                  <a:srgbClr val="FF0000"/>
                </a:solidFill>
              </a:rPr>
              <a:t>Алла Володимирівна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2643182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00CC"/>
                </a:solidFill>
                <a:latin typeface="Century Schoolbook" pitchFamily="18" charset="0"/>
              </a:rPr>
              <a:t>“Розвиток критичного мислення молодших школярів” 4 рік</a:t>
            </a:r>
            <a:endParaRPr lang="ru-RU" sz="2000" b="1" i="1" dirty="0">
              <a:solidFill>
                <a:srgbClr val="0000CC"/>
              </a:solidFill>
              <a:latin typeface="Century Schoolbook" pitchFamily="18" charset="0"/>
            </a:endParaRPr>
          </a:p>
        </p:txBody>
      </p:sp>
      <p:pic>
        <p:nvPicPr>
          <p:cNvPr id="8" name="Рисунок 7" descr="185968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714488"/>
            <a:ext cx="2448895" cy="367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-8dfc27b77bd6e7e30d779c37338912a6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099582"/>
            <a:ext cx="1880666" cy="2615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488" y="421481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CC"/>
                </a:solidFill>
              </a:rPr>
              <a:t>“Спеціаліст І категорії”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600076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00CC"/>
                </a:solidFill>
              </a:rPr>
              <a:t>Бердянськ, 2022 р.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shki-nebo-minimal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986101">
            <a:off x="480465" y="859759"/>
            <a:ext cx="2222847" cy="3143272"/>
          </a:xfrm>
          <a:prstGeom prst="rect">
            <a:avLst/>
          </a:prstGeom>
        </p:spPr>
      </p:pic>
      <p:pic>
        <p:nvPicPr>
          <p:cNvPr id="4" name="Рисунок 3" descr="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99015">
            <a:off x="6668097" y="755894"/>
            <a:ext cx="2126111" cy="3012283"/>
          </a:xfrm>
          <a:prstGeom prst="rect">
            <a:avLst/>
          </a:prstGeom>
        </p:spPr>
      </p:pic>
      <p:pic>
        <p:nvPicPr>
          <p:cNvPr id="5" name="Рисунок 4" descr="4.jpeg"/>
          <p:cNvPicPr>
            <a:picLocks noChangeAspect="1"/>
          </p:cNvPicPr>
          <p:nvPr/>
        </p:nvPicPr>
        <p:blipFill>
          <a:blip r:embed="rId5" cstate="print"/>
          <a:srcRect l="3314" t="8450" r="3867"/>
          <a:stretch>
            <a:fillRect/>
          </a:stretch>
        </p:blipFill>
        <p:spPr>
          <a:xfrm rot="10800000">
            <a:off x="3571859" y="857228"/>
            <a:ext cx="2110172" cy="2857524"/>
          </a:xfrm>
          <a:prstGeom prst="rect">
            <a:avLst/>
          </a:prstGeom>
        </p:spPr>
      </p:pic>
      <p:pic>
        <p:nvPicPr>
          <p:cNvPr id="6" name="Рисунок 5" descr="Грамота проекту від vseosvita.ua №WR2564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3926117"/>
            <a:ext cx="2071702" cy="2931883"/>
          </a:xfrm>
          <a:prstGeom prst="rect">
            <a:avLst/>
          </a:prstGeom>
        </p:spPr>
      </p:pic>
      <p:pic>
        <p:nvPicPr>
          <p:cNvPr id="7" name="Рисунок 6" descr="Подяка проекту vseosvita.ua №KG1157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3929066"/>
            <a:ext cx="2069619" cy="2928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8" y="21429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Мої нагороди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-1"/>
            <a:ext cx="9149892" cy="6853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mashki-nebo-minimaliz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SAM_4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643446"/>
            <a:ext cx="2643174" cy="198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210520_134428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572008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SAM_5403.JPG"/>
          <p:cNvPicPr>
            <a:picLocks noChangeAspect="1"/>
          </p:cNvPicPr>
          <p:nvPr/>
        </p:nvPicPr>
        <p:blipFill>
          <a:blip r:embed="rId6" cstate="print"/>
          <a:srcRect l="-2885" t="11538"/>
          <a:stretch>
            <a:fillRect/>
          </a:stretch>
        </p:blipFill>
        <p:spPr>
          <a:xfrm>
            <a:off x="6286512" y="214290"/>
            <a:ext cx="2547921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42844" y="14285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</a:rPr>
              <a:t>Форми організації освітнього процесу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IMG_20220208_094954 (1).jpg"/>
          <p:cNvPicPr>
            <a:picLocks noChangeAspect="1"/>
          </p:cNvPicPr>
          <p:nvPr/>
        </p:nvPicPr>
        <p:blipFill>
          <a:blip r:embed="rId7" cstate="print"/>
          <a:srcRect t="3125" r="2778" b="17708"/>
          <a:stretch>
            <a:fillRect/>
          </a:stretch>
        </p:blipFill>
        <p:spPr>
          <a:xfrm>
            <a:off x="428596" y="3214686"/>
            <a:ext cx="243452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428596" y="714356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Толока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Навчаючи інших, навчаюсь сам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STEM </a:t>
            </a:r>
            <a:r>
              <a:rPr lang="uk-UA" sz="2000" dirty="0" smtClean="0"/>
              <a:t>освіта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Метод проєктів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Дослідницько  – пошуковий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Інтерактивний метод</a:t>
            </a:r>
            <a:endParaRPr lang="ru-RU" sz="2000" dirty="0"/>
          </a:p>
        </p:txBody>
      </p:sp>
      <p:pic>
        <p:nvPicPr>
          <p:cNvPr id="12" name="Рисунок 11" descr="SAM_5217.JPG"/>
          <p:cNvPicPr>
            <a:picLocks noChangeAspect="1"/>
          </p:cNvPicPr>
          <p:nvPr/>
        </p:nvPicPr>
        <p:blipFill>
          <a:blip r:embed="rId8" cstate="print"/>
          <a:srcRect l="7692" r="5127" b="14529"/>
          <a:stretch>
            <a:fillRect/>
          </a:stretch>
        </p:blipFill>
        <p:spPr>
          <a:xfrm>
            <a:off x="3571868" y="2285992"/>
            <a:ext cx="2817515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20220216_1214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2357430"/>
            <a:ext cx="2476517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omashki-nebo-minimal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SAM_5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072075"/>
            <a:ext cx="2381233" cy="1785925"/>
          </a:xfrm>
          <a:prstGeom prst="rect">
            <a:avLst/>
          </a:prstGeom>
        </p:spPr>
      </p:pic>
      <p:pic>
        <p:nvPicPr>
          <p:cNvPr id="10" name="Рисунок 9" descr="SAM_4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2786082" cy="2089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285728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latin typeface="Century Schoolbook" pitchFamily="18" charset="0"/>
              </a:rPr>
              <a:t>технології  </a:t>
            </a:r>
            <a:r>
              <a:rPr lang="uk-UA" sz="2000" b="1" i="1" dirty="0" smtClean="0">
                <a:solidFill>
                  <a:srgbClr val="C00000"/>
                </a:solidFill>
                <a:latin typeface="Century Schoolbook" pitchFamily="18" charset="0"/>
              </a:rPr>
              <a:t>критичного мислення</a:t>
            </a:r>
            <a:endParaRPr lang="ru-RU" sz="20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142984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0000CC"/>
                </a:solidFill>
              </a:rPr>
              <a:t>Ч</a:t>
            </a:r>
            <a:r>
              <a:rPr lang="uk-UA" sz="2000" i="1" dirty="0" smtClean="0">
                <a:solidFill>
                  <a:srgbClr val="0000CC"/>
                </a:solidFill>
              </a:rPr>
              <a:t>итання з позначками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00CC"/>
                </a:solidFill>
              </a:rPr>
              <a:t>Сенкан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00CC"/>
                </a:solidFill>
              </a:rPr>
              <a:t>Гронування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00CC"/>
                </a:solidFill>
              </a:rPr>
              <a:t>Взаємних запитань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00CC"/>
                </a:solidFill>
              </a:rPr>
              <a:t>Мозковий штурм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0000CC"/>
                </a:solidFill>
              </a:rPr>
              <a:t>Стратегія </a:t>
            </a:r>
            <a:r>
              <a:rPr lang="uk-UA" sz="2000" i="1" dirty="0" err="1" smtClean="0">
                <a:solidFill>
                  <a:srgbClr val="0000CC"/>
                </a:solidFill>
              </a:rPr>
              <a:t>кубування</a:t>
            </a:r>
            <a:endParaRPr lang="uk-UA" sz="2000" i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i="1" dirty="0" err="1" smtClean="0">
                <a:solidFill>
                  <a:srgbClr val="0000CC"/>
                </a:solidFill>
              </a:rPr>
              <a:t>Фішбоу</a:t>
            </a:r>
            <a:endParaRPr lang="uk-UA" sz="2000" i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i="1" dirty="0">
              <a:solidFill>
                <a:srgbClr val="0000CC"/>
              </a:solidFill>
            </a:endParaRPr>
          </a:p>
        </p:txBody>
      </p:sp>
      <p:pic>
        <p:nvPicPr>
          <p:cNvPr id="14" name="Рисунок 13" descr="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000372"/>
            <a:ext cx="2476485" cy="1857364"/>
          </a:xfrm>
          <a:prstGeom prst="rect">
            <a:avLst/>
          </a:prstGeom>
        </p:spPr>
      </p:pic>
      <p:pic>
        <p:nvPicPr>
          <p:cNvPr id="16" name="Рисунок 15" descr="IMG_20220208_095050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1285860"/>
            <a:ext cx="2071702" cy="2426830"/>
          </a:xfrm>
          <a:prstGeom prst="rect">
            <a:avLst/>
          </a:prstGeom>
        </p:spPr>
      </p:pic>
      <p:pic>
        <p:nvPicPr>
          <p:cNvPr id="17" name="Рисунок 16" descr="IMG_20220216_102232.jpg"/>
          <p:cNvPicPr>
            <a:picLocks noChangeAspect="1"/>
          </p:cNvPicPr>
          <p:nvPr/>
        </p:nvPicPr>
        <p:blipFill>
          <a:blip r:embed="rId7" cstate="print"/>
          <a:srcRect r="-1389" b="32292"/>
          <a:stretch>
            <a:fillRect/>
          </a:stretch>
        </p:blipFill>
        <p:spPr>
          <a:xfrm>
            <a:off x="6215074" y="142852"/>
            <a:ext cx="2673984" cy="2380941"/>
          </a:xfrm>
          <a:prstGeom prst="rect">
            <a:avLst/>
          </a:prstGeom>
        </p:spPr>
      </p:pic>
      <p:pic>
        <p:nvPicPr>
          <p:cNvPr id="18" name="Рисунок 17" descr="0-02-05-c2f2597afe183f0e3a5b4d46c44eaf02659b042eb1c2f13145ffb70b952959d0_4d90c14ce36dc36b.jpg"/>
          <p:cNvPicPr>
            <a:picLocks noChangeAspect="1"/>
          </p:cNvPicPr>
          <p:nvPr/>
        </p:nvPicPr>
        <p:blipFill>
          <a:blip r:embed="rId8"/>
          <a:srcRect l="27344" t="6992" r="16406"/>
          <a:stretch>
            <a:fillRect/>
          </a:stretch>
        </p:blipFill>
        <p:spPr>
          <a:xfrm>
            <a:off x="3428992" y="4143380"/>
            <a:ext cx="2286016" cy="212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shki-nebo-minimal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AM_4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62865" y="1151921"/>
            <a:ext cx="2643197" cy="2339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AM_4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429132"/>
            <a:ext cx="2595549" cy="1946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47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071546"/>
            <a:ext cx="2833676" cy="212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AM_49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000504"/>
            <a:ext cx="2738425" cy="205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AM_53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928670"/>
            <a:ext cx="2500298" cy="187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AM_49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786190"/>
            <a:ext cx="266701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215074" y="321468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rgbClr val="C00000"/>
                </a:solidFill>
              </a:rPr>
              <a:t>урок - екскурсія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614364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rgbClr val="C00000"/>
                </a:solidFill>
              </a:rPr>
              <a:t>урок - вистава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64578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C00000"/>
                </a:solidFill>
              </a:rPr>
              <a:t>урок -  дослідження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85749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rgbClr val="C00000"/>
                </a:solidFill>
              </a:rPr>
              <a:t>урок КВК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21429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C00000"/>
                </a:solidFill>
              </a:rPr>
              <a:t>Нестандартні форми проведення уроків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592933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FF0000"/>
                </a:solidFill>
              </a:rPr>
              <a:t>урок - залік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378619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FF0000"/>
                </a:solidFill>
              </a:rPr>
              <a:t>урок - вікторина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shki-nebo-minimal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AM_5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00042"/>
            <a:ext cx="2571800" cy="19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5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46748">
            <a:off x="6476215" y="2255550"/>
            <a:ext cx="2520636" cy="1890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5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14752"/>
            <a:ext cx="2857520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AM_53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786322"/>
            <a:ext cx="2762237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AM_53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643182"/>
            <a:ext cx="304802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AM_53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857232"/>
            <a:ext cx="2714644" cy="2035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21429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FF0000"/>
                </a:solidFill>
              </a:rPr>
              <a:t>Робота з батьками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omashki-nebo-minimal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IMG-524c4ff02ec298bd9a6d271c5d1ce634-V.jpg"/>
          <p:cNvPicPr>
            <a:picLocks noChangeAspect="1"/>
          </p:cNvPicPr>
          <p:nvPr/>
        </p:nvPicPr>
        <p:blipFill>
          <a:blip r:embed="rId3" cstate="print">
            <a:lum bright="8000" contrast="18000"/>
          </a:blip>
          <a:srcRect l="13235" t="5882" r="2940"/>
          <a:stretch>
            <a:fillRect/>
          </a:stretch>
        </p:blipFill>
        <p:spPr>
          <a:xfrm>
            <a:off x="3286116" y="857232"/>
            <a:ext cx="2714644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210602_084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714356"/>
            <a:ext cx="2285998" cy="3047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_20210602_084549.jpg"/>
          <p:cNvPicPr>
            <a:picLocks noChangeAspect="1"/>
          </p:cNvPicPr>
          <p:nvPr/>
        </p:nvPicPr>
        <p:blipFill>
          <a:blip r:embed="rId5" cstate="print"/>
          <a:srcRect t="6716" r="1492"/>
          <a:stretch>
            <a:fillRect/>
          </a:stretch>
        </p:blipFill>
        <p:spPr>
          <a:xfrm>
            <a:off x="6500826" y="928670"/>
            <a:ext cx="2357454" cy="2976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285984" y="214290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Керівник ШМО вчителів початкових класів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IMG_20210602_0838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054082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IMG-d5a3bfe76ef251e54341ff15766c37ab-V.jpg"/>
          <p:cNvPicPr>
            <a:picLocks noChangeAspect="1"/>
          </p:cNvPicPr>
          <p:nvPr/>
        </p:nvPicPr>
        <p:blipFill>
          <a:blip r:embed="rId7" cstate="print"/>
          <a:srcRect r="4499" b="11999"/>
          <a:stretch>
            <a:fillRect/>
          </a:stretch>
        </p:blipFill>
        <p:spPr>
          <a:xfrm>
            <a:off x="6091598" y="4071942"/>
            <a:ext cx="290685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IMG_20210602_085052 (1).jpg"/>
          <p:cNvPicPr>
            <a:picLocks noChangeAspect="1"/>
          </p:cNvPicPr>
          <p:nvPr/>
        </p:nvPicPr>
        <p:blipFill>
          <a:blip r:embed="rId8" cstate="print"/>
          <a:srcRect l="5556" r="29167" b="11111"/>
          <a:stretch>
            <a:fillRect/>
          </a:stretch>
        </p:blipFill>
        <p:spPr>
          <a:xfrm>
            <a:off x="3500430" y="3857628"/>
            <a:ext cx="2448239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shki-nebo-minimal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1cf55398a5565934a9e744f9d2ebec3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2666987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-66052fe169fee97461dd41099fe15ea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428736"/>
            <a:ext cx="1875230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-b8a476dac96b134edfc8a6f71705511e-V.jpg"/>
          <p:cNvPicPr>
            <a:picLocks noChangeAspect="1"/>
          </p:cNvPicPr>
          <p:nvPr/>
        </p:nvPicPr>
        <p:blipFill>
          <a:blip r:embed="rId5" cstate="print"/>
          <a:srcRect t="10714" r="3571"/>
          <a:stretch>
            <a:fillRect/>
          </a:stretch>
        </p:blipFill>
        <p:spPr>
          <a:xfrm>
            <a:off x="3571868" y="4214818"/>
            <a:ext cx="1928826" cy="2381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428604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00CC"/>
                </a:solidFill>
              </a:rPr>
              <a:t>Крім виступів на шкільних  та методичних засіданнях,  проводила тренінг для вчителів “ Інтегрований урок - шлях до сприйняття навколишнього світу ”, а також поширюю власний досвід на сторінках власного сайту </a:t>
            </a:r>
            <a:r>
              <a:rPr lang="en-US" i="1" dirty="0" smtClean="0">
                <a:solidFill>
                  <a:srgbClr val="0000CC"/>
                </a:solidFill>
                <a:hlinkClick r:id="rId6"/>
              </a:rPr>
              <a:t>https://vseosvita.ua/user/id319445</a:t>
            </a:r>
            <a:endParaRPr lang="uk-UA" i="1" dirty="0" smtClean="0">
              <a:solidFill>
                <a:srgbClr val="0000CC"/>
              </a:solidFill>
            </a:endParaRPr>
          </a:p>
          <a:p>
            <a:endParaRPr lang="uk-UA" i="1" dirty="0" smtClean="0">
              <a:solidFill>
                <a:srgbClr val="0000CC"/>
              </a:solidFill>
            </a:endParaRP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8" name="Рисунок 7" descr="DSC091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1857364"/>
            <a:ext cx="2714644" cy="203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-f5ab9e1471ada20fdb023deedf9d5cd4-V.jpg"/>
          <p:cNvPicPr>
            <a:picLocks noChangeAspect="1"/>
          </p:cNvPicPr>
          <p:nvPr/>
        </p:nvPicPr>
        <p:blipFill>
          <a:blip r:embed="rId8"/>
          <a:srcRect l="4166" t="28125" r="6944" b="12500"/>
          <a:stretch>
            <a:fillRect/>
          </a:stretch>
        </p:blipFill>
        <p:spPr>
          <a:xfrm>
            <a:off x="357158" y="1714488"/>
            <a:ext cx="2643205" cy="235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-847dfcf82595d7a1065628442363535a-V.jpg"/>
          <p:cNvPicPr>
            <a:picLocks noChangeAspect="1"/>
          </p:cNvPicPr>
          <p:nvPr/>
        </p:nvPicPr>
        <p:blipFill>
          <a:blip r:embed="rId9" cstate="print"/>
          <a:srcRect l="12500" r="10937" b="21875"/>
          <a:stretch>
            <a:fillRect/>
          </a:stretch>
        </p:blipFill>
        <p:spPr>
          <a:xfrm>
            <a:off x="6286512" y="4572008"/>
            <a:ext cx="2520344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shki-nebo-minimal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Підвищення кваліфікації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№ SW509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57356" cy="2628539"/>
          </a:xfrm>
          <a:prstGeom prst="rect">
            <a:avLst/>
          </a:prstGeom>
        </p:spPr>
      </p:pic>
      <p:pic>
        <p:nvPicPr>
          <p:cNvPr id="5" name="Рисунок 4" descr="№ RM866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642918"/>
            <a:ext cx="1804826" cy="2554198"/>
          </a:xfrm>
          <a:prstGeom prst="rect">
            <a:avLst/>
          </a:prstGeom>
        </p:spPr>
      </p:pic>
      <p:pic>
        <p:nvPicPr>
          <p:cNvPr id="6" name="Рисунок 5" descr="№ RM0485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642918"/>
            <a:ext cx="1804826" cy="2554199"/>
          </a:xfrm>
          <a:prstGeom prst="rect">
            <a:avLst/>
          </a:prstGeom>
        </p:spPr>
      </p:pic>
      <p:pic>
        <p:nvPicPr>
          <p:cNvPr id="7" name="Рисунок 6" descr="5.jpeg"/>
          <p:cNvPicPr>
            <a:picLocks noChangeAspect="1"/>
          </p:cNvPicPr>
          <p:nvPr/>
        </p:nvPicPr>
        <p:blipFill>
          <a:blip r:embed="rId6" cstate="print">
            <a:lum bright="-45000" contrast="14000"/>
          </a:blip>
          <a:stretch>
            <a:fillRect/>
          </a:stretch>
        </p:blipFill>
        <p:spPr>
          <a:xfrm rot="10800000">
            <a:off x="7143768" y="214290"/>
            <a:ext cx="1785914" cy="2571768"/>
          </a:xfrm>
          <a:prstGeom prst="rect">
            <a:avLst/>
          </a:prstGeom>
        </p:spPr>
      </p:pic>
      <p:pic>
        <p:nvPicPr>
          <p:cNvPr id="8" name="Рисунок 7" descr="№ RJ7098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642918"/>
            <a:ext cx="1762907" cy="2494875"/>
          </a:xfrm>
          <a:prstGeom prst="rect">
            <a:avLst/>
          </a:prstGeom>
        </p:spPr>
      </p:pic>
      <p:pic>
        <p:nvPicPr>
          <p:cNvPr id="9" name="Рисунок 8" descr="Валентирова Алла Володимирівна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929198"/>
            <a:ext cx="2512911" cy="1781976"/>
          </a:xfrm>
          <a:prstGeom prst="rect">
            <a:avLst/>
          </a:prstGeom>
        </p:spPr>
      </p:pic>
      <p:pic>
        <p:nvPicPr>
          <p:cNvPr id="10" name="Рисунок 9" descr="4.jpeg"/>
          <p:cNvPicPr>
            <a:picLocks noChangeAspect="1"/>
          </p:cNvPicPr>
          <p:nvPr/>
        </p:nvPicPr>
        <p:blipFill>
          <a:blip r:embed="rId9" cstate="print">
            <a:lum bright="-33000" contrast="23000"/>
          </a:blip>
          <a:srcRect l="2475" t="3892"/>
          <a:stretch>
            <a:fillRect/>
          </a:stretch>
        </p:blipFill>
        <p:spPr>
          <a:xfrm rot="5400000">
            <a:off x="7156224" y="4702428"/>
            <a:ext cx="1689568" cy="2285984"/>
          </a:xfrm>
          <a:prstGeom prst="rect">
            <a:avLst/>
          </a:prstGeom>
        </p:spPr>
      </p:pic>
      <p:pic>
        <p:nvPicPr>
          <p:cNvPr id="12" name="Рисунок 11" descr="Валентирова А.В.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3174" y="5000636"/>
            <a:ext cx="2071703" cy="1496616"/>
          </a:xfrm>
          <a:prstGeom prst="rect">
            <a:avLst/>
          </a:prstGeom>
        </p:spPr>
      </p:pic>
      <p:pic>
        <p:nvPicPr>
          <p:cNvPr id="14" name="Рисунок 13" descr="1.jpeg"/>
          <p:cNvPicPr>
            <a:picLocks noChangeAspect="1"/>
          </p:cNvPicPr>
          <p:nvPr/>
        </p:nvPicPr>
        <p:blipFill>
          <a:blip r:embed="rId11" cstate="print">
            <a:lum bright="-23000" contrast="38000"/>
          </a:blip>
          <a:srcRect l="8189" t="3890" b="1137"/>
          <a:stretch>
            <a:fillRect/>
          </a:stretch>
        </p:blipFill>
        <p:spPr>
          <a:xfrm rot="5400000">
            <a:off x="4906940" y="4737134"/>
            <a:ext cx="1785948" cy="2170077"/>
          </a:xfrm>
          <a:prstGeom prst="rect">
            <a:avLst/>
          </a:prstGeom>
        </p:spPr>
      </p:pic>
      <p:pic>
        <p:nvPicPr>
          <p:cNvPr id="15" name="Рисунок 14" descr="3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58" y="3143248"/>
            <a:ext cx="2308419" cy="1623946"/>
          </a:xfrm>
          <a:prstGeom prst="rect">
            <a:avLst/>
          </a:prstGeom>
        </p:spPr>
      </p:pic>
      <p:pic>
        <p:nvPicPr>
          <p:cNvPr id="16" name="Рисунок 15" descr="Снимо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143248"/>
            <a:ext cx="2237130" cy="1568351"/>
          </a:xfrm>
          <a:prstGeom prst="rect">
            <a:avLst/>
          </a:prstGeom>
        </p:spPr>
      </p:pic>
      <p:pic>
        <p:nvPicPr>
          <p:cNvPr id="17" name="Рисунок 16" descr="3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7686" y="3143248"/>
            <a:ext cx="2285984" cy="1602878"/>
          </a:xfrm>
          <a:prstGeom prst="rect">
            <a:avLst/>
          </a:prstGeom>
        </p:spPr>
      </p:pic>
      <p:pic>
        <p:nvPicPr>
          <p:cNvPr id="18" name="Рисунок 17" descr="6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400000">
            <a:off x="7021488" y="2836900"/>
            <a:ext cx="1642878" cy="225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mashki-nebo-minimal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.jpeg"/>
          <p:cNvPicPr>
            <a:picLocks noChangeAspect="1"/>
          </p:cNvPicPr>
          <p:nvPr/>
        </p:nvPicPr>
        <p:blipFill>
          <a:blip r:embed="rId3" cstate="print">
            <a:lum bright="-33000" contrast="28000"/>
          </a:blip>
          <a:stretch>
            <a:fillRect/>
          </a:stretch>
        </p:blipFill>
        <p:spPr>
          <a:xfrm>
            <a:off x="214282" y="428604"/>
            <a:ext cx="1928794" cy="2700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8.jpeg"/>
          <p:cNvPicPr>
            <a:picLocks noChangeAspect="1"/>
          </p:cNvPicPr>
          <p:nvPr/>
        </p:nvPicPr>
        <p:blipFill>
          <a:blip r:embed="rId4" cstate="print">
            <a:lum bright="-5000" contrast="-7000"/>
          </a:blip>
          <a:srcRect l="6667" t="2885" r="3333" b="4856"/>
          <a:stretch>
            <a:fillRect/>
          </a:stretch>
        </p:blipFill>
        <p:spPr>
          <a:xfrm rot="10800000">
            <a:off x="7000892" y="428604"/>
            <a:ext cx="1928826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№ NO914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28604"/>
            <a:ext cx="1928826" cy="2729683"/>
          </a:xfrm>
          <a:prstGeom prst="rect">
            <a:avLst/>
          </a:prstGeom>
        </p:spPr>
      </p:pic>
      <p:pic>
        <p:nvPicPr>
          <p:cNvPr id="13" name="Рисунок 12" descr="Свідоцтво проекту vseosvita.ua №NP171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500042"/>
            <a:ext cx="1857388" cy="2628584"/>
          </a:xfrm>
          <a:prstGeom prst="rect">
            <a:avLst/>
          </a:prstGeom>
        </p:spPr>
      </p:pic>
      <p:pic>
        <p:nvPicPr>
          <p:cNvPr id="15" name="Рисунок 14" descr="IMG_20220215_163956.jpg"/>
          <p:cNvPicPr>
            <a:picLocks noChangeAspect="1"/>
          </p:cNvPicPr>
          <p:nvPr/>
        </p:nvPicPr>
        <p:blipFill>
          <a:blip r:embed="rId7" cstate="print">
            <a:lum bright="22000" contrast="32000"/>
          </a:blip>
          <a:stretch>
            <a:fillRect/>
          </a:stretch>
        </p:blipFill>
        <p:spPr>
          <a:xfrm rot="10800000">
            <a:off x="214282" y="3810002"/>
            <a:ext cx="2000264" cy="2667019"/>
          </a:xfrm>
          <a:prstGeom prst="rect">
            <a:avLst/>
          </a:prstGeom>
        </p:spPr>
      </p:pic>
      <p:pic>
        <p:nvPicPr>
          <p:cNvPr id="16" name="Рисунок 15" descr="IMG_20220215_164059.jpg"/>
          <p:cNvPicPr>
            <a:picLocks noChangeAspect="1"/>
          </p:cNvPicPr>
          <p:nvPr/>
        </p:nvPicPr>
        <p:blipFill>
          <a:blip r:embed="rId8" cstate="print">
            <a:lum bright="18000" contrast="22000"/>
          </a:blip>
          <a:srcRect l="4166" r="4166"/>
          <a:stretch>
            <a:fillRect/>
          </a:stretch>
        </p:blipFill>
        <p:spPr>
          <a:xfrm rot="10800000">
            <a:off x="4981895" y="3786190"/>
            <a:ext cx="2002876" cy="2643206"/>
          </a:xfrm>
          <a:prstGeom prst="rect">
            <a:avLst/>
          </a:prstGeom>
        </p:spPr>
      </p:pic>
      <p:pic>
        <p:nvPicPr>
          <p:cNvPr id="17" name="Рисунок 16" descr="IMG_20220215_164121.jpg"/>
          <p:cNvPicPr>
            <a:picLocks noChangeAspect="1"/>
          </p:cNvPicPr>
          <p:nvPr/>
        </p:nvPicPr>
        <p:blipFill>
          <a:blip r:embed="rId9" cstate="print">
            <a:lum bright="8000"/>
          </a:blip>
          <a:stretch>
            <a:fillRect/>
          </a:stretch>
        </p:blipFill>
        <p:spPr>
          <a:xfrm rot="5400000">
            <a:off x="2285336" y="4071293"/>
            <a:ext cx="2643206" cy="2072999"/>
          </a:xfrm>
          <a:prstGeom prst="rect">
            <a:avLst/>
          </a:prstGeom>
        </p:spPr>
      </p:pic>
      <p:pic>
        <p:nvPicPr>
          <p:cNvPr id="18" name="Рисунок 17" descr="IMG_20220215_163910.jpg"/>
          <p:cNvPicPr>
            <a:picLocks noChangeAspect="1"/>
          </p:cNvPicPr>
          <p:nvPr/>
        </p:nvPicPr>
        <p:blipFill>
          <a:blip r:embed="rId10" cstate="print">
            <a:lum bright="16000"/>
          </a:blip>
          <a:srcRect l="2777" r="2777"/>
          <a:stretch>
            <a:fillRect/>
          </a:stretch>
        </p:blipFill>
        <p:spPr>
          <a:xfrm>
            <a:off x="7143768" y="3786190"/>
            <a:ext cx="1857388" cy="262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1875</TotalTime>
  <Words>144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101</cp:revision>
  <dcterms:created xsi:type="dcterms:W3CDTF">2021-10-26T14:24:55Z</dcterms:created>
  <dcterms:modified xsi:type="dcterms:W3CDTF">2022-02-16T12:46:39Z</dcterms:modified>
</cp:coreProperties>
</file>