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3" r:id="rId2"/>
    <p:sldId id="274" r:id="rId3"/>
    <p:sldId id="275" r:id="rId4"/>
    <p:sldId id="276" r:id="rId5"/>
    <p:sldId id="277" r:id="rId6"/>
    <p:sldId id="278" r:id="rId7"/>
    <p:sldId id="279" r:id="rId8"/>
    <p:sldId id="280" r:id="rId9"/>
    <p:sldId id="281" r:id="rId10"/>
    <p:sldId id="271" r:id="rId11"/>
    <p:sldId id="272"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50C34-F5A9-474E-A96A-FF30C3FE3BA5}"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uk-UA"/>
        </a:p>
      </dgm:t>
    </dgm:pt>
    <dgm:pt modelId="{DDC2AB71-32E4-40D4-A33E-EE1B434E5F7D}">
      <dgm:prSet custT="1"/>
      <dgm:spPr/>
      <dgm:t>
        <a:bodyPr/>
        <a:lstStyle/>
        <a:p>
          <a:pPr rtl="0"/>
          <a:r>
            <a:rPr lang="uk-UA" sz="2800" dirty="0" smtClean="0">
              <a:latin typeface="GOST type B" pitchFamily="34" charset="0"/>
            </a:rPr>
            <a:t>Установ</a:t>
          </a:r>
          <a:endParaRPr lang="uk-UA" sz="2800" dirty="0">
            <a:latin typeface="GOST type B" pitchFamily="34" charset="0"/>
          </a:endParaRPr>
        </a:p>
      </dgm:t>
    </dgm:pt>
    <dgm:pt modelId="{CF1AA193-4329-4014-9211-C1E39E663F52}" type="parTrans" cxnId="{2FC0203D-E0E4-4418-9A02-0724A17E3B7E}">
      <dgm:prSet/>
      <dgm:spPr/>
      <dgm:t>
        <a:bodyPr/>
        <a:lstStyle/>
        <a:p>
          <a:endParaRPr lang="uk-UA"/>
        </a:p>
      </dgm:t>
    </dgm:pt>
    <dgm:pt modelId="{6A331B7E-BB1D-42B1-A45F-2E831EC8C50F}" type="sibTrans" cxnId="{2FC0203D-E0E4-4418-9A02-0724A17E3B7E}">
      <dgm:prSet/>
      <dgm:spPr/>
      <dgm:t>
        <a:bodyPr/>
        <a:lstStyle/>
        <a:p>
          <a:endParaRPr lang="uk-UA"/>
        </a:p>
      </dgm:t>
    </dgm:pt>
    <dgm:pt modelId="{7337E220-41D3-460E-B09D-1B9EE8FF9277}">
      <dgm:prSet custT="1"/>
      <dgm:spPr/>
      <dgm:t>
        <a:bodyPr/>
        <a:lstStyle/>
        <a:p>
          <a:pPr rtl="0"/>
          <a:r>
            <a:rPr lang="uk-UA" sz="2800" dirty="0" smtClean="0">
              <a:latin typeface="GOST type B" pitchFamily="34" charset="0"/>
            </a:rPr>
            <a:t>Позиція</a:t>
          </a:r>
          <a:endParaRPr lang="uk-UA" sz="2800" dirty="0">
            <a:latin typeface="GOST type B" pitchFamily="34" charset="0"/>
          </a:endParaRPr>
        </a:p>
      </dgm:t>
    </dgm:pt>
    <dgm:pt modelId="{61485932-E642-4546-ABCA-A09249D4F58F}" type="parTrans" cxnId="{EAE0D437-6083-48EC-8767-D79761E1D0AB}">
      <dgm:prSet/>
      <dgm:spPr/>
      <dgm:t>
        <a:bodyPr/>
        <a:lstStyle/>
        <a:p>
          <a:endParaRPr lang="uk-UA"/>
        </a:p>
      </dgm:t>
    </dgm:pt>
    <dgm:pt modelId="{381A6067-C79C-451F-A3DF-5D90271F2BEF}" type="sibTrans" cxnId="{EAE0D437-6083-48EC-8767-D79761E1D0AB}">
      <dgm:prSet/>
      <dgm:spPr/>
      <dgm:t>
        <a:bodyPr/>
        <a:lstStyle/>
        <a:p>
          <a:endParaRPr lang="uk-UA"/>
        </a:p>
      </dgm:t>
    </dgm:pt>
    <dgm:pt modelId="{E20B0396-8EFD-4A5A-882E-21F5C4123EF4}">
      <dgm:prSet custT="1"/>
      <dgm:spPr/>
      <dgm:t>
        <a:bodyPr/>
        <a:lstStyle/>
        <a:p>
          <a:pPr rtl="0"/>
          <a:r>
            <a:rPr lang="uk-UA" sz="2800" dirty="0" smtClean="0">
              <a:latin typeface="GOST type B" pitchFamily="34" charset="0"/>
            </a:rPr>
            <a:t>Технологічний перехід</a:t>
          </a:r>
          <a:endParaRPr lang="uk-UA" sz="2800" dirty="0">
            <a:latin typeface="GOST type B" pitchFamily="34" charset="0"/>
          </a:endParaRPr>
        </a:p>
      </dgm:t>
    </dgm:pt>
    <dgm:pt modelId="{24A59AAC-AEEC-413C-8E86-F5D636BE9096}" type="parTrans" cxnId="{A1ACE203-E7BE-4471-96BA-62AAAC47B66E}">
      <dgm:prSet/>
      <dgm:spPr/>
      <dgm:t>
        <a:bodyPr/>
        <a:lstStyle/>
        <a:p>
          <a:endParaRPr lang="uk-UA"/>
        </a:p>
      </dgm:t>
    </dgm:pt>
    <dgm:pt modelId="{CFF810D2-7EF0-41E9-A8AA-A75267491793}" type="sibTrans" cxnId="{A1ACE203-E7BE-4471-96BA-62AAAC47B66E}">
      <dgm:prSet/>
      <dgm:spPr/>
      <dgm:t>
        <a:bodyPr/>
        <a:lstStyle/>
        <a:p>
          <a:endParaRPr lang="uk-UA"/>
        </a:p>
      </dgm:t>
    </dgm:pt>
    <dgm:pt modelId="{BC1F0F50-54D1-4BB9-B3F4-27E43BA4BE1F}">
      <dgm:prSet custT="1"/>
      <dgm:spPr/>
      <dgm:t>
        <a:bodyPr/>
        <a:lstStyle/>
        <a:p>
          <a:pPr rtl="0"/>
          <a:r>
            <a:rPr lang="uk-UA" sz="2800" dirty="0" smtClean="0">
              <a:latin typeface="GOST type B" pitchFamily="34" charset="0"/>
            </a:rPr>
            <a:t>Технологічний хід (прохід)</a:t>
          </a:r>
          <a:endParaRPr lang="uk-UA" sz="2800" dirty="0">
            <a:latin typeface="GOST type B" pitchFamily="34" charset="0"/>
          </a:endParaRPr>
        </a:p>
      </dgm:t>
    </dgm:pt>
    <dgm:pt modelId="{94DB63E0-4A7C-49A0-B58A-9DF07DD9516A}" type="parTrans" cxnId="{FED78902-8BE3-4F00-B6C7-38C67F9563BF}">
      <dgm:prSet/>
      <dgm:spPr/>
      <dgm:t>
        <a:bodyPr/>
        <a:lstStyle/>
        <a:p>
          <a:endParaRPr lang="uk-UA"/>
        </a:p>
      </dgm:t>
    </dgm:pt>
    <dgm:pt modelId="{5C93D53B-346C-493E-BA74-8212533E89AB}" type="sibTrans" cxnId="{FED78902-8BE3-4F00-B6C7-38C67F9563BF}">
      <dgm:prSet/>
      <dgm:spPr/>
      <dgm:t>
        <a:bodyPr/>
        <a:lstStyle/>
        <a:p>
          <a:endParaRPr lang="uk-UA"/>
        </a:p>
      </dgm:t>
    </dgm:pt>
    <dgm:pt modelId="{915877C6-2615-4D6C-8C10-49132D384426}">
      <dgm:prSet custT="1"/>
      <dgm:spPr/>
      <dgm:t>
        <a:bodyPr/>
        <a:lstStyle/>
        <a:p>
          <a:pPr rtl="0"/>
          <a:r>
            <a:rPr lang="uk-UA" sz="2800" dirty="0" smtClean="0">
              <a:latin typeface="GOST type B" pitchFamily="34" charset="0"/>
            </a:rPr>
            <a:t>Допоміжний хід (прохід)</a:t>
          </a:r>
          <a:endParaRPr lang="uk-UA" sz="2800" dirty="0">
            <a:latin typeface="GOST type B" pitchFamily="34" charset="0"/>
          </a:endParaRPr>
        </a:p>
      </dgm:t>
    </dgm:pt>
    <dgm:pt modelId="{EA03ED30-D6B3-49ED-A6B7-32757772B4BC}" type="parTrans" cxnId="{ADF5A6EC-BC8B-40AE-BE15-5131CBAA677C}">
      <dgm:prSet/>
      <dgm:spPr/>
      <dgm:t>
        <a:bodyPr/>
        <a:lstStyle/>
        <a:p>
          <a:endParaRPr lang="uk-UA"/>
        </a:p>
      </dgm:t>
    </dgm:pt>
    <dgm:pt modelId="{21C3E8C4-4C8D-4A93-9440-1E1E967FDC8F}" type="sibTrans" cxnId="{ADF5A6EC-BC8B-40AE-BE15-5131CBAA677C}">
      <dgm:prSet/>
      <dgm:spPr/>
      <dgm:t>
        <a:bodyPr/>
        <a:lstStyle/>
        <a:p>
          <a:endParaRPr lang="uk-UA"/>
        </a:p>
      </dgm:t>
    </dgm:pt>
    <dgm:pt modelId="{7FBCF8CF-93B7-4FC1-8806-C7668349D8ED}">
      <dgm:prSet custT="1"/>
      <dgm:spPr/>
      <dgm:t>
        <a:bodyPr/>
        <a:lstStyle/>
        <a:p>
          <a:pPr rtl="0"/>
          <a:r>
            <a:rPr lang="uk-UA" sz="2800" dirty="0" smtClean="0">
              <a:latin typeface="GOST type B" pitchFamily="34" charset="0"/>
            </a:rPr>
            <a:t>Допоміжний перехід</a:t>
          </a:r>
          <a:endParaRPr lang="uk-UA" sz="2800" dirty="0">
            <a:latin typeface="GOST type B" pitchFamily="34" charset="0"/>
          </a:endParaRPr>
        </a:p>
      </dgm:t>
    </dgm:pt>
    <dgm:pt modelId="{AD1B99BF-0702-4BD1-9FE7-947B01E05735}" type="parTrans" cxnId="{ACE7EA01-60AD-4891-959E-416C2A985507}">
      <dgm:prSet/>
      <dgm:spPr/>
      <dgm:t>
        <a:bodyPr/>
        <a:lstStyle/>
        <a:p>
          <a:endParaRPr lang="uk-UA"/>
        </a:p>
      </dgm:t>
    </dgm:pt>
    <dgm:pt modelId="{A3548D74-621B-4DF3-8800-990781785638}" type="sibTrans" cxnId="{ACE7EA01-60AD-4891-959E-416C2A985507}">
      <dgm:prSet/>
      <dgm:spPr/>
      <dgm:t>
        <a:bodyPr/>
        <a:lstStyle/>
        <a:p>
          <a:endParaRPr lang="uk-UA"/>
        </a:p>
      </dgm:t>
    </dgm:pt>
    <dgm:pt modelId="{231CB8BC-2BCB-4717-92C9-59AC5A30DEB6}" type="pres">
      <dgm:prSet presAssocID="{79550C34-F5A9-474E-A96A-FF30C3FE3BA5}" presName="hierChild1" presStyleCnt="0">
        <dgm:presLayoutVars>
          <dgm:chPref val="1"/>
          <dgm:dir/>
          <dgm:animOne val="branch"/>
          <dgm:animLvl val="lvl"/>
          <dgm:resizeHandles/>
        </dgm:presLayoutVars>
      </dgm:prSet>
      <dgm:spPr/>
      <dgm:t>
        <a:bodyPr/>
        <a:lstStyle/>
        <a:p>
          <a:endParaRPr lang="uk-UA"/>
        </a:p>
      </dgm:t>
    </dgm:pt>
    <dgm:pt modelId="{1566C0BD-A4A0-4A90-8FFD-73E416C6C14D}" type="pres">
      <dgm:prSet presAssocID="{DDC2AB71-32E4-40D4-A33E-EE1B434E5F7D}" presName="hierRoot1" presStyleCnt="0"/>
      <dgm:spPr/>
    </dgm:pt>
    <dgm:pt modelId="{FF16C0F0-273C-4F63-82E7-B9C9D7A5257D}" type="pres">
      <dgm:prSet presAssocID="{DDC2AB71-32E4-40D4-A33E-EE1B434E5F7D}" presName="composite" presStyleCnt="0"/>
      <dgm:spPr/>
    </dgm:pt>
    <dgm:pt modelId="{A97326D8-48FC-453F-82FD-9D93BE9BD46C}" type="pres">
      <dgm:prSet presAssocID="{DDC2AB71-32E4-40D4-A33E-EE1B434E5F7D}" presName="background" presStyleLbl="node0" presStyleIdx="0" presStyleCnt="4"/>
      <dgm:spPr/>
    </dgm:pt>
    <dgm:pt modelId="{FA2F84D5-713D-4EED-B67B-1E691D3A9B5E}" type="pres">
      <dgm:prSet presAssocID="{DDC2AB71-32E4-40D4-A33E-EE1B434E5F7D}" presName="text" presStyleLbl="fgAcc0" presStyleIdx="0" presStyleCnt="4">
        <dgm:presLayoutVars>
          <dgm:chPref val="3"/>
        </dgm:presLayoutVars>
      </dgm:prSet>
      <dgm:spPr/>
      <dgm:t>
        <a:bodyPr/>
        <a:lstStyle/>
        <a:p>
          <a:endParaRPr lang="uk-UA"/>
        </a:p>
      </dgm:t>
    </dgm:pt>
    <dgm:pt modelId="{35B028F1-D69F-4734-AB3A-9E4DBC568369}" type="pres">
      <dgm:prSet presAssocID="{DDC2AB71-32E4-40D4-A33E-EE1B434E5F7D}" presName="hierChild2" presStyleCnt="0"/>
      <dgm:spPr/>
    </dgm:pt>
    <dgm:pt modelId="{FAD75030-B092-4A14-96FB-EF6F99A6C5D0}" type="pres">
      <dgm:prSet presAssocID="{7337E220-41D3-460E-B09D-1B9EE8FF9277}" presName="hierRoot1" presStyleCnt="0"/>
      <dgm:spPr/>
    </dgm:pt>
    <dgm:pt modelId="{C0966A57-FD0D-4907-A8F4-88AEA2B83073}" type="pres">
      <dgm:prSet presAssocID="{7337E220-41D3-460E-B09D-1B9EE8FF9277}" presName="composite" presStyleCnt="0"/>
      <dgm:spPr/>
    </dgm:pt>
    <dgm:pt modelId="{F0FB0D90-E8E5-493D-8245-5A7C4CA9D6F6}" type="pres">
      <dgm:prSet presAssocID="{7337E220-41D3-460E-B09D-1B9EE8FF9277}" presName="background" presStyleLbl="node0" presStyleIdx="1" presStyleCnt="4"/>
      <dgm:spPr/>
    </dgm:pt>
    <dgm:pt modelId="{9920ADB4-B57E-4806-9F54-85A6F65DC4F5}" type="pres">
      <dgm:prSet presAssocID="{7337E220-41D3-460E-B09D-1B9EE8FF9277}" presName="text" presStyleLbl="fgAcc0" presStyleIdx="1" presStyleCnt="4">
        <dgm:presLayoutVars>
          <dgm:chPref val="3"/>
        </dgm:presLayoutVars>
      </dgm:prSet>
      <dgm:spPr/>
      <dgm:t>
        <a:bodyPr/>
        <a:lstStyle/>
        <a:p>
          <a:endParaRPr lang="uk-UA"/>
        </a:p>
      </dgm:t>
    </dgm:pt>
    <dgm:pt modelId="{8A366D8D-4FB9-4A02-800E-977B82D3D33A}" type="pres">
      <dgm:prSet presAssocID="{7337E220-41D3-460E-B09D-1B9EE8FF9277}" presName="hierChild2" presStyleCnt="0"/>
      <dgm:spPr/>
    </dgm:pt>
    <dgm:pt modelId="{1711F2C3-C788-4B6B-99E2-6517FD910147}" type="pres">
      <dgm:prSet presAssocID="{E20B0396-8EFD-4A5A-882E-21F5C4123EF4}" presName="hierRoot1" presStyleCnt="0"/>
      <dgm:spPr/>
    </dgm:pt>
    <dgm:pt modelId="{915BF330-4BF3-447E-8CAA-F52A8935DB26}" type="pres">
      <dgm:prSet presAssocID="{E20B0396-8EFD-4A5A-882E-21F5C4123EF4}" presName="composite" presStyleCnt="0"/>
      <dgm:spPr/>
    </dgm:pt>
    <dgm:pt modelId="{2B08B3E8-770B-4C3D-8BA9-94B989C2D7C7}" type="pres">
      <dgm:prSet presAssocID="{E20B0396-8EFD-4A5A-882E-21F5C4123EF4}" presName="background" presStyleLbl="node0" presStyleIdx="2" presStyleCnt="4"/>
      <dgm:spPr/>
    </dgm:pt>
    <dgm:pt modelId="{A9D849F4-05D1-420A-88A9-BF55445727D1}" type="pres">
      <dgm:prSet presAssocID="{E20B0396-8EFD-4A5A-882E-21F5C4123EF4}" presName="text" presStyleLbl="fgAcc0" presStyleIdx="2" presStyleCnt="4" custScaleX="161918">
        <dgm:presLayoutVars>
          <dgm:chPref val="3"/>
        </dgm:presLayoutVars>
      </dgm:prSet>
      <dgm:spPr/>
      <dgm:t>
        <a:bodyPr/>
        <a:lstStyle/>
        <a:p>
          <a:endParaRPr lang="uk-UA"/>
        </a:p>
      </dgm:t>
    </dgm:pt>
    <dgm:pt modelId="{CC196818-E7CD-4F81-997B-5B3C9CD149B7}" type="pres">
      <dgm:prSet presAssocID="{E20B0396-8EFD-4A5A-882E-21F5C4123EF4}" presName="hierChild2" presStyleCnt="0"/>
      <dgm:spPr/>
    </dgm:pt>
    <dgm:pt modelId="{F86C9CF4-37FB-4166-9043-48B992F03E16}" type="pres">
      <dgm:prSet presAssocID="{94DB63E0-4A7C-49A0-B58A-9DF07DD9516A}" presName="Name10" presStyleLbl="parChTrans1D2" presStyleIdx="0" presStyleCnt="2"/>
      <dgm:spPr/>
      <dgm:t>
        <a:bodyPr/>
        <a:lstStyle/>
        <a:p>
          <a:endParaRPr lang="uk-UA"/>
        </a:p>
      </dgm:t>
    </dgm:pt>
    <dgm:pt modelId="{3C0C378E-5E2D-4E76-8DF6-23B1331C8D53}" type="pres">
      <dgm:prSet presAssocID="{BC1F0F50-54D1-4BB9-B3F4-27E43BA4BE1F}" presName="hierRoot2" presStyleCnt="0"/>
      <dgm:spPr/>
    </dgm:pt>
    <dgm:pt modelId="{77325542-A761-4D4B-967D-0E1B7EAAE24B}" type="pres">
      <dgm:prSet presAssocID="{BC1F0F50-54D1-4BB9-B3F4-27E43BA4BE1F}" presName="composite2" presStyleCnt="0"/>
      <dgm:spPr/>
    </dgm:pt>
    <dgm:pt modelId="{4F75138A-38A9-4F03-8967-747F568C0092}" type="pres">
      <dgm:prSet presAssocID="{BC1F0F50-54D1-4BB9-B3F4-27E43BA4BE1F}" presName="background2" presStyleLbl="node2" presStyleIdx="0" presStyleCnt="2"/>
      <dgm:spPr/>
    </dgm:pt>
    <dgm:pt modelId="{F296FD9C-4D8E-42E9-A72B-1B8EBCF49EF3}" type="pres">
      <dgm:prSet presAssocID="{BC1F0F50-54D1-4BB9-B3F4-27E43BA4BE1F}" presName="text2" presStyleLbl="fgAcc2" presStyleIdx="0" presStyleCnt="2" custScaleX="188798">
        <dgm:presLayoutVars>
          <dgm:chPref val="3"/>
        </dgm:presLayoutVars>
      </dgm:prSet>
      <dgm:spPr/>
      <dgm:t>
        <a:bodyPr/>
        <a:lstStyle/>
        <a:p>
          <a:endParaRPr lang="uk-UA"/>
        </a:p>
      </dgm:t>
    </dgm:pt>
    <dgm:pt modelId="{ED8A6CB3-F542-417D-8E9B-7B8C6B7A4DEC}" type="pres">
      <dgm:prSet presAssocID="{BC1F0F50-54D1-4BB9-B3F4-27E43BA4BE1F}" presName="hierChild3" presStyleCnt="0"/>
      <dgm:spPr/>
    </dgm:pt>
    <dgm:pt modelId="{21607B38-41CF-4754-9290-2310296A5E9E}" type="pres">
      <dgm:prSet presAssocID="{EA03ED30-D6B3-49ED-A6B7-32757772B4BC}" presName="Name10" presStyleLbl="parChTrans1D2" presStyleIdx="1" presStyleCnt="2"/>
      <dgm:spPr/>
      <dgm:t>
        <a:bodyPr/>
        <a:lstStyle/>
        <a:p>
          <a:endParaRPr lang="uk-UA"/>
        </a:p>
      </dgm:t>
    </dgm:pt>
    <dgm:pt modelId="{F6B14E26-EC63-4057-BB65-329D3FB7F14E}" type="pres">
      <dgm:prSet presAssocID="{915877C6-2615-4D6C-8C10-49132D384426}" presName="hierRoot2" presStyleCnt="0"/>
      <dgm:spPr/>
    </dgm:pt>
    <dgm:pt modelId="{F46A1BEB-1965-406E-9E4E-5DC2535A030E}" type="pres">
      <dgm:prSet presAssocID="{915877C6-2615-4D6C-8C10-49132D384426}" presName="composite2" presStyleCnt="0"/>
      <dgm:spPr/>
    </dgm:pt>
    <dgm:pt modelId="{B768CAD9-2AC4-4590-8348-16702103262B}" type="pres">
      <dgm:prSet presAssocID="{915877C6-2615-4D6C-8C10-49132D384426}" presName="background2" presStyleLbl="node2" presStyleIdx="1" presStyleCnt="2"/>
      <dgm:spPr/>
      <dgm:t>
        <a:bodyPr/>
        <a:lstStyle/>
        <a:p>
          <a:endParaRPr lang="ru-RU"/>
        </a:p>
      </dgm:t>
    </dgm:pt>
    <dgm:pt modelId="{709CC906-E71F-490E-A672-7A10E4C35906}" type="pres">
      <dgm:prSet presAssocID="{915877C6-2615-4D6C-8C10-49132D384426}" presName="text2" presStyleLbl="fgAcc2" presStyleIdx="1" presStyleCnt="2" custScaleX="149807">
        <dgm:presLayoutVars>
          <dgm:chPref val="3"/>
        </dgm:presLayoutVars>
      </dgm:prSet>
      <dgm:spPr/>
      <dgm:t>
        <a:bodyPr/>
        <a:lstStyle/>
        <a:p>
          <a:endParaRPr lang="uk-UA"/>
        </a:p>
      </dgm:t>
    </dgm:pt>
    <dgm:pt modelId="{105DD9F2-8893-4EFB-B249-7FCD49EB736E}" type="pres">
      <dgm:prSet presAssocID="{915877C6-2615-4D6C-8C10-49132D384426}" presName="hierChild3" presStyleCnt="0"/>
      <dgm:spPr/>
    </dgm:pt>
    <dgm:pt modelId="{9F5A1D42-115A-4513-BE3E-3AF4213E1AA9}" type="pres">
      <dgm:prSet presAssocID="{7FBCF8CF-93B7-4FC1-8806-C7668349D8ED}" presName="hierRoot1" presStyleCnt="0"/>
      <dgm:spPr/>
    </dgm:pt>
    <dgm:pt modelId="{5A2929E8-9BB4-4FDB-963E-BBEB68CE697D}" type="pres">
      <dgm:prSet presAssocID="{7FBCF8CF-93B7-4FC1-8806-C7668349D8ED}" presName="composite" presStyleCnt="0"/>
      <dgm:spPr/>
    </dgm:pt>
    <dgm:pt modelId="{85318634-6AC8-4343-AAC6-79F013565D45}" type="pres">
      <dgm:prSet presAssocID="{7FBCF8CF-93B7-4FC1-8806-C7668349D8ED}" presName="background" presStyleLbl="node0" presStyleIdx="3" presStyleCnt="4"/>
      <dgm:spPr/>
    </dgm:pt>
    <dgm:pt modelId="{98D21049-ABA8-4915-B9FA-34DCCC716AB8}" type="pres">
      <dgm:prSet presAssocID="{7FBCF8CF-93B7-4FC1-8806-C7668349D8ED}" presName="text" presStyleLbl="fgAcc0" presStyleIdx="3" presStyleCnt="4" custScaleX="136648">
        <dgm:presLayoutVars>
          <dgm:chPref val="3"/>
        </dgm:presLayoutVars>
      </dgm:prSet>
      <dgm:spPr/>
      <dgm:t>
        <a:bodyPr/>
        <a:lstStyle/>
        <a:p>
          <a:endParaRPr lang="uk-UA"/>
        </a:p>
      </dgm:t>
    </dgm:pt>
    <dgm:pt modelId="{FC0DBEE3-23B2-41D0-A942-21F36F65B032}" type="pres">
      <dgm:prSet presAssocID="{7FBCF8CF-93B7-4FC1-8806-C7668349D8ED}" presName="hierChild2" presStyleCnt="0"/>
      <dgm:spPr/>
    </dgm:pt>
  </dgm:ptLst>
  <dgm:cxnLst>
    <dgm:cxn modelId="{ACE7EA01-60AD-4891-959E-416C2A985507}" srcId="{79550C34-F5A9-474E-A96A-FF30C3FE3BA5}" destId="{7FBCF8CF-93B7-4FC1-8806-C7668349D8ED}" srcOrd="3" destOrd="0" parTransId="{AD1B99BF-0702-4BD1-9FE7-947B01E05735}" sibTransId="{A3548D74-621B-4DF3-8800-990781785638}"/>
    <dgm:cxn modelId="{6D4999AD-AA96-4971-AD32-752EF9CEBA6F}" type="presOf" srcId="{BC1F0F50-54D1-4BB9-B3F4-27E43BA4BE1F}" destId="{F296FD9C-4D8E-42E9-A72B-1B8EBCF49EF3}" srcOrd="0" destOrd="0" presId="urn:microsoft.com/office/officeart/2005/8/layout/hierarchy1"/>
    <dgm:cxn modelId="{E2E2CB97-C469-4CD1-89B2-7055D9BFA345}" type="presOf" srcId="{94DB63E0-4A7C-49A0-B58A-9DF07DD9516A}" destId="{F86C9CF4-37FB-4166-9043-48B992F03E16}" srcOrd="0" destOrd="0" presId="urn:microsoft.com/office/officeart/2005/8/layout/hierarchy1"/>
    <dgm:cxn modelId="{9AE0FEF1-10EB-45E1-A0B0-5BBDA72A4186}" type="presOf" srcId="{915877C6-2615-4D6C-8C10-49132D384426}" destId="{709CC906-E71F-490E-A672-7A10E4C35906}" srcOrd="0" destOrd="0" presId="urn:microsoft.com/office/officeart/2005/8/layout/hierarchy1"/>
    <dgm:cxn modelId="{ADF5A6EC-BC8B-40AE-BE15-5131CBAA677C}" srcId="{E20B0396-8EFD-4A5A-882E-21F5C4123EF4}" destId="{915877C6-2615-4D6C-8C10-49132D384426}" srcOrd="1" destOrd="0" parTransId="{EA03ED30-D6B3-49ED-A6B7-32757772B4BC}" sibTransId="{21C3E8C4-4C8D-4A93-9440-1E1E967FDC8F}"/>
    <dgm:cxn modelId="{FED78902-8BE3-4F00-B6C7-38C67F9563BF}" srcId="{E20B0396-8EFD-4A5A-882E-21F5C4123EF4}" destId="{BC1F0F50-54D1-4BB9-B3F4-27E43BA4BE1F}" srcOrd="0" destOrd="0" parTransId="{94DB63E0-4A7C-49A0-B58A-9DF07DD9516A}" sibTransId="{5C93D53B-346C-493E-BA74-8212533E89AB}"/>
    <dgm:cxn modelId="{725B9B83-B7BF-4004-8EBB-602C7E5AB6C9}" type="presOf" srcId="{E20B0396-8EFD-4A5A-882E-21F5C4123EF4}" destId="{A9D849F4-05D1-420A-88A9-BF55445727D1}" srcOrd="0" destOrd="0" presId="urn:microsoft.com/office/officeart/2005/8/layout/hierarchy1"/>
    <dgm:cxn modelId="{7672332B-670E-4EAF-A0F2-8C08A9A811E5}" type="presOf" srcId="{EA03ED30-D6B3-49ED-A6B7-32757772B4BC}" destId="{21607B38-41CF-4754-9290-2310296A5E9E}" srcOrd="0" destOrd="0" presId="urn:microsoft.com/office/officeart/2005/8/layout/hierarchy1"/>
    <dgm:cxn modelId="{A1ACE203-E7BE-4471-96BA-62AAAC47B66E}" srcId="{79550C34-F5A9-474E-A96A-FF30C3FE3BA5}" destId="{E20B0396-8EFD-4A5A-882E-21F5C4123EF4}" srcOrd="2" destOrd="0" parTransId="{24A59AAC-AEEC-413C-8E86-F5D636BE9096}" sibTransId="{CFF810D2-7EF0-41E9-A8AA-A75267491793}"/>
    <dgm:cxn modelId="{2FC0203D-E0E4-4418-9A02-0724A17E3B7E}" srcId="{79550C34-F5A9-474E-A96A-FF30C3FE3BA5}" destId="{DDC2AB71-32E4-40D4-A33E-EE1B434E5F7D}" srcOrd="0" destOrd="0" parTransId="{CF1AA193-4329-4014-9211-C1E39E663F52}" sibTransId="{6A331B7E-BB1D-42B1-A45F-2E831EC8C50F}"/>
    <dgm:cxn modelId="{9532275E-1230-4513-862A-D7F811F3B173}" type="presOf" srcId="{79550C34-F5A9-474E-A96A-FF30C3FE3BA5}" destId="{231CB8BC-2BCB-4717-92C9-59AC5A30DEB6}" srcOrd="0" destOrd="0" presId="urn:microsoft.com/office/officeart/2005/8/layout/hierarchy1"/>
    <dgm:cxn modelId="{EAE0D437-6083-48EC-8767-D79761E1D0AB}" srcId="{79550C34-F5A9-474E-A96A-FF30C3FE3BA5}" destId="{7337E220-41D3-460E-B09D-1B9EE8FF9277}" srcOrd="1" destOrd="0" parTransId="{61485932-E642-4546-ABCA-A09249D4F58F}" sibTransId="{381A6067-C79C-451F-A3DF-5D90271F2BEF}"/>
    <dgm:cxn modelId="{79C8EEF3-9C16-4A01-A192-63C33F50D173}" type="presOf" srcId="{DDC2AB71-32E4-40D4-A33E-EE1B434E5F7D}" destId="{FA2F84D5-713D-4EED-B67B-1E691D3A9B5E}" srcOrd="0" destOrd="0" presId="urn:microsoft.com/office/officeart/2005/8/layout/hierarchy1"/>
    <dgm:cxn modelId="{8280923D-3C35-4964-B99E-4D73A98D1B18}" type="presOf" srcId="{7337E220-41D3-460E-B09D-1B9EE8FF9277}" destId="{9920ADB4-B57E-4806-9F54-85A6F65DC4F5}" srcOrd="0" destOrd="0" presId="urn:microsoft.com/office/officeart/2005/8/layout/hierarchy1"/>
    <dgm:cxn modelId="{DC424457-5638-4E0D-84E8-F4760530C409}" type="presOf" srcId="{7FBCF8CF-93B7-4FC1-8806-C7668349D8ED}" destId="{98D21049-ABA8-4915-B9FA-34DCCC716AB8}" srcOrd="0" destOrd="0" presId="urn:microsoft.com/office/officeart/2005/8/layout/hierarchy1"/>
    <dgm:cxn modelId="{00C9EA8C-F563-4F36-A365-1BE6228DBD98}" type="presParOf" srcId="{231CB8BC-2BCB-4717-92C9-59AC5A30DEB6}" destId="{1566C0BD-A4A0-4A90-8FFD-73E416C6C14D}" srcOrd="0" destOrd="0" presId="urn:microsoft.com/office/officeart/2005/8/layout/hierarchy1"/>
    <dgm:cxn modelId="{5D3BCDFB-377F-4475-AAF3-9669640482D2}" type="presParOf" srcId="{1566C0BD-A4A0-4A90-8FFD-73E416C6C14D}" destId="{FF16C0F0-273C-4F63-82E7-B9C9D7A5257D}" srcOrd="0" destOrd="0" presId="urn:microsoft.com/office/officeart/2005/8/layout/hierarchy1"/>
    <dgm:cxn modelId="{7802EDB7-54A0-467C-A652-77741ADABD66}" type="presParOf" srcId="{FF16C0F0-273C-4F63-82E7-B9C9D7A5257D}" destId="{A97326D8-48FC-453F-82FD-9D93BE9BD46C}" srcOrd="0" destOrd="0" presId="urn:microsoft.com/office/officeart/2005/8/layout/hierarchy1"/>
    <dgm:cxn modelId="{01C0B981-9B94-4062-AA51-B4F6CEC8282C}" type="presParOf" srcId="{FF16C0F0-273C-4F63-82E7-B9C9D7A5257D}" destId="{FA2F84D5-713D-4EED-B67B-1E691D3A9B5E}" srcOrd="1" destOrd="0" presId="urn:microsoft.com/office/officeart/2005/8/layout/hierarchy1"/>
    <dgm:cxn modelId="{903CD265-5F70-49E3-A115-6A627D10610E}" type="presParOf" srcId="{1566C0BD-A4A0-4A90-8FFD-73E416C6C14D}" destId="{35B028F1-D69F-4734-AB3A-9E4DBC568369}" srcOrd="1" destOrd="0" presId="urn:microsoft.com/office/officeart/2005/8/layout/hierarchy1"/>
    <dgm:cxn modelId="{A7EA8EB9-4CEB-445A-99DE-D135ED59BE82}" type="presParOf" srcId="{231CB8BC-2BCB-4717-92C9-59AC5A30DEB6}" destId="{FAD75030-B092-4A14-96FB-EF6F99A6C5D0}" srcOrd="1" destOrd="0" presId="urn:microsoft.com/office/officeart/2005/8/layout/hierarchy1"/>
    <dgm:cxn modelId="{8B6D0A2E-EC37-4FCD-B944-24E52AE819DE}" type="presParOf" srcId="{FAD75030-B092-4A14-96FB-EF6F99A6C5D0}" destId="{C0966A57-FD0D-4907-A8F4-88AEA2B83073}" srcOrd="0" destOrd="0" presId="urn:microsoft.com/office/officeart/2005/8/layout/hierarchy1"/>
    <dgm:cxn modelId="{8DD437EC-B481-4A0A-8E93-889D71ECEC8E}" type="presParOf" srcId="{C0966A57-FD0D-4907-A8F4-88AEA2B83073}" destId="{F0FB0D90-E8E5-493D-8245-5A7C4CA9D6F6}" srcOrd="0" destOrd="0" presId="urn:microsoft.com/office/officeart/2005/8/layout/hierarchy1"/>
    <dgm:cxn modelId="{A8C52236-D84C-4AA3-AAB2-494078A54ADE}" type="presParOf" srcId="{C0966A57-FD0D-4907-A8F4-88AEA2B83073}" destId="{9920ADB4-B57E-4806-9F54-85A6F65DC4F5}" srcOrd="1" destOrd="0" presId="urn:microsoft.com/office/officeart/2005/8/layout/hierarchy1"/>
    <dgm:cxn modelId="{2C0D9CE8-158D-400A-98F1-8A838A8DAAB5}" type="presParOf" srcId="{FAD75030-B092-4A14-96FB-EF6F99A6C5D0}" destId="{8A366D8D-4FB9-4A02-800E-977B82D3D33A}" srcOrd="1" destOrd="0" presId="urn:microsoft.com/office/officeart/2005/8/layout/hierarchy1"/>
    <dgm:cxn modelId="{9B433813-C45F-4022-B5C0-051565FE261F}" type="presParOf" srcId="{231CB8BC-2BCB-4717-92C9-59AC5A30DEB6}" destId="{1711F2C3-C788-4B6B-99E2-6517FD910147}" srcOrd="2" destOrd="0" presId="urn:microsoft.com/office/officeart/2005/8/layout/hierarchy1"/>
    <dgm:cxn modelId="{FDE4C2A3-E435-440F-A7D0-420BFA7DF9C5}" type="presParOf" srcId="{1711F2C3-C788-4B6B-99E2-6517FD910147}" destId="{915BF330-4BF3-447E-8CAA-F52A8935DB26}" srcOrd="0" destOrd="0" presId="urn:microsoft.com/office/officeart/2005/8/layout/hierarchy1"/>
    <dgm:cxn modelId="{1340066F-2689-4EBC-803F-7F1498F9D3AE}" type="presParOf" srcId="{915BF330-4BF3-447E-8CAA-F52A8935DB26}" destId="{2B08B3E8-770B-4C3D-8BA9-94B989C2D7C7}" srcOrd="0" destOrd="0" presId="urn:microsoft.com/office/officeart/2005/8/layout/hierarchy1"/>
    <dgm:cxn modelId="{ADD3811C-1B54-4CB5-8E34-2A8B88BEF7FE}" type="presParOf" srcId="{915BF330-4BF3-447E-8CAA-F52A8935DB26}" destId="{A9D849F4-05D1-420A-88A9-BF55445727D1}" srcOrd="1" destOrd="0" presId="urn:microsoft.com/office/officeart/2005/8/layout/hierarchy1"/>
    <dgm:cxn modelId="{0A9DC25F-60F0-445E-B0DC-5E9B6EB2B8DF}" type="presParOf" srcId="{1711F2C3-C788-4B6B-99E2-6517FD910147}" destId="{CC196818-E7CD-4F81-997B-5B3C9CD149B7}" srcOrd="1" destOrd="0" presId="urn:microsoft.com/office/officeart/2005/8/layout/hierarchy1"/>
    <dgm:cxn modelId="{C71F19D2-59C6-46AE-A69B-49AF20BF33B6}" type="presParOf" srcId="{CC196818-E7CD-4F81-997B-5B3C9CD149B7}" destId="{F86C9CF4-37FB-4166-9043-48B992F03E16}" srcOrd="0" destOrd="0" presId="urn:microsoft.com/office/officeart/2005/8/layout/hierarchy1"/>
    <dgm:cxn modelId="{51B44F93-CA74-423A-B9BD-1BABD48335E0}" type="presParOf" srcId="{CC196818-E7CD-4F81-997B-5B3C9CD149B7}" destId="{3C0C378E-5E2D-4E76-8DF6-23B1331C8D53}" srcOrd="1" destOrd="0" presId="urn:microsoft.com/office/officeart/2005/8/layout/hierarchy1"/>
    <dgm:cxn modelId="{E1C8EB73-0315-446E-A6AE-D3BF0D3222F6}" type="presParOf" srcId="{3C0C378E-5E2D-4E76-8DF6-23B1331C8D53}" destId="{77325542-A761-4D4B-967D-0E1B7EAAE24B}" srcOrd="0" destOrd="0" presId="urn:microsoft.com/office/officeart/2005/8/layout/hierarchy1"/>
    <dgm:cxn modelId="{186CFCB1-908B-4C92-B7B2-A34AA494EC95}" type="presParOf" srcId="{77325542-A761-4D4B-967D-0E1B7EAAE24B}" destId="{4F75138A-38A9-4F03-8967-747F568C0092}" srcOrd="0" destOrd="0" presId="urn:microsoft.com/office/officeart/2005/8/layout/hierarchy1"/>
    <dgm:cxn modelId="{9E2A5426-A695-4D27-87F5-6EABE2833F9D}" type="presParOf" srcId="{77325542-A761-4D4B-967D-0E1B7EAAE24B}" destId="{F296FD9C-4D8E-42E9-A72B-1B8EBCF49EF3}" srcOrd="1" destOrd="0" presId="urn:microsoft.com/office/officeart/2005/8/layout/hierarchy1"/>
    <dgm:cxn modelId="{91111445-C715-4F0B-A15A-C80AB88C21A1}" type="presParOf" srcId="{3C0C378E-5E2D-4E76-8DF6-23B1331C8D53}" destId="{ED8A6CB3-F542-417D-8E9B-7B8C6B7A4DEC}" srcOrd="1" destOrd="0" presId="urn:microsoft.com/office/officeart/2005/8/layout/hierarchy1"/>
    <dgm:cxn modelId="{12B4E337-AA7B-43A1-BD10-733DD214EE39}" type="presParOf" srcId="{CC196818-E7CD-4F81-997B-5B3C9CD149B7}" destId="{21607B38-41CF-4754-9290-2310296A5E9E}" srcOrd="2" destOrd="0" presId="urn:microsoft.com/office/officeart/2005/8/layout/hierarchy1"/>
    <dgm:cxn modelId="{99B7BBDA-E9CC-43AA-A287-D5A1E4D5B83B}" type="presParOf" srcId="{CC196818-E7CD-4F81-997B-5B3C9CD149B7}" destId="{F6B14E26-EC63-4057-BB65-329D3FB7F14E}" srcOrd="3" destOrd="0" presId="urn:microsoft.com/office/officeart/2005/8/layout/hierarchy1"/>
    <dgm:cxn modelId="{1CD8E10B-B0DC-4A44-A783-B24663134804}" type="presParOf" srcId="{F6B14E26-EC63-4057-BB65-329D3FB7F14E}" destId="{F46A1BEB-1965-406E-9E4E-5DC2535A030E}" srcOrd="0" destOrd="0" presId="urn:microsoft.com/office/officeart/2005/8/layout/hierarchy1"/>
    <dgm:cxn modelId="{6A1D4554-14BA-4D53-957F-FC168534680F}" type="presParOf" srcId="{F46A1BEB-1965-406E-9E4E-5DC2535A030E}" destId="{B768CAD9-2AC4-4590-8348-16702103262B}" srcOrd="0" destOrd="0" presId="urn:microsoft.com/office/officeart/2005/8/layout/hierarchy1"/>
    <dgm:cxn modelId="{A706D0D8-2CCE-482B-8EA0-401B2C468B44}" type="presParOf" srcId="{F46A1BEB-1965-406E-9E4E-5DC2535A030E}" destId="{709CC906-E71F-490E-A672-7A10E4C35906}" srcOrd="1" destOrd="0" presId="urn:microsoft.com/office/officeart/2005/8/layout/hierarchy1"/>
    <dgm:cxn modelId="{39418A29-AC38-48A4-BBF0-E8A8DD5B0776}" type="presParOf" srcId="{F6B14E26-EC63-4057-BB65-329D3FB7F14E}" destId="{105DD9F2-8893-4EFB-B249-7FCD49EB736E}" srcOrd="1" destOrd="0" presId="urn:microsoft.com/office/officeart/2005/8/layout/hierarchy1"/>
    <dgm:cxn modelId="{8178E7F0-03E9-48BC-9C70-89A9A63CF5A9}" type="presParOf" srcId="{231CB8BC-2BCB-4717-92C9-59AC5A30DEB6}" destId="{9F5A1D42-115A-4513-BE3E-3AF4213E1AA9}" srcOrd="3" destOrd="0" presId="urn:microsoft.com/office/officeart/2005/8/layout/hierarchy1"/>
    <dgm:cxn modelId="{E1694B46-14C5-4946-8BDB-830FDCCDA62F}" type="presParOf" srcId="{9F5A1D42-115A-4513-BE3E-3AF4213E1AA9}" destId="{5A2929E8-9BB4-4FDB-963E-BBEB68CE697D}" srcOrd="0" destOrd="0" presId="urn:microsoft.com/office/officeart/2005/8/layout/hierarchy1"/>
    <dgm:cxn modelId="{A2161D9C-0168-4313-911A-8D9E3F2AF594}" type="presParOf" srcId="{5A2929E8-9BB4-4FDB-963E-BBEB68CE697D}" destId="{85318634-6AC8-4343-AAC6-79F013565D45}" srcOrd="0" destOrd="0" presId="urn:microsoft.com/office/officeart/2005/8/layout/hierarchy1"/>
    <dgm:cxn modelId="{D3D72EDD-E10D-44A2-B9AB-8BE3B0C57D03}" type="presParOf" srcId="{5A2929E8-9BB4-4FDB-963E-BBEB68CE697D}" destId="{98D21049-ABA8-4915-B9FA-34DCCC716AB8}" srcOrd="1" destOrd="0" presId="urn:microsoft.com/office/officeart/2005/8/layout/hierarchy1"/>
    <dgm:cxn modelId="{9EA5E827-7490-4E47-8734-D76C838678E6}" type="presParOf" srcId="{9F5A1D42-115A-4513-BE3E-3AF4213E1AA9}" destId="{FC0DBEE3-23B2-41D0-A942-21F36F65B03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2E84B-D851-4126-8F4C-E58C702935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0B3A30F5-CDCC-4CAB-9080-19FC3234FB14}">
      <dgm:prSet custT="1"/>
      <dgm:spPr/>
      <dgm:t>
        <a:bodyPr/>
        <a:lstStyle/>
        <a:p>
          <a:pPr rtl="0"/>
          <a:r>
            <a:rPr lang="uk-UA" sz="2800" dirty="0" smtClean="0">
              <a:latin typeface="GOST type B" pitchFamily="34" charset="0"/>
            </a:rPr>
            <a:t>Коефіцієнт закріплення операцій</a:t>
          </a:r>
          <a:endParaRPr lang="uk-UA" sz="2800" dirty="0">
            <a:latin typeface="GOST type B" pitchFamily="34" charset="0"/>
          </a:endParaRPr>
        </a:p>
      </dgm:t>
    </dgm:pt>
    <dgm:pt modelId="{09AF6CC8-974F-41C5-8F7C-E7D877FAC6EE}" type="parTrans" cxnId="{4ABE9916-8122-4BB9-9DC4-4283AB3298E0}">
      <dgm:prSet/>
      <dgm:spPr/>
      <dgm:t>
        <a:bodyPr/>
        <a:lstStyle/>
        <a:p>
          <a:endParaRPr lang="uk-UA"/>
        </a:p>
      </dgm:t>
    </dgm:pt>
    <dgm:pt modelId="{2893320C-CB40-448A-8FE0-81E062B1282B}" type="sibTrans" cxnId="{4ABE9916-8122-4BB9-9DC4-4283AB3298E0}">
      <dgm:prSet/>
      <dgm:spPr/>
      <dgm:t>
        <a:bodyPr/>
        <a:lstStyle/>
        <a:p>
          <a:endParaRPr lang="uk-UA"/>
        </a:p>
      </dgm:t>
    </dgm:pt>
    <dgm:pt modelId="{6C828945-AFEB-470D-9CA0-701761AF5A7E}">
      <dgm:prSet custT="1"/>
      <dgm:spPr/>
      <dgm:t>
        <a:bodyPr/>
        <a:lstStyle/>
        <a:p>
          <a:pPr rtl="0"/>
          <a:r>
            <a:rPr lang="uk-UA" sz="2800" dirty="0" smtClean="0">
              <a:latin typeface="GOST type B" pitchFamily="34" charset="0"/>
            </a:rPr>
            <a:t>Більше 40</a:t>
          </a:r>
          <a:endParaRPr lang="uk-UA" sz="2800" dirty="0">
            <a:latin typeface="GOST type B" pitchFamily="34" charset="0"/>
          </a:endParaRPr>
        </a:p>
      </dgm:t>
    </dgm:pt>
    <dgm:pt modelId="{14B345AC-5BCA-481C-812D-21BBE7E38AE4}" type="parTrans" cxnId="{FCF43A47-704C-44C5-AC8F-6A3704E2565B}">
      <dgm:prSet/>
      <dgm:spPr/>
      <dgm:t>
        <a:bodyPr/>
        <a:lstStyle/>
        <a:p>
          <a:endParaRPr lang="uk-UA"/>
        </a:p>
      </dgm:t>
    </dgm:pt>
    <dgm:pt modelId="{D1E20580-6DD2-4A2C-9A2F-1872DD3FDE6A}" type="sibTrans" cxnId="{FCF43A47-704C-44C5-AC8F-6A3704E2565B}">
      <dgm:prSet/>
      <dgm:spPr/>
      <dgm:t>
        <a:bodyPr/>
        <a:lstStyle/>
        <a:p>
          <a:endParaRPr lang="uk-UA"/>
        </a:p>
      </dgm:t>
    </dgm:pt>
    <dgm:pt modelId="{6C905AD8-C3CF-4A36-B83E-FBB029E5BFB9}">
      <dgm:prSet custT="1"/>
      <dgm:spPr/>
      <dgm:t>
        <a:bodyPr/>
        <a:lstStyle/>
        <a:p>
          <a:pPr rtl="0"/>
          <a:r>
            <a:rPr lang="uk-UA" sz="2800" dirty="0" smtClean="0">
              <a:latin typeface="GOST type B" pitchFamily="34" charset="0"/>
            </a:rPr>
            <a:t>Обсяг випуску виробів</a:t>
          </a:r>
          <a:endParaRPr lang="uk-UA" sz="2800" dirty="0">
            <a:latin typeface="GOST type B" pitchFamily="34" charset="0"/>
          </a:endParaRPr>
        </a:p>
      </dgm:t>
    </dgm:pt>
    <dgm:pt modelId="{35A77184-3220-493C-A36F-AC7CBF6FCFC4}" type="parTrans" cxnId="{1B2F06A5-C051-48A0-8BAB-47325DB8372B}">
      <dgm:prSet/>
      <dgm:spPr/>
      <dgm:t>
        <a:bodyPr/>
        <a:lstStyle/>
        <a:p>
          <a:endParaRPr lang="uk-UA"/>
        </a:p>
      </dgm:t>
    </dgm:pt>
    <dgm:pt modelId="{E3375BA9-598E-418C-9044-C74CFE28D822}" type="sibTrans" cxnId="{1B2F06A5-C051-48A0-8BAB-47325DB8372B}">
      <dgm:prSet/>
      <dgm:spPr/>
      <dgm:t>
        <a:bodyPr/>
        <a:lstStyle/>
        <a:p>
          <a:endParaRPr lang="uk-UA"/>
        </a:p>
      </dgm:t>
    </dgm:pt>
    <dgm:pt modelId="{8127ECDF-292C-4D91-9493-B9A7A41CC669}">
      <dgm:prSet custT="1"/>
      <dgm:spPr/>
      <dgm:t>
        <a:bodyPr/>
        <a:lstStyle/>
        <a:p>
          <a:pPr rtl="0"/>
          <a:r>
            <a:rPr lang="uk-UA" sz="2800" dirty="0" smtClean="0">
              <a:latin typeface="GOST type B" pitchFamily="34" charset="0"/>
            </a:rPr>
            <a:t>Малий</a:t>
          </a:r>
          <a:endParaRPr lang="uk-UA" sz="2800" dirty="0">
            <a:latin typeface="GOST type B" pitchFamily="34" charset="0"/>
          </a:endParaRPr>
        </a:p>
      </dgm:t>
    </dgm:pt>
    <dgm:pt modelId="{287EE5F0-44CD-4391-8A60-1044BBF42E06}" type="parTrans" cxnId="{0ED45733-8938-4B87-9D77-04F0E8581869}">
      <dgm:prSet/>
      <dgm:spPr/>
      <dgm:t>
        <a:bodyPr/>
        <a:lstStyle/>
        <a:p>
          <a:endParaRPr lang="uk-UA"/>
        </a:p>
      </dgm:t>
    </dgm:pt>
    <dgm:pt modelId="{C6F3250F-1E2D-471A-B7DB-785E3BD86AF9}" type="sibTrans" cxnId="{0ED45733-8938-4B87-9D77-04F0E8581869}">
      <dgm:prSet/>
      <dgm:spPr/>
      <dgm:t>
        <a:bodyPr/>
        <a:lstStyle/>
        <a:p>
          <a:endParaRPr lang="uk-UA"/>
        </a:p>
      </dgm:t>
    </dgm:pt>
    <dgm:pt modelId="{B995EF35-D39D-462F-9802-76192E8037E0}">
      <dgm:prSet custT="1"/>
      <dgm:spPr/>
      <dgm:t>
        <a:bodyPr/>
        <a:lstStyle/>
        <a:p>
          <a:pPr rtl="0"/>
          <a:r>
            <a:rPr lang="uk-UA" sz="2800" dirty="0" smtClean="0">
              <a:latin typeface="GOST type B" pitchFamily="34" charset="0"/>
            </a:rPr>
            <a:t>Кількість найменувань і типорозмірів деталей, що випускаються</a:t>
          </a:r>
          <a:endParaRPr lang="uk-UA" sz="2800" dirty="0">
            <a:latin typeface="GOST type B" pitchFamily="34" charset="0"/>
          </a:endParaRPr>
        </a:p>
      </dgm:t>
    </dgm:pt>
    <dgm:pt modelId="{2A14E13B-948F-4080-B7D7-D89C8D111B62}" type="parTrans" cxnId="{1655886B-448B-4577-80A5-CB376BA33A11}">
      <dgm:prSet/>
      <dgm:spPr/>
      <dgm:t>
        <a:bodyPr/>
        <a:lstStyle/>
        <a:p>
          <a:endParaRPr lang="uk-UA"/>
        </a:p>
      </dgm:t>
    </dgm:pt>
    <dgm:pt modelId="{38FDA257-3501-48C2-8A12-87C075062B35}" type="sibTrans" cxnId="{1655886B-448B-4577-80A5-CB376BA33A11}">
      <dgm:prSet/>
      <dgm:spPr/>
      <dgm:t>
        <a:bodyPr/>
        <a:lstStyle/>
        <a:p>
          <a:endParaRPr lang="uk-UA"/>
        </a:p>
      </dgm:t>
    </dgm:pt>
    <dgm:pt modelId="{CDA11B63-B68B-4678-AD4E-967FA6D47DAA}">
      <dgm:prSet custT="1"/>
      <dgm:spPr/>
      <dgm:t>
        <a:bodyPr/>
        <a:lstStyle/>
        <a:p>
          <a:pPr rtl="0"/>
          <a:r>
            <a:rPr lang="uk-UA" sz="2800" dirty="0" smtClean="0">
              <a:latin typeface="GOST type B" pitchFamily="34" charset="0"/>
            </a:rPr>
            <a:t>Велика і постійно змінюється</a:t>
          </a:r>
          <a:endParaRPr lang="uk-UA" sz="2800" dirty="0">
            <a:latin typeface="GOST type B" pitchFamily="34" charset="0"/>
          </a:endParaRPr>
        </a:p>
      </dgm:t>
    </dgm:pt>
    <dgm:pt modelId="{EADDD4A3-2F0F-4DB8-94FC-E6F563E1EB04}" type="parTrans" cxnId="{917FD3DF-5189-4C13-822A-E2FBA2AF56DE}">
      <dgm:prSet/>
      <dgm:spPr/>
      <dgm:t>
        <a:bodyPr/>
        <a:lstStyle/>
        <a:p>
          <a:endParaRPr lang="uk-UA"/>
        </a:p>
      </dgm:t>
    </dgm:pt>
    <dgm:pt modelId="{82D69B98-FEB4-47FF-8639-82BC9C7D1621}" type="sibTrans" cxnId="{917FD3DF-5189-4C13-822A-E2FBA2AF56DE}">
      <dgm:prSet/>
      <dgm:spPr/>
      <dgm:t>
        <a:bodyPr/>
        <a:lstStyle/>
        <a:p>
          <a:endParaRPr lang="uk-UA"/>
        </a:p>
      </dgm:t>
    </dgm:pt>
    <dgm:pt modelId="{4A658644-2E9F-4B4B-896F-7B91D7DE2076}">
      <dgm:prSet custT="1"/>
      <dgm:spPr/>
      <dgm:t>
        <a:bodyPr/>
        <a:lstStyle/>
        <a:p>
          <a:pPr rtl="0"/>
          <a:r>
            <a:rPr lang="uk-UA" sz="2800" dirty="0" smtClean="0">
              <a:latin typeface="GOST type B" pitchFamily="34" charset="0"/>
            </a:rPr>
            <a:t>Повторюваність партій (серій)</a:t>
          </a:r>
          <a:endParaRPr lang="uk-UA" sz="2800" dirty="0">
            <a:latin typeface="GOST type B" pitchFamily="34" charset="0"/>
          </a:endParaRPr>
        </a:p>
      </dgm:t>
    </dgm:pt>
    <dgm:pt modelId="{088D5656-92B4-4328-896F-B09B8C281F05}" type="parTrans" cxnId="{036F49E5-BFDC-4EA2-A2D8-52A2624C0BF8}">
      <dgm:prSet/>
      <dgm:spPr/>
      <dgm:t>
        <a:bodyPr/>
        <a:lstStyle/>
        <a:p>
          <a:endParaRPr lang="uk-UA"/>
        </a:p>
      </dgm:t>
    </dgm:pt>
    <dgm:pt modelId="{A162D936-8058-489C-BA24-01224B272589}" type="sibTrans" cxnId="{036F49E5-BFDC-4EA2-A2D8-52A2624C0BF8}">
      <dgm:prSet/>
      <dgm:spPr/>
      <dgm:t>
        <a:bodyPr/>
        <a:lstStyle/>
        <a:p>
          <a:endParaRPr lang="uk-UA"/>
        </a:p>
      </dgm:t>
    </dgm:pt>
    <dgm:pt modelId="{4D01ED1B-DAB3-467C-8849-B8C1BE8DC6AB}">
      <dgm:prSet custT="1"/>
      <dgm:spPr/>
      <dgm:t>
        <a:bodyPr/>
        <a:lstStyle/>
        <a:p>
          <a:pPr rtl="0"/>
          <a:r>
            <a:rPr lang="uk-UA" sz="2800" dirty="0" smtClean="0">
              <a:latin typeface="GOST type B" pitchFamily="34" charset="0"/>
            </a:rPr>
            <a:t>Немає</a:t>
          </a:r>
          <a:endParaRPr lang="uk-UA" sz="2800" dirty="0">
            <a:latin typeface="GOST type B" pitchFamily="34" charset="0"/>
          </a:endParaRPr>
        </a:p>
      </dgm:t>
    </dgm:pt>
    <dgm:pt modelId="{0D370694-8A93-4538-864B-581182E45161}" type="parTrans" cxnId="{9AD7E5FC-0EEF-44B0-9D7B-41573CC298E9}">
      <dgm:prSet/>
      <dgm:spPr/>
      <dgm:t>
        <a:bodyPr/>
        <a:lstStyle/>
        <a:p>
          <a:endParaRPr lang="uk-UA"/>
        </a:p>
      </dgm:t>
    </dgm:pt>
    <dgm:pt modelId="{13BA9D76-B2EF-4D62-A744-F08658430A1A}" type="sibTrans" cxnId="{9AD7E5FC-0EEF-44B0-9D7B-41573CC298E9}">
      <dgm:prSet/>
      <dgm:spPr/>
      <dgm:t>
        <a:bodyPr/>
        <a:lstStyle/>
        <a:p>
          <a:endParaRPr lang="uk-UA"/>
        </a:p>
      </dgm:t>
    </dgm:pt>
    <dgm:pt modelId="{3D6A07BE-A38A-4801-BE68-9635819BD8D6}">
      <dgm:prSet custT="1"/>
      <dgm:spPr/>
      <dgm:t>
        <a:bodyPr/>
        <a:lstStyle/>
        <a:p>
          <a:pPr rtl="0"/>
          <a:r>
            <a:rPr lang="uk-UA" sz="2800" dirty="0" smtClean="0">
              <a:latin typeface="GOST type B" pitchFamily="34" charset="0"/>
            </a:rPr>
            <a:t>Обладнання (верстати)</a:t>
          </a:r>
          <a:endParaRPr lang="uk-UA" sz="2800" dirty="0">
            <a:latin typeface="GOST type B" pitchFamily="34" charset="0"/>
          </a:endParaRPr>
        </a:p>
      </dgm:t>
    </dgm:pt>
    <dgm:pt modelId="{042185BC-703B-45DD-8E1F-A503730CFC16}" type="parTrans" cxnId="{C59E9C3C-108E-44EF-9DCF-7F14AC9D79E7}">
      <dgm:prSet/>
      <dgm:spPr/>
      <dgm:t>
        <a:bodyPr/>
        <a:lstStyle/>
        <a:p>
          <a:endParaRPr lang="uk-UA"/>
        </a:p>
      </dgm:t>
    </dgm:pt>
    <dgm:pt modelId="{6818F7A5-0486-4A13-B074-714AD248EAFE}" type="sibTrans" cxnId="{C59E9C3C-108E-44EF-9DCF-7F14AC9D79E7}">
      <dgm:prSet/>
      <dgm:spPr/>
      <dgm:t>
        <a:bodyPr/>
        <a:lstStyle/>
        <a:p>
          <a:endParaRPr lang="uk-UA"/>
        </a:p>
      </dgm:t>
    </dgm:pt>
    <dgm:pt modelId="{6F2F55D4-A6C0-466C-8D15-6CC4266BD113}">
      <dgm:prSet custT="1"/>
      <dgm:spPr/>
      <dgm:t>
        <a:bodyPr/>
        <a:lstStyle/>
        <a:p>
          <a:pPr rtl="0"/>
          <a:r>
            <a:rPr lang="uk-UA" sz="2800" dirty="0" smtClean="0">
              <a:latin typeface="GOST type B" pitchFamily="34" charset="0"/>
            </a:rPr>
            <a:t>Універсальне</a:t>
          </a:r>
          <a:endParaRPr lang="uk-UA" sz="2800" dirty="0">
            <a:latin typeface="GOST type B" pitchFamily="34" charset="0"/>
          </a:endParaRPr>
        </a:p>
      </dgm:t>
    </dgm:pt>
    <dgm:pt modelId="{FF689F58-4305-443F-8698-21103E763161}" type="parTrans" cxnId="{FA17241E-7455-4139-B744-2552E6891E12}">
      <dgm:prSet/>
      <dgm:spPr/>
      <dgm:t>
        <a:bodyPr/>
        <a:lstStyle/>
        <a:p>
          <a:endParaRPr lang="uk-UA"/>
        </a:p>
      </dgm:t>
    </dgm:pt>
    <dgm:pt modelId="{A6661B77-9215-4FDE-B004-5860BF1DA685}" type="sibTrans" cxnId="{FA17241E-7455-4139-B744-2552E6891E12}">
      <dgm:prSet/>
      <dgm:spPr/>
      <dgm:t>
        <a:bodyPr/>
        <a:lstStyle/>
        <a:p>
          <a:endParaRPr lang="uk-UA"/>
        </a:p>
      </dgm:t>
    </dgm:pt>
    <dgm:pt modelId="{D97599EE-9F35-430D-9C97-864DBA278792}" type="pres">
      <dgm:prSet presAssocID="{B932E84B-D851-4126-8F4C-E58C70293532}" presName="Name0" presStyleCnt="0">
        <dgm:presLayoutVars>
          <dgm:dir/>
          <dgm:animLvl val="lvl"/>
          <dgm:resizeHandles val="exact"/>
        </dgm:presLayoutVars>
      </dgm:prSet>
      <dgm:spPr/>
      <dgm:t>
        <a:bodyPr/>
        <a:lstStyle/>
        <a:p>
          <a:endParaRPr lang="uk-UA"/>
        </a:p>
      </dgm:t>
    </dgm:pt>
    <dgm:pt modelId="{B9E24601-1361-402B-AA36-1DB253156DC5}" type="pres">
      <dgm:prSet presAssocID="{0B3A30F5-CDCC-4CAB-9080-19FC3234FB14}" presName="linNode" presStyleCnt="0"/>
      <dgm:spPr/>
    </dgm:pt>
    <dgm:pt modelId="{3BB513F4-CCEE-4D06-A3AA-74795330AAD2}" type="pres">
      <dgm:prSet presAssocID="{0B3A30F5-CDCC-4CAB-9080-19FC3234FB14}" presName="parentText" presStyleLbl="node1" presStyleIdx="0" presStyleCnt="5" custScaleX="178589" custLinFactNeighborY="-281">
        <dgm:presLayoutVars>
          <dgm:chMax val="1"/>
          <dgm:bulletEnabled val="1"/>
        </dgm:presLayoutVars>
      </dgm:prSet>
      <dgm:spPr/>
      <dgm:t>
        <a:bodyPr/>
        <a:lstStyle/>
        <a:p>
          <a:endParaRPr lang="uk-UA"/>
        </a:p>
      </dgm:t>
    </dgm:pt>
    <dgm:pt modelId="{109F1DF4-8C43-48A4-A8EF-AFED3FD3C185}" type="pres">
      <dgm:prSet presAssocID="{0B3A30F5-CDCC-4CAB-9080-19FC3234FB14}" presName="descendantText" presStyleLbl="alignAccFollowNode1" presStyleIdx="0" presStyleCnt="5">
        <dgm:presLayoutVars>
          <dgm:bulletEnabled val="1"/>
        </dgm:presLayoutVars>
      </dgm:prSet>
      <dgm:spPr/>
      <dgm:t>
        <a:bodyPr/>
        <a:lstStyle/>
        <a:p>
          <a:endParaRPr lang="uk-UA"/>
        </a:p>
      </dgm:t>
    </dgm:pt>
    <dgm:pt modelId="{7F8C0EC9-C9E4-4F47-BD13-8A8A315FF84F}" type="pres">
      <dgm:prSet presAssocID="{2893320C-CB40-448A-8FE0-81E062B1282B}" presName="sp" presStyleCnt="0"/>
      <dgm:spPr/>
    </dgm:pt>
    <dgm:pt modelId="{D22ED72A-9C96-4D43-9360-3401F15097E1}" type="pres">
      <dgm:prSet presAssocID="{6C905AD8-C3CF-4A36-B83E-FBB029E5BFB9}" presName="linNode" presStyleCnt="0"/>
      <dgm:spPr/>
    </dgm:pt>
    <dgm:pt modelId="{3C6A57EC-CBB0-4ADA-B774-950538CA4A7A}" type="pres">
      <dgm:prSet presAssocID="{6C905AD8-C3CF-4A36-B83E-FBB029E5BFB9}" presName="parentText" presStyleLbl="node1" presStyleIdx="1" presStyleCnt="5" custScaleX="178589">
        <dgm:presLayoutVars>
          <dgm:chMax val="1"/>
          <dgm:bulletEnabled val="1"/>
        </dgm:presLayoutVars>
      </dgm:prSet>
      <dgm:spPr/>
      <dgm:t>
        <a:bodyPr/>
        <a:lstStyle/>
        <a:p>
          <a:endParaRPr lang="uk-UA"/>
        </a:p>
      </dgm:t>
    </dgm:pt>
    <dgm:pt modelId="{D43144C2-EC60-4999-8EF9-72FEC0085A16}" type="pres">
      <dgm:prSet presAssocID="{6C905AD8-C3CF-4A36-B83E-FBB029E5BFB9}" presName="descendantText" presStyleLbl="alignAccFollowNode1" presStyleIdx="1" presStyleCnt="5">
        <dgm:presLayoutVars>
          <dgm:bulletEnabled val="1"/>
        </dgm:presLayoutVars>
      </dgm:prSet>
      <dgm:spPr/>
      <dgm:t>
        <a:bodyPr/>
        <a:lstStyle/>
        <a:p>
          <a:endParaRPr lang="uk-UA"/>
        </a:p>
      </dgm:t>
    </dgm:pt>
    <dgm:pt modelId="{6696E025-8420-4958-B92C-F7151FD4754B}" type="pres">
      <dgm:prSet presAssocID="{E3375BA9-598E-418C-9044-C74CFE28D822}" presName="sp" presStyleCnt="0"/>
      <dgm:spPr/>
    </dgm:pt>
    <dgm:pt modelId="{FED62B33-789C-473A-B05C-2BECC705D8C4}" type="pres">
      <dgm:prSet presAssocID="{B995EF35-D39D-462F-9802-76192E8037E0}" presName="linNode" presStyleCnt="0"/>
      <dgm:spPr/>
    </dgm:pt>
    <dgm:pt modelId="{C7D6613C-232D-45FF-B0F1-177CA801E8FD}" type="pres">
      <dgm:prSet presAssocID="{B995EF35-D39D-462F-9802-76192E8037E0}" presName="parentText" presStyleLbl="node1" presStyleIdx="2" presStyleCnt="5" custScaleX="178190" custScaleY="146787">
        <dgm:presLayoutVars>
          <dgm:chMax val="1"/>
          <dgm:bulletEnabled val="1"/>
        </dgm:presLayoutVars>
      </dgm:prSet>
      <dgm:spPr/>
      <dgm:t>
        <a:bodyPr/>
        <a:lstStyle/>
        <a:p>
          <a:endParaRPr lang="uk-UA"/>
        </a:p>
      </dgm:t>
    </dgm:pt>
    <dgm:pt modelId="{57BD47F8-86AB-4168-B6E6-84E68DC7FD3C}" type="pres">
      <dgm:prSet presAssocID="{B995EF35-D39D-462F-9802-76192E8037E0}" presName="descendantText" presStyleLbl="alignAccFollowNode1" presStyleIdx="2" presStyleCnt="5">
        <dgm:presLayoutVars>
          <dgm:bulletEnabled val="1"/>
        </dgm:presLayoutVars>
      </dgm:prSet>
      <dgm:spPr/>
      <dgm:t>
        <a:bodyPr/>
        <a:lstStyle/>
        <a:p>
          <a:endParaRPr lang="uk-UA"/>
        </a:p>
      </dgm:t>
    </dgm:pt>
    <dgm:pt modelId="{8A6109E4-9596-46F7-9043-F679AA8D2024}" type="pres">
      <dgm:prSet presAssocID="{38FDA257-3501-48C2-8A12-87C075062B35}" presName="sp" presStyleCnt="0"/>
      <dgm:spPr/>
    </dgm:pt>
    <dgm:pt modelId="{A69A2DCD-1AAF-4C23-A714-9C2EE5F0FDF7}" type="pres">
      <dgm:prSet presAssocID="{4A658644-2E9F-4B4B-896F-7B91D7DE2076}" presName="linNode" presStyleCnt="0"/>
      <dgm:spPr/>
    </dgm:pt>
    <dgm:pt modelId="{11FA3CF9-91A1-4A7D-8B95-51135D8E0EE5}" type="pres">
      <dgm:prSet presAssocID="{4A658644-2E9F-4B4B-896F-7B91D7DE2076}" presName="parentText" presStyleLbl="node1" presStyleIdx="3" presStyleCnt="5" custScaleX="178589">
        <dgm:presLayoutVars>
          <dgm:chMax val="1"/>
          <dgm:bulletEnabled val="1"/>
        </dgm:presLayoutVars>
      </dgm:prSet>
      <dgm:spPr/>
      <dgm:t>
        <a:bodyPr/>
        <a:lstStyle/>
        <a:p>
          <a:endParaRPr lang="uk-UA"/>
        </a:p>
      </dgm:t>
    </dgm:pt>
    <dgm:pt modelId="{7EC21E18-5837-49F8-8459-3113D8E93E87}" type="pres">
      <dgm:prSet presAssocID="{4A658644-2E9F-4B4B-896F-7B91D7DE2076}" presName="descendantText" presStyleLbl="alignAccFollowNode1" presStyleIdx="3" presStyleCnt="5">
        <dgm:presLayoutVars>
          <dgm:bulletEnabled val="1"/>
        </dgm:presLayoutVars>
      </dgm:prSet>
      <dgm:spPr/>
      <dgm:t>
        <a:bodyPr/>
        <a:lstStyle/>
        <a:p>
          <a:endParaRPr lang="uk-UA"/>
        </a:p>
      </dgm:t>
    </dgm:pt>
    <dgm:pt modelId="{31B185DE-9B45-44BF-8701-5C1F849F9266}" type="pres">
      <dgm:prSet presAssocID="{A162D936-8058-489C-BA24-01224B272589}" presName="sp" presStyleCnt="0"/>
      <dgm:spPr/>
    </dgm:pt>
    <dgm:pt modelId="{4C9B54A7-3910-4737-9907-B0B70543F182}" type="pres">
      <dgm:prSet presAssocID="{3D6A07BE-A38A-4801-BE68-9635819BD8D6}" presName="linNode" presStyleCnt="0"/>
      <dgm:spPr/>
    </dgm:pt>
    <dgm:pt modelId="{B0656297-51D0-4983-B8DF-ED0718827E31}" type="pres">
      <dgm:prSet presAssocID="{3D6A07BE-A38A-4801-BE68-9635819BD8D6}" presName="parentText" presStyleLbl="node1" presStyleIdx="4" presStyleCnt="5" custScaleX="178589" custLinFactNeighborX="-2717" custLinFactNeighborY="-3200">
        <dgm:presLayoutVars>
          <dgm:chMax val="1"/>
          <dgm:bulletEnabled val="1"/>
        </dgm:presLayoutVars>
      </dgm:prSet>
      <dgm:spPr/>
      <dgm:t>
        <a:bodyPr/>
        <a:lstStyle/>
        <a:p>
          <a:endParaRPr lang="uk-UA"/>
        </a:p>
      </dgm:t>
    </dgm:pt>
    <dgm:pt modelId="{1FE5647F-6F6D-43BB-AE9A-DBCB72032EA2}" type="pres">
      <dgm:prSet presAssocID="{3D6A07BE-A38A-4801-BE68-9635819BD8D6}" presName="descendantText" presStyleLbl="alignAccFollowNode1" presStyleIdx="4" presStyleCnt="5">
        <dgm:presLayoutVars>
          <dgm:bulletEnabled val="1"/>
        </dgm:presLayoutVars>
      </dgm:prSet>
      <dgm:spPr/>
      <dgm:t>
        <a:bodyPr/>
        <a:lstStyle/>
        <a:p>
          <a:endParaRPr lang="uk-UA"/>
        </a:p>
      </dgm:t>
    </dgm:pt>
  </dgm:ptLst>
  <dgm:cxnLst>
    <dgm:cxn modelId="{BB0E7BE0-845C-47E9-8C7D-6C5025721053}" type="presOf" srcId="{0B3A30F5-CDCC-4CAB-9080-19FC3234FB14}" destId="{3BB513F4-CCEE-4D06-A3AA-74795330AAD2}" srcOrd="0" destOrd="0" presId="urn:microsoft.com/office/officeart/2005/8/layout/vList5"/>
    <dgm:cxn modelId="{98454432-6C7D-4995-BA7A-00C63BE511BD}" type="presOf" srcId="{6C828945-AFEB-470D-9CA0-701761AF5A7E}" destId="{109F1DF4-8C43-48A4-A8EF-AFED3FD3C185}" srcOrd="0" destOrd="0" presId="urn:microsoft.com/office/officeart/2005/8/layout/vList5"/>
    <dgm:cxn modelId="{B749FEB5-301D-4DB2-B9B0-76545E9A9803}" type="presOf" srcId="{4A658644-2E9F-4B4B-896F-7B91D7DE2076}" destId="{11FA3CF9-91A1-4A7D-8B95-51135D8E0EE5}" srcOrd="0" destOrd="0" presId="urn:microsoft.com/office/officeart/2005/8/layout/vList5"/>
    <dgm:cxn modelId="{C59E9C3C-108E-44EF-9DCF-7F14AC9D79E7}" srcId="{B932E84B-D851-4126-8F4C-E58C70293532}" destId="{3D6A07BE-A38A-4801-BE68-9635819BD8D6}" srcOrd="4" destOrd="0" parTransId="{042185BC-703B-45DD-8E1F-A503730CFC16}" sibTransId="{6818F7A5-0486-4A13-B074-714AD248EAFE}"/>
    <dgm:cxn modelId="{917FD3DF-5189-4C13-822A-E2FBA2AF56DE}" srcId="{B995EF35-D39D-462F-9802-76192E8037E0}" destId="{CDA11B63-B68B-4678-AD4E-967FA6D47DAA}" srcOrd="0" destOrd="0" parTransId="{EADDD4A3-2F0F-4DB8-94FC-E6F563E1EB04}" sibTransId="{82D69B98-FEB4-47FF-8639-82BC9C7D1621}"/>
    <dgm:cxn modelId="{0ED45733-8938-4B87-9D77-04F0E8581869}" srcId="{6C905AD8-C3CF-4A36-B83E-FBB029E5BFB9}" destId="{8127ECDF-292C-4D91-9493-B9A7A41CC669}" srcOrd="0" destOrd="0" parTransId="{287EE5F0-44CD-4391-8A60-1044BBF42E06}" sibTransId="{C6F3250F-1E2D-471A-B7DB-785E3BD86AF9}"/>
    <dgm:cxn modelId="{5479CC06-5AEA-4441-B451-B42999DA96E7}" type="presOf" srcId="{B932E84B-D851-4126-8F4C-E58C70293532}" destId="{D97599EE-9F35-430D-9C97-864DBA278792}" srcOrd="0" destOrd="0" presId="urn:microsoft.com/office/officeart/2005/8/layout/vList5"/>
    <dgm:cxn modelId="{4ABE9916-8122-4BB9-9DC4-4283AB3298E0}" srcId="{B932E84B-D851-4126-8F4C-E58C70293532}" destId="{0B3A30F5-CDCC-4CAB-9080-19FC3234FB14}" srcOrd="0" destOrd="0" parTransId="{09AF6CC8-974F-41C5-8F7C-E7D877FAC6EE}" sibTransId="{2893320C-CB40-448A-8FE0-81E062B1282B}"/>
    <dgm:cxn modelId="{4D4C5722-DE7A-4BA0-8582-4ECD5455F7B8}" type="presOf" srcId="{6C905AD8-C3CF-4A36-B83E-FBB029E5BFB9}" destId="{3C6A57EC-CBB0-4ADA-B774-950538CA4A7A}" srcOrd="0" destOrd="0" presId="urn:microsoft.com/office/officeart/2005/8/layout/vList5"/>
    <dgm:cxn modelId="{FA0576AF-FA20-4382-BB45-BADFCC99EB5B}" type="presOf" srcId="{3D6A07BE-A38A-4801-BE68-9635819BD8D6}" destId="{B0656297-51D0-4983-B8DF-ED0718827E31}" srcOrd="0" destOrd="0" presId="urn:microsoft.com/office/officeart/2005/8/layout/vList5"/>
    <dgm:cxn modelId="{9AD7E5FC-0EEF-44B0-9D7B-41573CC298E9}" srcId="{4A658644-2E9F-4B4B-896F-7B91D7DE2076}" destId="{4D01ED1B-DAB3-467C-8849-B8C1BE8DC6AB}" srcOrd="0" destOrd="0" parTransId="{0D370694-8A93-4538-864B-581182E45161}" sibTransId="{13BA9D76-B2EF-4D62-A744-F08658430A1A}"/>
    <dgm:cxn modelId="{F4F71806-7022-4EE2-958C-73D5B5E5AE66}" type="presOf" srcId="{8127ECDF-292C-4D91-9493-B9A7A41CC669}" destId="{D43144C2-EC60-4999-8EF9-72FEC0085A16}" srcOrd="0" destOrd="0" presId="urn:microsoft.com/office/officeart/2005/8/layout/vList5"/>
    <dgm:cxn modelId="{FA17241E-7455-4139-B744-2552E6891E12}" srcId="{3D6A07BE-A38A-4801-BE68-9635819BD8D6}" destId="{6F2F55D4-A6C0-466C-8D15-6CC4266BD113}" srcOrd="0" destOrd="0" parTransId="{FF689F58-4305-443F-8698-21103E763161}" sibTransId="{A6661B77-9215-4FDE-B004-5860BF1DA685}"/>
    <dgm:cxn modelId="{036F49E5-BFDC-4EA2-A2D8-52A2624C0BF8}" srcId="{B932E84B-D851-4126-8F4C-E58C70293532}" destId="{4A658644-2E9F-4B4B-896F-7B91D7DE2076}" srcOrd="3" destOrd="0" parTransId="{088D5656-92B4-4328-896F-B09B8C281F05}" sibTransId="{A162D936-8058-489C-BA24-01224B272589}"/>
    <dgm:cxn modelId="{FCF43A47-704C-44C5-AC8F-6A3704E2565B}" srcId="{0B3A30F5-CDCC-4CAB-9080-19FC3234FB14}" destId="{6C828945-AFEB-470D-9CA0-701761AF5A7E}" srcOrd="0" destOrd="0" parTransId="{14B345AC-5BCA-481C-812D-21BBE7E38AE4}" sibTransId="{D1E20580-6DD2-4A2C-9A2F-1872DD3FDE6A}"/>
    <dgm:cxn modelId="{947DDBA9-E346-4D8B-AE20-7FC0481BAF04}" type="presOf" srcId="{B995EF35-D39D-462F-9802-76192E8037E0}" destId="{C7D6613C-232D-45FF-B0F1-177CA801E8FD}" srcOrd="0" destOrd="0" presId="urn:microsoft.com/office/officeart/2005/8/layout/vList5"/>
    <dgm:cxn modelId="{603CCD9F-D843-454C-945F-D0A418B4AE10}" type="presOf" srcId="{6F2F55D4-A6C0-466C-8D15-6CC4266BD113}" destId="{1FE5647F-6F6D-43BB-AE9A-DBCB72032EA2}" srcOrd="0" destOrd="0" presId="urn:microsoft.com/office/officeart/2005/8/layout/vList5"/>
    <dgm:cxn modelId="{1B2F06A5-C051-48A0-8BAB-47325DB8372B}" srcId="{B932E84B-D851-4126-8F4C-E58C70293532}" destId="{6C905AD8-C3CF-4A36-B83E-FBB029E5BFB9}" srcOrd="1" destOrd="0" parTransId="{35A77184-3220-493C-A36F-AC7CBF6FCFC4}" sibTransId="{E3375BA9-598E-418C-9044-C74CFE28D822}"/>
    <dgm:cxn modelId="{AB8E8245-A739-477F-99A5-819D7BE6F0E2}" type="presOf" srcId="{4D01ED1B-DAB3-467C-8849-B8C1BE8DC6AB}" destId="{7EC21E18-5837-49F8-8459-3113D8E93E87}" srcOrd="0" destOrd="0" presId="urn:microsoft.com/office/officeart/2005/8/layout/vList5"/>
    <dgm:cxn modelId="{1655886B-448B-4577-80A5-CB376BA33A11}" srcId="{B932E84B-D851-4126-8F4C-E58C70293532}" destId="{B995EF35-D39D-462F-9802-76192E8037E0}" srcOrd="2" destOrd="0" parTransId="{2A14E13B-948F-4080-B7D7-D89C8D111B62}" sibTransId="{38FDA257-3501-48C2-8A12-87C075062B35}"/>
    <dgm:cxn modelId="{B5BB5EF2-2D95-4E99-89E6-FBE2AF74AAE9}" type="presOf" srcId="{CDA11B63-B68B-4678-AD4E-967FA6D47DAA}" destId="{57BD47F8-86AB-4168-B6E6-84E68DC7FD3C}" srcOrd="0" destOrd="0" presId="urn:microsoft.com/office/officeart/2005/8/layout/vList5"/>
    <dgm:cxn modelId="{8696A9AA-8065-406D-9C87-4E51BC2AADF6}" type="presParOf" srcId="{D97599EE-9F35-430D-9C97-864DBA278792}" destId="{B9E24601-1361-402B-AA36-1DB253156DC5}" srcOrd="0" destOrd="0" presId="urn:microsoft.com/office/officeart/2005/8/layout/vList5"/>
    <dgm:cxn modelId="{B32734C1-88DD-412B-8ACE-8F8F7B548571}" type="presParOf" srcId="{B9E24601-1361-402B-AA36-1DB253156DC5}" destId="{3BB513F4-CCEE-4D06-A3AA-74795330AAD2}" srcOrd="0" destOrd="0" presId="urn:microsoft.com/office/officeart/2005/8/layout/vList5"/>
    <dgm:cxn modelId="{8E4FE710-237B-47FB-9C7C-7661D9967428}" type="presParOf" srcId="{B9E24601-1361-402B-AA36-1DB253156DC5}" destId="{109F1DF4-8C43-48A4-A8EF-AFED3FD3C185}" srcOrd="1" destOrd="0" presId="urn:microsoft.com/office/officeart/2005/8/layout/vList5"/>
    <dgm:cxn modelId="{E755EA39-C951-416E-86A3-64661AF05BE0}" type="presParOf" srcId="{D97599EE-9F35-430D-9C97-864DBA278792}" destId="{7F8C0EC9-C9E4-4F47-BD13-8A8A315FF84F}" srcOrd="1" destOrd="0" presId="urn:microsoft.com/office/officeart/2005/8/layout/vList5"/>
    <dgm:cxn modelId="{ECBCA350-905C-41F2-B812-92964B3C172B}" type="presParOf" srcId="{D97599EE-9F35-430D-9C97-864DBA278792}" destId="{D22ED72A-9C96-4D43-9360-3401F15097E1}" srcOrd="2" destOrd="0" presId="urn:microsoft.com/office/officeart/2005/8/layout/vList5"/>
    <dgm:cxn modelId="{F3BC837C-CE90-48A2-89A8-011C6BE0E536}" type="presParOf" srcId="{D22ED72A-9C96-4D43-9360-3401F15097E1}" destId="{3C6A57EC-CBB0-4ADA-B774-950538CA4A7A}" srcOrd="0" destOrd="0" presId="urn:microsoft.com/office/officeart/2005/8/layout/vList5"/>
    <dgm:cxn modelId="{291F9B74-DDBC-41E8-983C-1DDAF127427A}" type="presParOf" srcId="{D22ED72A-9C96-4D43-9360-3401F15097E1}" destId="{D43144C2-EC60-4999-8EF9-72FEC0085A16}" srcOrd="1" destOrd="0" presId="urn:microsoft.com/office/officeart/2005/8/layout/vList5"/>
    <dgm:cxn modelId="{515FAD0C-9E7B-4F11-811D-3A597C812794}" type="presParOf" srcId="{D97599EE-9F35-430D-9C97-864DBA278792}" destId="{6696E025-8420-4958-B92C-F7151FD4754B}" srcOrd="3" destOrd="0" presId="urn:microsoft.com/office/officeart/2005/8/layout/vList5"/>
    <dgm:cxn modelId="{CEF300EC-2C79-4740-85F3-BAC81FE0EB91}" type="presParOf" srcId="{D97599EE-9F35-430D-9C97-864DBA278792}" destId="{FED62B33-789C-473A-B05C-2BECC705D8C4}" srcOrd="4" destOrd="0" presId="urn:microsoft.com/office/officeart/2005/8/layout/vList5"/>
    <dgm:cxn modelId="{C765B831-CAF2-4871-9AAF-F2544F1924A2}" type="presParOf" srcId="{FED62B33-789C-473A-B05C-2BECC705D8C4}" destId="{C7D6613C-232D-45FF-B0F1-177CA801E8FD}" srcOrd="0" destOrd="0" presId="urn:microsoft.com/office/officeart/2005/8/layout/vList5"/>
    <dgm:cxn modelId="{3D0D0455-21A8-4610-9712-B2BCB16F5CDF}" type="presParOf" srcId="{FED62B33-789C-473A-B05C-2BECC705D8C4}" destId="{57BD47F8-86AB-4168-B6E6-84E68DC7FD3C}" srcOrd="1" destOrd="0" presId="urn:microsoft.com/office/officeart/2005/8/layout/vList5"/>
    <dgm:cxn modelId="{040A9492-D4BA-46A9-B020-43CBE2EE78BB}" type="presParOf" srcId="{D97599EE-9F35-430D-9C97-864DBA278792}" destId="{8A6109E4-9596-46F7-9043-F679AA8D2024}" srcOrd="5" destOrd="0" presId="urn:microsoft.com/office/officeart/2005/8/layout/vList5"/>
    <dgm:cxn modelId="{D6DCF20E-C1A7-4F88-80AE-ED43C340E472}" type="presParOf" srcId="{D97599EE-9F35-430D-9C97-864DBA278792}" destId="{A69A2DCD-1AAF-4C23-A714-9C2EE5F0FDF7}" srcOrd="6" destOrd="0" presId="urn:microsoft.com/office/officeart/2005/8/layout/vList5"/>
    <dgm:cxn modelId="{4DBE3CD3-068F-4894-89CB-CAD82AFBD07D}" type="presParOf" srcId="{A69A2DCD-1AAF-4C23-A714-9C2EE5F0FDF7}" destId="{11FA3CF9-91A1-4A7D-8B95-51135D8E0EE5}" srcOrd="0" destOrd="0" presId="urn:microsoft.com/office/officeart/2005/8/layout/vList5"/>
    <dgm:cxn modelId="{37330E3C-2C65-4741-8035-C28838BB6554}" type="presParOf" srcId="{A69A2DCD-1AAF-4C23-A714-9C2EE5F0FDF7}" destId="{7EC21E18-5837-49F8-8459-3113D8E93E87}" srcOrd="1" destOrd="0" presId="urn:microsoft.com/office/officeart/2005/8/layout/vList5"/>
    <dgm:cxn modelId="{729AB9C3-47F7-4567-B21D-9C47EFE69A09}" type="presParOf" srcId="{D97599EE-9F35-430D-9C97-864DBA278792}" destId="{31B185DE-9B45-44BF-8701-5C1F849F9266}" srcOrd="7" destOrd="0" presId="urn:microsoft.com/office/officeart/2005/8/layout/vList5"/>
    <dgm:cxn modelId="{FDCFAFCA-7C45-43FC-B0E4-095BBC2995B9}" type="presParOf" srcId="{D97599EE-9F35-430D-9C97-864DBA278792}" destId="{4C9B54A7-3910-4737-9907-B0B70543F182}" srcOrd="8" destOrd="0" presId="urn:microsoft.com/office/officeart/2005/8/layout/vList5"/>
    <dgm:cxn modelId="{C2A0B54C-3652-46A2-B7CF-7D7426B86C27}" type="presParOf" srcId="{4C9B54A7-3910-4737-9907-B0B70543F182}" destId="{B0656297-51D0-4983-B8DF-ED0718827E31}" srcOrd="0" destOrd="0" presId="urn:microsoft.com/office/officeart/2005/8/layout/vList5"/>
    <dgm:cxn modelId="{759091F8-220D-444A-8598-58C51E737BDC}" type="presParOf" srcId="{4C9B54A7-3910-4737-9907-B0B70543F182}" destId="{1FE5647F-6F6D-43BB-AE9A-DBCB72032EA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32E84B-D851-4126-8F4C-E58C702935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6DC3BDC7-6826-4E33-A4DD-96BC9F0A6E93}">
      <dgm:prSet custT="1"/>
      <dgm:spPr/>
      <dgm:t>
        <a:bodyPr/>
        <a:lstStyle/>
        <a:p>
          <a:pPr rtl="0"/>
          <a:r>
            <a:rPr lang="uk-UA" sz="2800" dirty="0" smtClean="0">
              <a:latin typeface="GOST type B" pitchFamily="34" charset="0"/>
            </a:rPr>
            <a:t>Пристрої</a:t>
          </a:r>
          <a:endParaRPr lang="uk-UA" sz="2800" dirty="0">
            <a:latin typeface="GOST type B" pitchFamily="34" charset="0"/>
          </a:endParaRPr>
        </a:p>
      </dgm:t>
    </dgm:pt>
    <dgm:pt modelId="{7F80D04D-DDCB-4622-A735-F53431470560}" type="parTrans" cxnId="{33D66B09-E094-49F1-A5D1-DF24D7B1FB0D}">
      <dgm:prSet/>
      <dgm:spPr/>
      <dgm:t>
        <a:bodyPr/>
        <a:lstStyle/>
        <a:p>
          <a:endParaRPr lang="uk-UA"/>
        </a:p>
      </dgm:t>
    </dgm:pt>
    <dgm:pt modelId="{550BAE50-1DE4-4AA3-BAAB-51C36EEA0C1C}" type="sibTrans" cxnId="{33D66B09-E094-49F1-A5D1-DF24D7B1FB0D}">
      <dgm:prSet/>
      <dgm:spPr/>
      <dgm:t>
        <a:bodyPr/>
        <a:lstStyle/>
        <a:p>
          <a:endParaRPr lang="uk-UA"/>
        </a:p>
      </dgm:t>
    </dgm:pt>
    <dgm:pt modelId="{B1714EF4-1A06-4377-94C2-81DCFCB33995}">
      <dgm:prSet custT="1"/>
      <dgm:spPr/>
      <dgm:t>
        <a:bodyPr/>
        <a:lstStyle/>
        <a:p>
          <a:pPr rtl="0"/>
          <a:r>
            <a:rPr lang="uk-UA" sz="2800" dirty="0" smtClean="0">
              <a:latin typeface="GOST type B" pitchFamily="34" charset="0"/>
            </a:rPr>
            <a:t>Переважно універсальні і тільки винятково спеціальні</a:t>
          </a:r>
          <a:endParaRPr lang="ru-RU" sz="2800" dirty="0">
            <a:latin typeface="GOST type B" pitchFamily="34" charset="0"/>
          </a:endParaRPr>
        </a:p>
      </dgm:t>
    </dgm:pt>
    <dgm:pt modelId="{64FE1D54-E667-4000-BDCD-58ED26A908C0}" type="parTrans" cxnId="{5C8ABB0C-8333-4473-8176-592336E164FF}">
      <dgm:prSet/>
      <dgm:spPr/>
      <dgm:t>
        <a:bodyPr/>
        <a:lstStyle/>
        <a:p>
          <a:endParaRPr lang="uk-UA"/>
        </a:p>
      </dgm:t>
    </dgm:pt>
    <dgm:pt modelId="{F99726F0-4F98-439B-9F17-8AE7378C49B1}" type="sibTrans" cxnId="{5C8ABB0C-8333-4473-8176-592336E164FF}">
      <dgm:prSet/>
      <dgm:spPr/>
      <dgm:t>
        <a:bodyPr/>
        <a:lstStyle/>
        <a:p>
          <a:endParaRPr lang="uk-UA"/>
        </a:p>
      </dgm:t>
    </dgm:pt>
    <dgm:pt modelId="{4A1A26A9-8143-4AA5-9D77-A18BB7825DCA}">
      <dgm:prSet custT="1"/>
      <dgm:spPr/>
      <dgm:t>
        <a:bodyPr/>
        <a:lstStyle/>
        <a:p>
          <a:pPr rtl="0"/>
          <a:r>
            <a:rPr lang="uk-UA" sz="2800" dirty="0" smtClean="0">
              <a:latin typeface="GOST type B" pitchFamily="34" charset="0"/>
            </a:rPr>
            <a:t>Різальний інструмент</a:t>
          </a:r>
          <a:endParaRPr lang="uk-UA" sz="2800" dirty="0">
            <a:latin typeface="GOST type B" pitchFamily="34" charset="0"/>
          </a:endParaRPr>
        </a:p>
      </dgm:t>
    </dgm:pt>
    <dgm:pt modelId="{958BB5EE-4939-4A34-BF50-036234BDE55A}" type="parTrans" cxnId="{36C0451F-4824-4507-91E4-0D1057D197E4}">
      <dgm:prSet/>
      <dgm:spPr/>
      <dgm:t>
        <a:bodyPr/>
        <a:lstStyle/>
        <a:p>
          <a:endParaRPr lang="uk-UA"/>
        </a:p>
      </dgm:t>
    </dgm:pt>
    <dgm:pt modelId="{3849822A-BD5F-4177-B5F9-D3F2C4A26036}" type="sibTrans" cxnId="{36C0451F-4824-4507-91E4-0D1057D197E4}">
      <dgm:prSet/>
      <dgm:spPr/>
      <dgm:t>
        <a:bodyPr/>
        <a:lstStyle/>
        <a:p>
          <a:endParaRPr lang="uk-UA"/>
        </a:p>
      </dgm:t>
    </dgm:pt>
    <dgm:pt modelId="{2B21F665-CAF6-4B9F-A382-B70109EEFF45}">
      <dgm:prSet custT="1"/>
      <dgm:spPr/>
      <dgm:t>
        <a:bodyPr/>
        <a:lstStyle/>
        <a:p>
          <a:pPr rtl="0"/>
          <a:r>
            <a:rPr lang="uk-UA" sz="2800" dirty="0" smtClean="0">
              <a:latin typeface="GOST type B" pitchFamily="34" charset="0"/>
            </a:rPr>
            <a:t>Універсальний</a:t>
          </a:r>
          <a:endParaRPr lang="uk-UA" sz="2800" dirty="0">
            <a:latin typeface="GOST type B" pitchFamily="34" charset="0"/>
          </a:endParaRPr>
        </a:p>
      </dgm:t>
    </dgm:pt>
    <dgm:pt modelId="{C54E568D-944B-4994-A078-619AF9CA2C80}" type="parTrans" cxnId="{06C0EB1C-E935-43FD-A640-7219B7AACBBE}">
      <dgm:prSet/>
      <dgm:spPr/>
      <dgm:t>
        <a:bodyPr/>
        <a:lstStyle/>
        <a:p>
          <a:endParaRPr lang="uk-UA"/>
        </a:p>
      </dgm:t>
    </dgm:pt>
    <dgm:pt modelId="{FD607B8F-E088-4D89-81B5-40F2B9400663}" type="sibTrans" cxnId="{06C0EB1C-E935-43FD-A640-7219B7AACBBE}">
      <dgm:prSet/>
      <dgm:spPr/>
      <dgm:t>
        <a:bodyPr/>
        <a:lstStyle/>
        <a:p>
          <a:endParaRPr lang="uk-UA"/>
        </a:p>
      </dgm:t>
    </dgm:pt>
    <dgm:pt modelId="{E31A0145-A4B3-46A0-87EE-057107E78420}">
      <dgm:prSet custT="1"/>
      <dgm:spPr/>
      <dgm:t>
        <a:bodyPr/>
        <a:lstStyle/>
        <a:p>
          <a:pPr rtl="0"/>
          <a:r>
            <a:rPr lang="uk-UA" sz="2800" dirty="0" smtClean="0">
              <a:latin typeface="GOST type B" pitchFamily="34" charset="0"/>
            </a:rPr>
            <a:t>Вимірювальний інструмент</a:t>
          </a:r>
          <a:endParaRPr lang="uk-UA" sz="2800" dirty="0">
            <a:latin typeface="GOST type B" pitchFamily="34" charset="0"/>
          </a:endParaRPr>
        </a:p>
      </dgm:t>
    </dgm:pt>
    <dgm:pt modelId="{8855187C-4618-495C-97F8-EDD219CB8C2E}" type="parTrans" cxnId="{9AF4491B-C69E-46E8-AF95-5B1811C3DB13}">
      <dgm:prSet/>
      <dgm:spPr/>
      <dgm:t>
        <a:bodyPr/>
        <a:lstStyle/>
        <a:p>
          <a:endParaRPr lang="uk-UA"/>
        </a:p>
      </dgm:t>
    </dgm:pt>
    <dgm:pt modelId="{6BC7100D-4551-4920-BAD9-68D2F4256475}" type="sibTrans" cxnId="{9AF4491B-C69E-46E8-AF95-5B1811C3DB13}">
      <dgm:prSet/>
      <dgm:spPr/>
      <dgm:t>
        <a:bodyPr/>
        <a:lstStyle/>
        <a:p>
          <a:endParaRPr lang="uk-UA"/>
        </a:p>
      </dgm:t>
    </dgm:pt>
    <dgm:pt modelId="{108666CA-F64D-4170-9E24-710F90F49686}">
      <dgm:prSet custT="1"/>
      <dgm:spPr/>
      <dgm:t>
        <a:bodyPr/>
        <a:lstStyle/>
        <a:p>
          <a:pPr rtl="0"/>
          <a:r>
            <a:rPr lang="uk-UA" sz="2800" dirty="0" smtClean="0">
              <a:latin typeface="GOST type B" pitchFamily="34" charset="0"/>
            </a:rPr>
            <a:t>Універсальний</a:t>
          </a:r>
          <a:endParaRPr lang="uk-UA" sz="2800" dirty="0">
            <a:latin typeface="GOST type B" pitchFamily="34" charset="0"/>
          </a:endParaRPr>
        </a:p>
      </dgm:t>
    </dgm:pt>
    <dgm:pt modelId="{AC55F3A4-49D6-42C2-BEC9-526E75D105C7}" type="parTrans" cxnId="{9091B7B1-B623-4F99-9FC4-49296E76D5DE}">
      <dgm:prSet/>
      <dgm:spPr/>
      <dgm:t>
        <a:bodyPr/>
        <a:lstStyle/>
        <a:p>
          <a:endParaRPr lang="uk-UA"/>
        </a:p>
      </dgm:t>
    </dgm:pt>
    <dgm:pt modelId="{46B0B8CC-CA86-4CBF-B520-5418EA0AE8F4}" type="sibTrans" cxnId="{9091B7B1-B623-4F99-9FC4-49296E76D5DE}">
      <dgm:prSet/>
      <dgm:spPr/>
      <dgm:t>
        <a:bodyPr/>
        <a:lstStyle/>
        <a:p>
          <a:endParaRPr lang="uk-UA"/>
        </a:p>
      </dgm:t>
    </dgm:pt>
    <dgm:pt modelId="{F4A6EA9F-9CAD-4636-9D7F-4CC92A9235A5}">
      <dgm:prSet custT="1"/>
      <dgm:spPr/>
      <dgm:t>
        <a:bodyPr/>
        <a:lstStyle/>
        <a:p>
          <a:pPr rtl="0"/>
          <a:r>
            <a:rPr lang="uk-UA" sz="2800" dirty="0" smtClean="0">
              <a:latin typeface="GOST type B" pitchFamily="34" charset="0"/>
            </a:rPr>
            <a:t>Кваліфікація робочої сили</a:t>
          </a:r>
          <a:endParaRPr lang="uk-UA" sz="2800" dirty="0">
            <a:latin typeface="GOST type B" pitchFamily="34" charset="0"/>
          </a:endParaRPr>
        </a:p>
      </dgm:t>
    </dgm:pt>
    <dgm:pt modelId="{E091BFEF-8146-446F-A570-195DF50736C0}" type="parTrans" cxnId="{CE0FE1F7-ACD0-43D5-AA7E-1D3B7DC865E7}">
      <dgm:prSet/>
      <dgm:spPr/>
      <dgm:t>
        <a:bodyPr/>
        <a:lstStyle/>
        <a:p>
          <a:endParaRPr lang="uk-UA"/>
        </a:p>
      </dgm:t>
    </dgm:pt>
    <dgm:pt modelId="{DAD14237-11CC-4FFA-A110-681339D063E0}" type="sibTrans" cxnId="{CE0FE1F7-ACD0-43D5-AA7E-1D3B7DC865E7}">
      <dgm:prSet/>
      <dgm:spPr/>
      <dgm:t>
        <a:bodyPr/>
        <a:lstStyle/>
        <a:p>
          <a:endParaRPr lang="uk-UA"/>
        </a:p>
      </dgm:t>
    </dgm:pt>
    <dgm:pt modelId="{B8862DEE-47B3-4617-96C3-B0EB857ACB0E}">
      <dgm:prSet custT="1"/>
      <dgm:spPr/>
      <dgm:t>
        <a:bodyPr/>
        <a:lstStyle/>
        <a:p>
          <a:pPr rtl="0"/>
          <a:r>
            <a:rPr lang="uk-UA" sz="2800" dirty="0" smtClean="0">
              <a:latin typeface="GOST type B" pitchFamily="34" charset="0"/>
            </a:rPr>
            <a:t>Висока</a:t>
          </a:r>
          <a:endParaRPr lang="uk-UA" sz="2800" dirty="0">
            <a:latin typeface="GOST type B" pitchFamily="34" charset="0"/>
          </a:endParaRPr>
        </a:p>
      </dgm:t>
    </dgm:pt>
    <dgm:pt modelId="{781FEF56-1E96-4019-8FF0-05B5080B66D8}" type="parTrans" cxnId="{0CF6DEC7-8FF4-48AB-9A07-CC6E84633272}">
      <dgm:prSet/>
      <dgm:spPr/>
      <dgm:t>
        <a:bodyPr/>
        <a:lstStyle/>
        <a:p>
          <a:endParaRPr lang="uk-UA"/>
        </a:p>
      </dgm:t>
    </dgm:pt>
    <dgm:pt modelId="{3986ED36-AB02-4245-961E-799CC39099A1}" type="sibTrans" cxnId="{0CF6DEC7-8FF4-48AB-9A07-CC6E84633272}">
      <dgm:prSet/>
      <dgm:spPr/>
      <dgm:t>
        <a:bodyPr/>
        <a:lstStyle/>
        <a:p>
          <a:endParaRPr lang="uk-UA"/>
        </a:p>
      </dgm:t>
    </dgm:pt>
    <dgm:pt modelId="{0A52E508-0166-4EC8-BF36-C3701D79B49D}">
      <dgm:prSet custT="1"/>
      <dgm:spPr/>
      <dgm:t>
        <a:bodyPr/>
        <a:lstStyle/>
        <a:p>
          <a:pPr rtl="0"/>
          <a:r>
            <a:rPr lang="uk-UA" sz="2800" dirty="0" smtClean="0">
              <a:latin typeface="GOST type B" pitchFamily="34" charset="0"/>
            </a:rPr>
            <a:t>Характер технологічних розробок</a:t>
          </a:r>
          <a:endParaRPr lang="uk-UA" sz="2800" dirty="0">
            <a:latin typeface="GOST type B" pitchFamily="34" charset="0"/>
          </a:endParaRPr>
        </a:p>
      </dgm:t>
    </dgm:pt>
    <dgm:pt modelId="{AC3F12DC-8E56-4190-A40B-6DBCB8CB5221}" type="parTrans" cxnId="{BEFBC299-E672-4707-8DE0-222B0BF5E6F2}">
      <dgm:prSet/>
      <dgm:spPr/>
      <dgm:t>
        <a:bodyPr/>
        <a:lstStyle/>
        <a:p>
          <a:endParaRPr lang="uk-UA"/>
        </a:p>
      </dgm:t>
    </dgm:pt>
    <dgm:pt modelId="{D8CE84F0-1877-449A-A127-72E69A189488}" type="sibTrans" cxnId="{BEFBC299-E672-4707-8DE0-222B0BF5E6F2}">
      <dgm:prSet/>
      <dgm:spPr/>
      <dgm:t>
        <a:bodyPr/>
        <a:lstStyle/>
        <a:p>
          <a:endParaRPr lang="uk-UA"/>
        </a:p>
      </dgm:t>
    </dgm:pt>
    <dgm:pt modelId="{93F81D21-7409-4F19-9398-7B670345B33A}">
      <dgm:prSet custT="1"/>
      <dgm:spPr/>
      <dgm:t>
        <a:bodyPr/>
        <a:lstStyle/>
        <a:p>
          <a:pPr rtl="0"/>
          <a:r>
            <a:rPr lang="uk-UA" sz="2800" dirty="0" smtClean="0">
              <a:latin typeface="GOST type B" pitchFamily="34" charset="0"/>
            </a:rPr>
            <a:t>Укрупнені, в скороченому вигляді</a:t>
          </a:r>
          <a:endParaRPr lang="uk-UA" sz="2800" dirty="0">
            <a:latin typeface="GOST type B" pitchFamily="34" charset="0"/>
          </a:endParaRPr>
        </a:p>
      </dgm:t>
    </dgm:pt>
    <dgm:pt modelId="{A7066341-C386-426A-B827-ECB6860EA9C1}" type="parTrans" cxnId="{D9B22700-DFB9-4741-84E0-1C868DDFE08D}">
      <dgm:prSet/>
      <dgm:spPr/>
      <dgm:t>
        <a:bodyPr/>
        <a:lstStyle/>
        <a:p>
          <a:endParaRPr lang="uk-UA"/>
        </a:p>
      </dgm:t>
    </dgm:pt>
    <dgm:pt modelId="{4A6BEB4F-ABB1-4AF9-B79C-F60CD5680B75}" type="sibTrans" cxnId="{D9B22700-DFB9-4741-84E0-1C868DDFE08D}">
      <dgm:prSet/>
      <dgm:spPr/>
      <dgm:t>
        <a:bodyPr/>
        <a:lstStyle/>
        <a:p>
          <a:endParaRPr lang="uk-UA"/>
        </a:p>
      </dgm:t>
    </dgm:pt>
    <dgm:pt modelId="{CD94B3ED-2810-4397-9077-E06BDADCFECE}">
      <dgm:prSet custT="1"/>
      <dgm:spPr/>
      <dgm:t>
        <a:bodyPr/>
        <a:lstStyle/>
        <a:p>
          <a:pPr rtl="0"/>
          <a:r>
            <a:rPr lang="uk-UA" sz="2800" dirty="0" smtClean="0">
              <a:latin typeface="GOST type B" pitchFamily="34" charset="0"/>
            </a:rPr>
            <a:t>Собівартість </a:t>
          </a:r>
          <a:endParaRPr lang="uk-UA" sz="2800" dirty="0">
            <a:latin typeface="GOST type B" pitchFamily="34" charset="0"/>
          </a:endParaRPr>
        </a:p>
      </dgm:t>
    </dgm:pt>
    <dgm:pt modelId="{47FB0EC6-B0E6-4815-87BC-A5FF0BAB26F0}" type="parTrans" cxnId="{BEF85B86-0885-47EA-A52B-E704CB2DD36A}">
      <dgm:prSet/>
      <dgm:spPr/>
      <dgm:t>
        <a:bodyPr/>
        <a:lstStyle/>
        <a:p>
          <a:endParaRPr lang="uk-UA"/>
        </a:p>
      </dgm:t>
    </dgm:pt>
    <dgm:pt modelId="{991A5A42-EB17-4C31-B140-4173C7EBD2C9}" type="sibTrans" cxnId="{BEF85B86-0885-47EA-A52B-E704CB2DD36A}">
      <dgm:prSet/>
      <dgm:spPr/>
      <dgm:t>
        <a:bodyPr/>
        <a:lstStyle/>
        <a:p>
          <a:endParaRPr lang="uk-UA"/>
        </a:p>
      </dgm:t>
    </dgm:pt>
    <dgm:pt modelId="{06F159A9-8FEF-4B5E-A87E-B776EA34789C}">
      <dgm:prSet custT="1"/>
      <dgm:spPr/>
      <dgm:t>
        <a:bodyPr/>
        <a:lstStyle/>
        <a:p>
          <a:pPr rtl="0"/>
          <a:r>
            <a:rPr lang="uk-UA" sz="2800" dirty="0" smtClean="0">
              <a:latin typeface="GOST type B" pitchFamily="34" charset="0"/>
            </a:rPr>
            <a:t>Висока</a:t>
          </a:r>
          <a:endParaRPr lang="uk-UA" sz="2800" dirty="0">
            <a:latin typeface="GOST type B" pitchFamily="34" charset="0"/>
          </a:endParaRPr>
        </a:p>
      </dgm:t>
    </dgm:pt>
    <dgm:pt modelId="{52470D77-9762-4DB8-AC51-377F2EC2085A}" type="parTrans" cxnId="{E21868F7-059F-4901-A445-B6BE76BC2E68}">
      <dgm:prSet/>
      <dgm:spPr/>
      <dgm:t>
        <a:bodyPr/>
        <a:lstStyle/>
        <a:p>
          <a:endParaRPr lang="uk-UA"/>
        </a:p>
      </dgm:t>
    </dgm:pt>
    <dgm:pt modelId="{130CE0AD-9CCF-46B0-BA3D-8A4F07F9A020}" type="sibTrans" cxnId="{E21868F7-059F-4901-A445-B6BE76BC2E68}">
      <dgm:prSet/>
      <dgm:spPr/>
      <dgm:t>
        <a:bodyPr/>
        <a:lstStyle/>
        <a:p>
          <a:endParaRPr lang="uk-UA"/>
        </a:p>
      </dgm:t>
    </dgm:pt>
    <dgm:pt modelId="{D97599EE-9F35-430D-9C97-864DBA278792}" type="pres">
      <dgm:prSet presAssocID="{B932E84B-D851-4126-8F4C-E58C70293532}" presName="Name0" presStyleCnt="0">
        <dgm:presLayoutVars>
          <dgm:dir/>
          <dgm:animLvl val="lvl"/>
          <dgm:resizeHandles val="exact"/>
        </dgm:presLayoutVars>
      </dgm:prSet>
      <dgm:spPr/>
      <dgm:t>
        <a:bodyPr/>
        <a:lstStyle/>
        <a:p>
          <a:endParaRPr lang="uk-UA"/>
        </a:p>
      </dgm:t>
    </dgm:pt>
    <dgm:pt modelId="{31514ED9-0ABC-4E1A-A396-C37A363AFF1D}" type="pres">
      <dgm:prSet presAssocID="{6DC3BDC7-6826-4E33-A4DD-96BC9F0A6E93}" presName="linNode" presStyleCnt="0"/>
      <dgm:spPr/>
    </dgm:pt>
    <dgm:pt modelId="{3834E3B8-4DE5-44AE-A36F-083884C37A77}" type="pres">
      <dgm:prSet presAssocID="{6DC3BDC7-6826-4E33-A4DD-96BC9F0A6E93}" presName="parentText" presStyleLbl="node1" presStyleIdx="0" presStyleCnt="6" custScaleX="122252">
        <dgm:presLayoutVars>
          <dgm:chMax val="1"/>
          <dgm:bulletEnabled val="1"/>
        </dgm:presLayoutVars>
      </dgm:prSet>
      <dgm:spPr/>
      <dgm:t>
        <a:bodyPr/>
        <a:lstStyle/>
        <a:p>
          <a:endParaRPr lang="uk-UA"/>
        </a:p>
      </dgm:t>
    </dgm:pt>
    <dgm:pt modelId="{EDDBBC02-4334-46B0-BAE4-513602E7982E}" type="pres">
      <dgm:prSet presAssocID="{6DC3BDC7-6826-4E33-A4DD-96BC9F0A6E93}" presName="descendantText" presStyleLbl="alignAccFollowNode1" presStyleIdx="0" presStyleCnt="6" custScaleY="130943">
        <dgm:presLayoutVars>
          <dgm:bulletEnabled val="1"/>
        </dgm:presLayoutVars>
      </dgm:prSet>
      <dgm:spPr/>
      <dgm:t>
        <a:bodyPr/>
        <a:lstStyle/>
        <a:p>
          <a:endParaRPr lang="uk-UA"/>
        </a:p>
      </dgm:t>
    </dgm:pt>
    <dgm:pt modelId="{4617229C-99FA-4286-895E-D5166F51706C}" type="pres">
      <dgm:prSet presAssocID="{550BAE50-1DE4-4AA3-BAAB-51C36EEA0C1C}" presName="sp" presStyleCnt="0"/>
      <dgm:spPr/>
    </dgm:pt>
    <dgm:pt modelId="{98A84B01-AB4F-4547-A0FE-6C4973DF5B82}" type="pres">
      <dgm:prSet presAssocID="{4A1A26A9-8143-4AA5-9D77-A18BB7825DCA}" presName="linNode" presStyleCnt="0"/>
      <dgm:spPr/>
    </dgm:pt>
    <dgm:pt modelId="{14199D81-C982-46DE-B7E9-745EE6657602}" type="pres">
      <dgm:prSet presAssocID="{4A1A26A9-8143-4AA5-9D77-A18BB7825DCA}" presName="parentText" presStyleLbl="node1" presStyleIdx="1" presStyleCnt="6" custScaleX="166023">
        <dgm:presLayoutVars>
          <dgm:chMax val="1"/>
          <dgm:bulletEnabled val="1"/>
        </dgm:presLayoutVars>
      </dgm:prSet>
      <dgm:spPr/>
      <dgm:t>
        <a:bodyPr/>
        <a:lstStyle/>
        <a:p>
          <a:endParaRPr lang="uk-UA"/>
        </a:p>
      </dgm:t>
    </dgm:pt>
    <dgm:pt modelId="{883B60D9-6E3F-4E91-8DD1-621E4D5BD35E}" type="pres">
      <dgm:prSet presAssocID="{4A1A26A9-8143-4AA5-9D77-A18BB7825DCA}" presName="descendantText" presStyleLbl="alignAccFollowNode1" presStyleIdx="1" presStyleCnt="6">
        <dgm:presLayoutVars>
          <dgm:bulletEnabled val="1"/>
        </dgm:presLayoutVars>
      </dgm:prSet>
      <dgm:spPr/>
      <dgm:t>
        <a:bodyPr/>
        <a:lstStyle/>
        <a:p>
          <a:endParaRPr lang="uk-UA"/>
        </a:p>
      </dgm:t>
    </dgm:pt>
    <dgm:pt modelId="{9ABE9C3D-D8D2-4223-9963-5966FD944178}" type="pres">
      <dgm:prSet presAssocID="{3849822A-BD5F-4177-B5F9-D3F2C4A26036}" presName="sp" presStyleCnt="0"/>
      <dgm:spPr/>
    </dgm:pt>
    <dgm:pt modelId="{E0196F96-8104-473C-96AE-CBD48D1707E6}" type="pres">
      <dgm:prSet presAssocID="{E31A0145-A4B3-46A0-87EE-057107E78420}" presName="linNode" presStyleCnt="0"/>
      <dgm:spPr/>
    </dgm:pt>
    <dgm:pt modelId="{D77719E2-83EE-4DA4-BA99-8F1309E2CA65}" type="pres">
      <dgm:prSet presAssocID="{E31A0145-A4B3-46A0-87EE-057107E78420}" presName="parentText" presStyleLbl="node1" presStyleIdx="2" presStyleCnt="6" custScaleX="166023">
        <dgm:presLayoutVars>
          <dgm:chMax val="1"/>
          <dgm:bulletEnabled val="1"/>
        </dgm:presLayoutVars>
      </dgm:prSet>
      <dgm:spPr/>
      <dgm:t>
        <a:bodyPr/>
        <a:lstStyle/>
        <a:p>
          <a:endParaRPr lang="uk-UA"/>
        </a:p>
      </dgm:t>
    </dgm:pt>
    <dgm:pt modelId="{88554D2D-AE75-4ECB-AC5B-4D6D32AA7E7D}" type="pres">
      <dgm:prSet presAssocID="{E31A0145-A4B3-46A0-87EE-057107E78420}" presName="descendantText" presStyleLbl="alignAccFollowNode1" presStyleIdx="2" presStyleCnt="6">
        <dgm:presLayoutVars>
          <dgm:bulletEnabled val="1"/>
        </dgm:presLayoutVars>
      </dgm:prSet>
      <dgm:spPr/>
      <dgm:t>
        <a:bodyPr/>
        <a:lstStyle/>
        <a:p>
          <a:endParaRPr lang="uk-UA"/>
        </a:p>
      </dgm:t>
    </dgm:pt>
    <dgm:pt modelId="{23A99FA7-E0A3-4564-A419-F3596DFFD677}" type="pres">
      <dgm:prSet presAssocID="{6BC7100D-4551-4920-BAD9-68D2F4256475}" presName="sp" presStyleCnt="0"/>
      <dgm:spPr/>
    </dgm:pt>
    <dgm:pt modelId="{83A1A987-CE0C-4342-B486-486403AAFE2F}" type="pres">
      <dgm:prSet presAssocID="{F4A6EA9F-9CAD-4636-9D7F-4CC92A9235A5}" presName="linNode" presStyleCnt="0"/>
      <dgm:spPr/>
    </dgm:pt>
    <dgm:pt modelId="{598D12F4-979E-45DA-A68B-794D96FDCC50}" type="pres">
      <dgm:prSet presAssocID="{F4A6EA9F-9CAD-4636-9D7F-4CC92A9235A5}" presName="parentText" presStyleLbl="node1" presStyleIdx="3" presStyleCnt="6" custScaleX="166023">
        <dgm:presLayoutVars>
          <dgm:chMax val="1"/>
          <dgm:bulletEnabled val="1"/>
        </dgm:presLayoutVars>
      </dgm:prSet>
      <dgm:spPr/>
      <dgm:t>
        <a:bodyPr/>
        <a:lstStyle/>
        <a:p>
          <a:endParaRPr lang="uk-UA"/>
        </a:p>
      </dgm:t>
    </dgm:pt>
    <dgm:pt modelId="{602C4FB4-3AC3-440D-9844-0B32FB5E2AAA}" type="pres">
      <dgm:prSet presAssocID="{F4A6EA9F-9CAD-4636-9D7F-4CC92A9235A5}" presName="descendantText" presStyleLbl="alignAccFollowNode1" presStyleIdx="3" presStyleCnt="6">
        <dgm:presLayoutVars>
          <dgm:bulletEnabled val="1"/>
        </dgm:presLayoutVars>
      </dgm:prSet>
      <dgm:spPr/>
      <dgm:t>
        <a:bodyPr/>
        <a:lstStyle/>
        <a:p>
          <a:endParaRPr lang="uk-UA"/>
        </a:p>
      </dgm:t>
    </dgm:pt>
    <dgm:pt modelId="{D15CA7A9-C5B2-4FB3-B509-E2247E5CA816}" type="pres">
      <dgm:prSet presAssocID="{DAD14237-11CC-4FFA-A110-681339D063E0}" presName="sp" presStyleCnt="0"/>
      <dgm:spPr/>
    </dgm:pt>
    <dgm:pt modelId="{F3669B6C-E0E8-4565-8BAE-4FA4185513EC}" type="pres">
      <dgm:prSet presAssocID="{0A52E508-0166-4EC8-BF36-C3701D79B49D}" presName="linNode" presStyleCnt="0"/>
      <dgm:spPr/>
    </dgm:pt>
    <dgm:pt modelId="{0280F7BB-0A00-4F01-92F9-FADA891D9518}" type="pres">
      <dgm:prSet presAssocID="{0A52E508-0166-4EC8-BF36-C3701D79B49D}" presName="parentText" presStyleLbl="node1" presStyleIdx="4" presStyleCnt="6" custScaleX="166023">
        <dgm:presLayoutVars>
          <dgm:chMax val="1"/>
          <dgm:bulletEnabled val="1"/>
        </dgm:presLayoutVars>
      </dgm:prSet>
      <dgm:spPr/>
      <dgm:t>
        <a:bodyPr/>
        <a:lstStyle/>
        <a:p>
          <a:endParaRPr lang="uk-UA"/>
        </a:p>
      </dgm:t>
    </dgm:pt>
    <dgm:pt modelId="{E79DAB10-6D94-4ABF-91B3-72257DAE0520}" type="pres">
      <dgm:prSet presAssocID="{0A52E508-0166-4EC8-BF36-C3701D79B49D}" presName="descendantText" presStyleLbl="alignAccFollowNode1" presStyleIdx="4" presStyleCnt="6">
        <dgm:presLayoutVars>
          <dgm:bulletEnabled val="1"/>
        </dgm:presLayoutVars>
      </dgm:prSet>
      <dgm:spPr/>
      <dgm:t>
        <a:bodyPr/>
        <a:lstStyle/>
        <a:p>
          <a:endParaRPr lang="uk-UA"/>
        </a:p>
      </dgm:t>
    </dgm:pt>
    <dgm:pt modelId="{100D2005-4408-43A7-9BB2-68063E7B9874}" type="pres">
      <dgm:prSet presAssocID="{D8CE84F0-1877-449A-A127-72E69A189488}" presName="sp" presStyleCnt="0"/>
      <dgm:spPr/>
    </dgm:pt>
    <dgm:pt modelId="{75C3169C-0562-426E-BF86-8D10C639001F}" type="pres">
      <dgm:prSet presAssocID="{CD94B3ED-2810-4397-9077-E06BDADCFECE}" presName="linNode" presStyleCnt="0"/>
      <dgm:spPr/>
    </dgm:pt>
    <dgm:pt modelId="{2F15339A-860B-4107-B083-617C39C7F20C}" type="pres">
      <dgm:prSet presAssocID="{CD94B3ED-2810-4397-9077-E06BDADCFECE}" presName="parentText" presStyleLbl="node1" presStyleIdx="5" presStyleCnt="6" custScaleX="166023">
        <dgm:presLayoutVars>
          <dgm:chMax val="1"/>
          <dgm:bulletEnabled val="1"/>
        </dgm:presLayoutVars>
      </dgm:prSet>
      <dgm:spPr/>
      <dgm:t>
        <a:bodyPr/>
        <a:lstStyle/>
        <a:p>
          <a:endParaRPr lang="uk-UA"/>
        </a:p>
      </dgm:t>
    </dgm:pt>
    <dgm:pt modelId="{706D6142-8011-452E-98AC-02A002D75F51}" type="pres">
      <dgm:prSet presAssocID="{CD94B3ED-2810-4397-9077-E06BDADCFECE}" presName="descendantText" presStyleLbl="alignAccFollowNode1" presStyleIdx="5" presStyleCnt="6">
        <dgm:presLayoutVars>
          <dgm:bulletEnabled val="1"/>
        </dgm:presLayoutVars>
      </dgm:prSet>
      <dgm:spPr/>
      <dgm:t>
        <a:bodyPr/>
        <a:lstStyle/>
        <a:p>
          <a:endParaRPr lang="uk-UA"/>
        </a:p>
      </dgm:t>
    </dgm:pt>
  </dgm:ptLst>
  <dgm:cxnLst>
    <dgm:cxn modelId="{7C5A716B-3947-45FE-BC4E-F0ED5240293B}" type="presOf" srcId="{2B21F665-CAF6-4B9F-A382-B70109EEFF45}" destId="{883B60D9-6E3F-4E91-8DD1-621E4D5BD35E}" srcOrd="0" destOrd="0" presId="urn:microsoft.com/office/officeart/2005/8/layout/vList5"/>
    <dgm:cxn modelId="{9091B7B1-B623-4F99-9FC4-49296E76D5DE}" srcId="{E31A0145-A4B3-46A0-87EE-057107E78420}" destId="{108666CA-F64D-4170-9E24-710F90F49686}" srcOrd="0" destOrd="0" parTransId="{AC55F3A4-49D6-42C2-BEC9-526E75D105C7}" sibTransId="{46B0B8CC-CA86-4CBF-B520-5418EA0AE8F4}"/>
    <dgm:cxn modelId="{E21868F7-059F-4901-A445-B6BE76BC2E68}" srcId="{CD94B3ED-2810-4397-9077-E06BDADCFECE}" destId="{06F159A9-8FEF-4B5E-A87E-B776EA34789C}" srcOrd="0" destOrd="0" parTransId="{52470D77-9762-4DB8-AC51-377F2EC2085A}" sibTransId="{130CE0AD-9CCF-46B0-BA3D-8A4F07F9A020}"/>
    <dgm:cxn modelId="{255A6399-E1A5-403E-AC0C-FF7401B279ED}" type="presOf" srcId="{F4A6EA9F-9CAD-4636-9D7F-4CC92A9235A5}" destId="{598D12F4-979E-45DA-A68B-794D96FDCC50}" srcOrd="0" destOrd="0" presId="urn:microsoft.com/office/officeart/2005/8/layout/vList5"/>
    <dgm:cxn modelId="{E132D293-E358-4BA5-B0A3-1084CFBCA86D}" type="presOf" srcId="{B1714EF4-1A06-4377-94C2-81DCFCB33995}" destId="{EDDBBC02-4334-46B0-BAE4-513602E7982E}" srcOrd="0" destOrd="0" presId="urn:microsoft.com/office/officeart/2005/8/layout/vList5"/>
    <dgm:cxn modelId="{357616C0-1588-45AF-B20C-4882D8C6C403}" type="presOf" srcId="{0A52E508-0166-4EC8-BF36-C3701D79B49D}" destId="{0280F7BB-0A00-4F01-92F9-FADA891D9518}" srcOrd="0" destOrd="0" presId="urn:microsoft.com/office/officeart/2005/8/layout/vList5"/>
    <dgm:cxn modelId="{FB51A808-E060-4657-8BBE-597E3A8BC25D}" type="presOf" srcId="{108666CA-F64D-4170-9E24-710F90F49686}" destId="{88554D2D-AE75-4ECB-AC5B-4D6D32AA7E7D}" srcOrd="0" destOrd="0" presId="urn:microsoft.com/office/officeart/2005/8/layout/vList5"/>
    <dgm:cxn modelId="{5479CC06-5AEA-4441-B451-B42999DA96E7}" type="presOf" srcId="{B932E84B-D851-4126-8F4C-E58C70293532}" destId="{D97599EE-9F35-430D-9C97-864DBA278792}" srcOrd="0" destOrd="0" presId="urn:microsoft.com/office/officeart/2005/8/layout/vList5"/>
    <dgm:cxn modelId="{5C8ABB0C-8333-4473-8176-592336E164FF}" srcId="{6DC3BDC7-6826-4E33-A4DD-96BC9F0A6E93}" destId="{B1714EF4-1A06-4377-94C2-81DCFCB33995}" srcOrd="0" destOrd="0" parTransId="{64FE1D54-E667-4000-BDCD-58ED26A908C0}" sibTransId="{F99726F0-4F98-439B-9F17-8AE7378C49B1}"/>
    <dgm:cxn modelId="{D9B22700-DFB9-4741-84E0-1C868DDFE08D}" srcId="{0A52E508-0166-4EC8-BF36-C3701D79B49D}" destId="{93F81D21-7409-4F19-9398-7B670345B33A}" srcOrd="0" destOrd="0" parTransId="{A7066341-C386-426A-B827-ECB6860EA9C1}" sibTransId="{4A6BEB4F-ABB1-4AF9-B79C-F60CD5680B75}"/>
    <dgm:cxn modelId="{36C0451F-4824-4507-91E4-0D1057D197E4}" srcId="{B932E84B-D851-4126-8F4C-E58C70293532}" destId="{4A1A26A9-8143-4AA5-9D77-A18BB7825DCA}" srcOrd="1" destOrd="0" parTransId="{958BB5EE-4939-4A34-BF50-036234BDE55A}" sibTransId="{3849822A-BD5F-4177-B5F9-D3F2C4A26036}"/>
    <dgm:cxn modelId="{0CF6DEC7-8FF4-48AB-9A07-CC6E84633272}" srcId="{F4A6EA9F-9CAD-4636-9D7F-4CC92A9235A5}" destId="{B8862DEE-47B3-4617-96C3-B0EB857ACB0E}" srcOrd="0" destOrd="0" parTransId="{781FEF56-1E96-4019-8FF0-05B5080B66D8}" sibTransId="{3986ED36-AB02-4245-961E-799CC39099A1}"/>
    <dgm:cxn modelId="{BEFBC299-E672-4707-8DE0-222B0BF5E6F2}" srcId="{B932E84B-D851-4126-8F4C-E58C70293532}" destId="{0A52E508-0166-4EC8-BF36-C3701D79B49D}" srcOrd="4" destOrd="0" parTransId="{AC3F12DC-8E56-4190-A40B-6DBCB8CB5221}" sibTransId="{D8CE84F0-1877-449A-A127-72E69A189488}"/>
    <dgm:cxn modelId="{4866C5DF-E349-4459-94A3-D64920146A11}" type="presOf" srcId="{6DC3BDC7-6826-4E33-A4DD-96BC9F0A6E93}" destId="{3834E3B8-4DE5-44AE-A36F-083884C37A77}" srcOrd="0" destOrd="0" presId="urn:microsoft.com/office/officeart/2005/8/layout/vList5"/>
    <dgm:cxn modelId="{33D66B09-E094-49F1-A5D1-DF24D7B1FB0D}" srcId="{B932E84B-D851-4126-8F4C-E58C70293532}" destId="{6DC3BDC7-6826-4E33-A4DD-96BC9F0A6E93}" srcOrd="0" destOrd="0" parTransId="{7F80D04D-DDCB-4622-A735-F53431470560}" sibTransId="{550BAE50-1DE4-4AA3-BAAB-51C36EEA0C1C}"/>
    <dgm:cxn modelId="{D777C769-5BC9-4994-95D6-DE362C26A9EE}" type="presOf" srcId="{E31A0145-A4B3-46A0-87EE-057107E78420}" destId="{D77719E2-83EE-4DA4-BA99-8F1309E2CA65}" srcOrd="0" destOrd="0" presId="urn:microsoft.com/office/officeart/2005/8/layout/vList5"/>
    <dgm:cxn modelId="{CE0FE1F7-ACD0-43D5-AA7E-1D3B7DC865E7}" srcId="{B932E84B-D851-4126-8F4C-E58C70293532}" destId="{F4A6EA9F-9CAD-4636-9D7F-4CC92A9235A5}" srcOrd="3" destOrd="0" parTransId="{E091BFEF-8146-446F-A570-195DF50736C0}" sibTransId="{DAD14237-11CC-4FFA-A110-681339D063E0}"/>
    <dgm:cxn modelId="{BEF85B86-0885-47EA-A52B-E704CB2DD36A}" srcId="{B932E84B-D851-4126-8F4C-E58C70293532}" destId="{CD94B3ED-2810-4397-9077-E06BDADCFECE}" srcOrd="5" destOrd="0" parTransId="{47FB0EC6-B0E6-4815-87BC-A5FF0BAB26F0}" sibTransId="{991A5A42-EB17-4C31-B140-4173C7EBD2C9}"/>
    <dgm:cxn modelId="{8F3FA9CC-F5E8-45BF-AFF3-2BEFE99217EF}" type="presOf" srcId="{4A1A26A9-8143-4AA5-9D77-A18BB7825DCA}" destId="{14199D81-C982-46DE-B7E9-745EE6657602}" srcOrd="0" destOrd="0" presId="urn:microsoft.com/office/officeart/2005/8/layout/vList5"/>
    <dgm:cxn modelId="{9AF4491B-C69E-46E8-AF95-5B1811C3DB13}" srcId="{B932E84B-D851-4126-8F4C-E58C70293532}" destId="{E31A0145-A4B3-46A0-87EE-057107E78420}" srcOrd="2" destOrd="0" parTransId="{8855187C-4618-495C-97F8-EDD219CB8C2E}" sibTransId="{6BC7100D-4551-4920-BAD9-68D2F4256475}"/>
    <dgm:cxn modelId="{0F42FDF4-DD7C-456E-857F-950EF546AF55}" type="presOf" srcId="{06F159A9-8FEF-4B5E-A87E-B776EA34789C}" destId="{706D6142-8011-452E-98AC-02A002D75F51}" srcOrd="0" destOrd="0" presId="urn:microsoft.com/office/officeart/2005/8/layout/vList5"/>
    <dgm:cxn modelId="{06C0EB1C-E935-43FD-A640-7219B7AACBBE}" srcId="{4A1A26A9-8143-4AA5-9D77-A18BB7825DCA}" destId="{2B21F665-CAF6-4B9F-A382-B70109EEFF45}" srcOrd="0" destOrd="0" parTransId="{C54E568D-944B-4994-A078-619AF9CA2C80}" sibTransId="{FD607B8F-E088-4D89-81B5-40F2B9400663}"/>
    <dgm:cxn modelId="{0F9643FD-DB71-45E9-92E6-4B24063F0E15}" type="presOf" srcId="{CD94B3ED-2810-4397-9077-E06BDADCFECE}" destId="{2F15339A-860B-4107-B083-617C39C7F20C}" srcOrd="0" destOrd="0" presId="urn:microsoft.com/office/officeart/2005/8/layout/vList5"/>
    <dgm:cxn modelId="{90666A31-459F-4305-A615-8849DBA8C87A}" type="presOf" srcId="{93F81D21-7409-4F19-9398-7B670345B33A}" destId="{E79DAB10-6D94-4ABF-91B3-72257DAE0520}" srcOrd="0" destOrd="0" presId="urn:microsoft.com/office/officeart/2005/8/layout/vList5"/>
    <dgm:cxn modelId="{E320148E-EA27-4BFF-8B7B-2E984A180A97}" type="presOf" srcId="{B8862DEE-47B3-4617-96C3-B0EB857ACB0E}" destId="{602C4FB4-3AC3-440D-9844-0B32FB5E2AAA}" srcOrd="0" destOrd="0" presId="urn:microsoft.com/office/officeart/2005/8/layout/vList5"/>
    <dgm:cxn modelId="{AF1E6857-BC65-451F-A460-AEDC3187D008}" type="presParOf" srcId="{D97599EE-9F35-430D-9C97-864DBA278792}" destId="{31514ED9-0ABC-4E1A-A396-C37A363AFF1D}" srcOrd="0" destOrd="0" presId="urn:microsoft.com/office/officeart/2005/8/layout/vList5"/>
    <dgm:cxn modelId="{581BDE5D-37BE-4F00-B803-701F3C9CD97A}" type="presParOf" srcId="{31514ED9-0ABC-4E1A-A396-C37A363AFF1D}" destId="{3834E3B8-4DE5-44AE-A36F-083884C37A77}" srcOrd="0" destOrd="0" presId="urn:microsoft.com/office/officeart/2005/8/layout/vList5"/>
    <dgm:cxn modelId="{402F6FE2-0192-4585-92A6-C98ED73A218E}" type="presParOf" srcId="{31514ED9-0ABC-4E1A-A396-C37A363AFF1D}" destId="{EDDBBC02-4334-46B0-BAE4-513602E7982E}" srcOrd="1" destOrd="0" presId="urn:microsoft.com/office/officeart/2005/8/layout/vList5"/>
    <dgm:cxn modelId="{46671B38-CEC0-4CB5-8CA9-24597E711BFE}" type="presParOf" srcId="{D97599EE-9F35-430D-9C97-864DBA278792}" destId="{4617229C-99FA-4286-895E-D5166F51706C}" srcOrd="1" destOrd="0" presId="urn:microsoft.com/office/officeart/2005/8/layout/vList5"/>
    <dgm:cxn modelId="{C66E6EBA-22A1-446B-8778-21AC08C37636}" type="presParOf" srcId="{D97599EE-9F35-430D-9C97-864DBA278792}" destId="{98A84B01-AB4F-4547-A0FE-6C4973DF5B82}" srcOrd="2" destOrd="0" presId="urn:microsoft.com/office/officeart/2005/8/layout/vList5"/>
    <dgm:cxn modelId="{F2F99008-DC94-4E12-B704-C4D9E1330145}" type="presParOf" srcId="{98A84B01-AB4F-4547-A0FE-6C4973DF5B82}" destId="{14199D81-C982-46DE-B7E9-745EE6657602}" srcOrd="0" destOrd="0" presId="urn:microsoft.com/office/officeart/2005/8/layout/vList5"/>
    <dgm:cxn modelId="{D68F58CF-57AE-4CC6-AE21-E64B35FC538E}" type="presParOf" srcId="{98A84B01-AB4F-4547-A0FE-6C4973DF5B82}" destId="{883B60D9-6E3F-4E91-8DD1-621E4D5BD35E}" srcOrd="1" destOrd="0" presId="urn:microsoft.com/office/officeart/2005/8/layout/vList5"/>
    <dgm:cxn modelId="{BC16CF3E-78F9-495D-B406-54876584837F}" type="presParOf" srcId="{D97599EE-9F35-430D-9C97-864DBA278792}" destId="{9ABE9C3D-D8D2-4223-9963-5966FD944178}" srcOrd="3" destOrd="0" presId="urn:microsoft.com/office/officeart/2005/8/layout/vList5"/>
    <dgm:cxn modelId="{51AA8377-9CC2-47D1-89D7-4250AF0CF0B8}" type="presParOf" srcId="{D97599EE-9F35-430D-9C97-864DBA278792}" destId="{E0196F96-8104-473C-96AE-CBD48D1707E6}" srcOrd="4" destOrd="0" presId="urn:microsoft.com/office/officeart/2005/8/layout/vList5"/>
    <dgm:cxn modelId="{97C11C7C-8D64-4D26-82BF-78DC4631C3CC}" type="presParOf" srcId="{E0196F96-8104-473C-96AE-CBD48D1707E6}" destId="{D77719E2-83EE-4DA4-BA99-8F1309E2CA65}" srcOrd="0" destOrd="0" presId="urn:microsoft.com/office/officeart/2005/8/layout/vList5"/>
    <dgm:cxn modelId="{809B32CE-1253-4728-8BEA-4FACE78400CB}" type="presParOf" srcId="{E0196F96-8104-473C-96AE-CBD48D1707E6}" destId="{88554D2D-AE75-4ECB-AC5B-4D6D32AA7E7D}" srcOrd="1" destOrd="0" presId="urn:microsoft.com/office/officeart/2005/8/layout/vList5"/>
    <dgm:cxn modelId="{2BA2ED69-0C63-443C-901E-38B3CD11A7D2}" type="presParOf" srcId="{D97599EE-9F35-430D-9C97-864DBA278792}" destId="{23A99FA7-E0A3-4564-A419-F3596DFFD677}" srcOrd="5" destOrd="0" presId="urn:microsoft.com/office/officeart/2005/8/layout/vList5"/>
    <dgm:cxn modelId="{536DF320-7004-4F87-8BFF-499EDC224ABA}" type="presParOf" srcId="{D97599EE-9F35-430D-9C97-864DBA278792}" destId="{83A1A987-CE0C-4342-B486-486403AAFE2F}" srcOrd="6" destOrd="0" presId="urn:microsoft.com/office/officeart/2005/8/layout/vList5"/>
    <dgm:cxn modelId="{AB676840-79B6-4AF4-B560-68D84F469094}" type="presParOf" srcId="{83A1A987-CE0C-4342-B486-486403AAFE2F}" destId="{598D12F4-979E-45DA-A68B-794D96FDCC50}" srcOrd="0" destOrd="0" presId="urn:microsoft.com/office/officeart/2005/8/layout/vList5"/>
    <dgm:cxn modelId="{58373F8F-3D85-4008-985F-4BF40BFA4042}" type="presParOf" srcId="{83A1A987-CE0C-4342-B486-486403AAFE2F}" destId="{602C4FB4-3AC3-440D-9844-0B32FB5E2AAA}" srcOrd="1" destOrd="0" presId="urn:microsoft.com/office/officeart/2005/8/layout/vList5"/>
    <dgm:cxn modelId="{9A52DFC5-BB47-4643-80CD-07DC9B49D58D}" type="presParOf" srcId="{D97599EE-9F35-430D-9C97-864DBA278792}" destId="{D15CA7A9-C5B2-4FB3-B509-E2247E5CA816}" srcOrd="7" destOrd="0" presId="urn:microsoft.com/office/officeart/2005/8/layout/vList5"/>
    <dgm:cxn modelId="{05DA590A-C2A1-4B5E-8A86-2CB0BE072179}" type="presParOf" srcId="{D97599EE-9F35-430D-9C97-864DBA278792}" destId="{F3669B6C-E0E8-4565-8BAE-4FA4185513EC}" srcOrd="8" destOrd="0" presId="urn:microsoft.com/office/officeart/2005/8/layout/vList5"/>
    <dgm:cxn modelId="{4AD97A8F-FFCE-4ABA-BCCE-EC75F667DEE6}" type="presParOf" srcId="{F3669B6C-E0E8-4565-8BAE-4FA4185513EC}" destId="{0280F7BB-0A00-4F01-92F9-FADA891D9518}" srcOrd="0" destOrd="0" presId="urn:microsoft.com/office/officeart/2005/8/layout/vList5"/>
    <dgm:cxn modelId="{799D2A70-D163-4D8E-A46A-25C6EE6C0187}" type="presParOf" srcId="{F3669B6C-E0E8-4565-8BAE-4FA4185513EC}" destId="{E79DAB10-6D94-4ABF-91B3-72257DAE0520}" srcOrd="1" destOrd="0" presId="urn:microsoft.com/office/officeart/2005/8/layout/vList5"/>
    <dgm:cxn modelId="{43F6196B-F77D-45F2-8328-7A0E06B6747C}" type="presParOf" srcId="{D97599EE-9F35-430D-9C97-864DBA278792}" destId="{100D2005-4408-43A7-9BB2-68063E7B9874}" srcOrd="9" destOrd="0" presId="urn:microsoft.com/office/officeart/2005/8/layout/vList5"/>
    <dgm:cxn modelId="{1DB1D123-3DA8-4E20-8539-73F0BB49B8F1}" type="presParOf" srcId="{D97599EE-9F35-430D-9C97-864DBA278792}" destId="{75C3169C-0562-426E-BF86-8D10C639001F}" srcOrd="10" destOrd="0" presId="urn:microsoft.com/office/officeart/2005/8/layout/vList5"/>
    <dgm:cxn modelId="{F42990F4-93FF-4783-9F80-661BF523382E}" type="presParOf" srcId="{75C3169C-0562-426E-BF86-8D10C639001F}" destId="{2F15339A-860B-4107-B083-617C39C7F20C}" srcOrd="0" destOrd="0" presId="urn:microsoft.com/office/officeart/2005/8/layout/vList5"/>
    <dgm:cxn modelId="{77FF1F4E-6950-4908-8329-FB7797387446}" type="presParOf" srcId="{75C3169C-0562-426E-BF86-8D10C639001F}" destId="{706D6142-8011-452E-98AC-02A002D75F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32E84B-D851-4126-8F4C-E58C702935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0B3A30F5-CDCC-4CAB-9080-19FC3234FB14}">
      <dgm:prSet custT="1"/>
      <dgm:spPr/>
      <dgm:t>
        <a:bodyPr/>
        <a:lstStyle/>
        <a:p>
          <a:pPr rtl="0"/>
          <a:r>
            <a:rPr lang="uk-UA" sz="2800" dirty="0" smtClean="0">
              <a:latin typeface="GOST type B" pitchFamily="34" charset="0"/>
            </a:rPr>
            <a:t>Коефіцієнт закріплення операцій</a:t>
          </a:r>
          <a:endParaRPr lang="uk-UA" sz="2800" dirty="0">
            <a:latin typeface="GOST type B" pitchFamily="34" charset="0"/>
          </a:endParaRPr>
        </a:p>
      </dgm:t>
    </dgm:pt>
    <dgm:pt modelId="{09AF6CC8-974F-41C5-8F7C-E7D877FAC6EE}" type="parTrans" cxnId="{4ABE9916-8122-4BB9-9DC4-4283AB3298E0}">
      <dgm:prSet/>
      <dgm:spPr/>
      <dgm:t>
        <a:bodyPr/>
        <a:lstStyle/>
        <a:p>
          <a:endParaRPr lang="uk-UA"/>
        </a:p>
      </dgm:t>
    </dgm:pt>
    <dgm:pt modelId="{2893320C-CB40-448A-8FE0-81E062B1282B}" type="sibTrans" cxnId="{4ABE9916-8122-4BB9-9DC4-4283AB3298E0}">
      <dgm:prSet/>
      <dgm:spPr/>
      <dgm:t>
        <a:bodyPr/>
        <a:lstStyle/>
        <a:p>
          <a:endParaRPr lang="uk-UA"/>
        </a:p>
      </dgm:t>
    </dgm:pt>
    <dgm:pt modelId="{6C828945-AFEB-470D-9CA0-701761AF5A7E}">
      <dgm:prSet custT="1"/>
      <dgm:spPr/>
      <dgm:t>
        <a:bodyPr/>
        <a:lstStyle/>
        <a:p>
          <a:pPr rtl="0"/>
          <a:r>
            <a:rPr lang="uk-UA" sz="2800" dirty="0" smtClean="0">
              <a:latin typeface="GOST type B" pitchFamily="34" charset="0"/>
            </a:rPr>
            <a:t>Менше 1</a:t>
          </a:r>
        </a:p>
      </dgm:t>
    </dgm:pt>
    <dgm:pt modelId="{14B345AC-5BCA-481C-812D-21BBE7E38AE4}" type="parTrans" cxnId="{FCF43A47-704C-44C5-AC8F-6A3704E2565B}">
      <dgm:prSet/>
      <dgm:spPr/>
      <dgm:t>
        <a:bodyPr/>
        <a:lstStyle/>
        <a:p>
          <a:endParaRPr lang="uk-UA"/>
        </a:p>
      </dgm:t>
    </dgm:pt>
    <dgm:pt modelId="{D1E20580-6DD2-4A2C-9A2F-1872DD3FDE6A}" type="sibTrans" cxnId="{FCF43A47-704C-44C5-AC8F-6A3704E2565B}">
      <dgm:prSet/>
      <dgm:spPr/>
      <dgm:t>
        <a:bodyPr/>
        <a:lstStyle/>
        <a:p>
          <a:endParaRPr lang="uk-UA"/>
        </a:p>
      </dgm:t>
    </dgm:pt>
    <dgm:pt modelId="{6C905AD8-C3CF-4A36-B83E-FBB029E5BFB9}">
      <dgm:prSet custT="1"/>
      <dgm:spPr/>
      <dgm:t>
        <a:bodyPr/>
        <a:lstStyle/>
        <a:p>
          <a:pPr rtl="0"/>
          <a:r>
            <a:rPr lang="uk-UA" sz="2800" dirty="0" smtClean="0">
              <a:latin typeface="GOST type B" pitchFamily="34" charset="0"/>
            </a:rPr>
            <a:t>Обсяг випуску виробів</a:t>
          </a:r>
        </a:p>
      </dgm:t>
    </dgm:pt>
    <dgm:pt modelId="{35A77184-3220-493C-A36F-AC7CBF6FCFC4}" type="parTrans" cxnId="{1B2F06A5-C051-48A0-8BAB-47325DB8372B}">
      <dgm:prSet/>
      <dgm:spPr/>
      <dgm:t>
        <a:bodyPr/>
        <a:lstStyle/>
        <a:p>
          <a:endParaRPr lang="uk-UA"/>
        </a:p>
      </dgm:t>
    </dgm:pt>
    <dgm:pt modelId="{E3375BA9-598E-418C-9044-C74CFE28D822}" type="sibTrans" cxnId="{1B2F06A5-C051-48A0-8BAB-47325DB8372B}">
      <dgm:prSet/>
      <dgm:spPr/>
      <dgm:t>
        <a:bodyPr/>
        <a:lstStyle/>
        <a:p>
          <a:endParaRPr lang="uk-UA"/>
        </a:p>
      </dgm:t>
    </dgm:pt>
    <dgm:pt modelId="{8127ECDF-292C-4D91-9493-B9A7A41CC669}">
      <dgm:prSet custT="1"/>
      <dgm:spPr/>
      <dgm:t>
        <a:bodyPr/>
        <a:lstStyle/>
        <a:p>
          <a:pPr rtl="0"/>
          <a:r>
            <a:rPr lang="uk-UA" sz="2800" dirty="0" smtClean="0">
              <a:latin typeface="GOST type B" pitchFamily="34" charset="0"/>
            </a:rPr>
            <a:t>Великий</a:t>
          </a:r>
        </a:p>
      </dgm:t>
    </dgm:pt>
    <dgm:pt modelId="{287EE5F0-44CD-4391-8A60-1044BBF42E06}" type="parTrans" cxnId="{0ED45733-8938-4B87-9D77-04F0E8581869}">
      <dgm:prSet/>
      <dgm:spPr/>
      <dgm:t>
        <a:bodyPr/>
        <a:lstStyle/>
        <a:p>
          <a:endParaRPr lang="uk-UA"/>
        </a:p>
      </dgm:t>
    </dgm:pt>
    <dgm:pt modelId="{C6F3250F-1E2D-471A-B7DB-785E3BD86AF9}" type="sibTrans" cxnId="{0ED45733-8938-4B87-9D77-04F0E8581869}">
      <dgm:prSet/>
      <dgm:spPr/>
      <dgm:t>
        <a:bodyPr/>
        <a:lstStyle/>
        <a:p>
          <a:endParaRPr lang="uk-UA"/>
        </a:p>
      </dgm:t>
    </dgm:pt>
    <dgm:pt modelId="{B995EF35-D39D-462F-9802-76192E8037E0}">
      <dgm:prSet custT="1"/>
      <dgm:spPr/>
      <dgm:t>
        <a:bodyPr/>
        <a:lstStyle/>
        <a:p>
          <a:pPr rtl="0"/>
          <a:r>
            <a:rPr lang="uk-UA" sz="2800" dirty="0" smtClean="0">
              <a:latin typeface="GOST type B" pitchFamily="34" charset="0"/>
            </a:rPr>
            <a:t>Кількість найменувань і типорозмірів деталей, що випускаються</a:t>
          </a:r>
        </a:p>
      </dgm:t>
    </dgm:pt>
    <dgm:pt modelId="{2A14E13B-948F-4080-B7D7-D89C8D111B62}" type="parTrans" cxnId="{1655886B-448B-4577-80A5-CB376BA33A11}">
      <dgm:prSet/>
      <dgm:spPr/>
      <dgm:t>
        <a:bodyPr/>
        <a:lstStyle/>
        <a:p>
          <a:endParaRPr lang="uk-UA"/>
        </a:p>
      </dgm:t>
    </dgm:pt>
    <dgm:pt modelId="{38FDA257-3501-48C2-8A12-87C075062B35}" type="sibTrans" cxnId="{1655886B-448B-4577-80A5-CB376BA33A11}">
      <dgm:prSet/>
      <dgm:spPr/>
      <dgm:t>
        <a:bodyPr/>
        <a:lstStyle/>
        <a:p>
          <a:endParaRPr lang="uk-UA"/>
        </a:p>
      </dgm:t>
    </dgm:pt>
    <dgm:pt modelId="{CDA11B63-B68B-4678-AD4E-967FA6D47DAA}">
      <dgm:prSet custT="1"/>
      <dgm:spPr/>
      <dgm:t>
        <a:bodyPr/>
        <a:lstStyle/>
        <a:p>
          <a:pPr rtl="0"/>
          <a:r>
            <a:rPr lang="uk-UA" sz="2800" dirty="0" smtClean="0">
              <a:latin typeface="GOST type B" pitchFamily="34" charset="0"/>
            </a:rPr>
            <a:t>Обмежена і незмінна</a:t>
          </a:r>
        </a:p>
      </dgm:t>
    </dgm:pt>
    <dgm:pt modelId="{EADDD4A3-2F0F-4DB8-94FC-E6F563E1EB04}" type="parTrans" cxnId="{917FD3DF-5189-4C13-822A-E2FBA2AF56DE}">
      <dgm:prSet/>
      <dgm:spPr/>
      <dgm:t>
        <a:bodyPr/>
        <a:lstStyle/>
        <a:p>
          <a:endParaRPr lang="uk-UA"/>
        </a:p>
      </dgm:t>
    </dgm:pt>
    <dgm:pt modelId="{82D69B98-FEB4-47FF-8639-82BC9C7D1621}" type="sibTrans" cxnId="{917FD3DF-5189-4C13-822A-E2FBA2AF56DE}">
      <dgm:prSet/>
      <dgm:spPr/>
      <dgm:t>
        <a:bodyPr/>
        <a:lstStyle/>
        <a:p>
          <a:endParaRPr lang="uk-UA"/>
        </a:p>
      </dgm:t>
    </dgm:pt>
    <dgm:pt modelId="{4A658644-2E9F-4B4B-896F-7B91D7DE2076}">
      <dgm:prSet custT="1"/>
      <dgm:spPr/>
      <dgm:t>
        <a:bodyPr/>
        <a:lstStyle/>
        <a:p>
          <a:pPr rtl="0"/>
          <a:r>
            <a:rPr lang="uk-UA" sz="2800" dirty="0" smtClean="0">
              <a:latin typeface="GOST type B" pitchFamily="34" charset="0"/>
            </a:rPr>
            <a:t>Повторюваність партій (серій)</a:t>
          </a:r>
        </a:p>
      </dgm:t>
    </dgm:pt>
    <dgm:pt modelId="{088D5656-92B4-4328-896F-B09B8C281F05}" type="parTrans" cxnId="{036F49E5-BFDC-4EA2-A2D8-52A2624C0BF8}">
      <dgm:prSet/>
      <dgm:spPr/>
      <dgm:t>
        <a:bodyPr/>
        <a:lstStyle/>
        <a:p>
          <a:endParaRPr lang="uk-UA"/>
        </a:p>
      </dgm:t>
    </dgm:pt>
    <dgm:pt modelId="{A162D936-8058-489C-BA24-01224B272589}" type="sibTrans" cxnId="{036F49E5-BFDC-4EA2-A2D8-52A2624C0BF8}">
      <dgm:prSet/>
      <dgm:spPr/>
      <dgm:t>
        <a:bodyPr/>
        <a:lstStyle/>
        <a:p>
          <a:endParaRPr lang="uk-UA"/>
        </a:p>
      </dgm:t>
    </dgm:pt>
    <dgm:pt modelId="{4D01ED1B-DAB3-467C-8849-B8C1BE8DC6AB}">
      <dgm:prSet custT="1"/>
      <dgm:spPr/>
      <dgm:t>
        <a:bodyPr/>
        <a:lstStyle/>
        <a:p>
          <a:pPr rtl="0"/>
          <a:r>
            <a:rPr lang="uk-UA" sz="2800" noProof="0" dirty="0" smtClean="0">
              <a:latin typeface="GOST type B" pitchFamily="34" charset="0"/>
            </a:rPr>
            <a:t>Безперервний випуск одних і тих же деталей</a:t>
          </a:r>
        </a:p>
      </dgm:t>
    </dgm:pt>
    <dgm:pt modelId="{0D370694-8A93-4538-864B-581182E45161}" type="parTrans" cxnId="{9AD7E5FC-0EEF-44B0-9D7B-41573CC298E9}">
      <dgm:prSet/>
      <dgm:spPr/>
      <dgm:t>
        <a:bodyPr/>
        <a:lstStyle/>
        <a:p>
          <a:endParaRPr lang="uk-UA"/>
        </a:p>
      </dgm:t>
    </dgm:pt>
    <dgm:pt modelId="{13BA9D76-B2EF-4D62-A744-F08658430A1A}" type="sibTrans" cxnId="{9AD7E5FC-0EEF-44B0-9D7B-41573CC298E9}">
      <dgm:prSet/>
      <dgm:spPr/>
      <dgm:t>
        <a:bodyPr/>
        <a:lstStyle/>
        <a:p>
          <a:endParaRPr lang="uk-UA"/>
        </a:p>
      </dgm:t>
    </dgm:pt>
    <dgm:pt modelId="{3D6A07BE-A38A-4801-BE68-9635819BD8D6}">
      <dgm:prSet custT="1"/>
      <dgm:spPr/>
      <dgm:t>
        <a:bodyPr/>
        <a:lstStyle/>
        <a:p>
          <a:pPr rtl="0"/>
          <a:r>
            <a:rPr lang="uk-UA" sz="2800" dirty="0" smtClean="0">
              <a:latin typeface="GOST type B" pitchFamily="34" charset="0"/>
            </a:rPr>
            <a:t>Обладнання (верстати)</a:t>
          </a:r>
        </a:p>
      </dgm:t>
    </dgm:pt>
    <dgm:pt modelId="{042185BC-703B-45DD-8E1F-A503730CFC16}" type="parTrans" cxnId="{C59E9C3C-108E-44EF-9DCF-7F14AC9D79E7}">
      <dgm:prSet/>
      <dgm:spPr/>
      <dgm:t>
        <a:bodyPr/>
        <a:lstStyle/>
        <a:p>
          <a:endParaRPr lang="uk-UA"/>
        </a:p>
      </dgm:t>
    </dgm:pt>
    <dgm:pt modelId="{6818F7A5-0486-4A13-B074-714AD248EAFE}" type="sibTrans" cxnId="{C59E9C3C-108E-44EF-9DCF-7F14AC9D79E7}">
      <dgm:prSet/>
      <dgm:spPr/>
      <dgm:t>
        <a:bodyPr/>
        <a:lstStyle/>
        <a:p>
          <a:endParaRPr lang="uk-UA"/>
        </a:p>
      </dgm:t>
    </dgm:pt>
    <dgm:pt modelId="{6F2F55D4-A6C0-466C-8D15-6CC4266BD113}">
      <dgm:prSet custT="1"/>
      <dgm:spPr/>
      <dgm:t>
        <a:bodyPr/>
        <a:lstStyle/>
        <a:p>
          <a:pPr rtl="0"/>
          <a:r>
            <a:rPr lang="uk-UA" sz="2800" noProof="0" dirty="0" smtClean="0">
              <a:latin typeface="GOST type B" pitchFamily="34" charset="0"/>
            </a:rPr>
            <a:t>Широке застосування спеціалізованого і спеціального обладнання</a:t>
          </a:r>
        </a:p>
      </dgm:t>
    </dgm:pt>
    <dgm:pt modelId="{FF689F58-4305-443F-8698-21103E763161}" type="parTrans" cxnId="{FA17241E-7455-4139-B744-2552E6891E12}">
      <dgm:prSet/>
      <dgm:spPr/>
      <dgm:t>
        <a:bodyPr/>
        <a:lstStyle/>
        <a:p>
          <a:endParaRPr lang="uk-UA"/>
        </a:p>
      </dgm:t>
    </dgm:pt>
    <dgm:pt modelId="{A6661B77-9215-4FDE-B004-5860BF1DA685}" type="sibTrans" cxnId="{FA17241E-7455-4139-B744-2552E6891E12}">
      <dgm:prSet/>
      <dgm:spPr/>
      <dgm:t>
        <a:bodyPr/>
        <a:lstStyle/>
        <a:p>
          <a:endParaRPr lang="uk-UA"/>
        </a:p>
      </dgm:t>
    </dgm:pt>
    <dgm:pt modelId="{D97599EE-9F35-430D-9C97-864DBA278792}" type="pres">
      <dgm:prSet presAssocID="{B932E84B-D851-4126-8F4C-E58C70293532}" presName="Name0" presStyleCnt="0">
        <dgm:presLayoutVars>
          <dgm:dir/>
          <dgm:animLvl val="lvl"/>
          <dgm:resizeHandles val="exact"/>
        </dgm:presLayoutVars>
      </dgm:prSet>
      <dgm:spPr/>
      <dgm:t>
        <a:bodyPr/>
        <a:lstStyle/>
        <a:p>
          <a:endParaRPr lang="uk-UA"/>
        </a:p>
      </dgm:t>
    </dgm:pt>
    <dgm:pt modelId="{B9E24601-1361-402B-AA36-1DB253156DC5}" type="pres">
      <dgm:prSet presAssocID="{0B3A30F5-CDCC-4CAB-9080-19FC3234FB14}" presName="linNode" presStyleCnt="0"/>
      <dgm:spPr/>
    </dgm:pt>
    <dgm:pt modelId="{3BB513F4-CCEE-4D06-A3AA-74795330AAD2}" type="pres">
      <dgm:prSet presAssocID="{0B3A30F5-CDCC-4CAB-9080-19FC3234FB14}" presName="parentText" presStyleLbl="node1" presStyleIdx="0" presStyleCnt="5" custScaleX="175540" custScaleY="54588">
        <dgm:presLayoutVars>
          <dgm:chMax val="1"/>
          <dgm:bulletEnabled val="1"/>
        </dgm:presLayoutVars>
      </dgm:prSet>
      <dgm:spPr/>
      <dgm:t>
        <a:bodyPr/>
        <a:lstStyle/>
        <a:p>
          <a:endParaRPr lang="uk-UA"/>
        </a:p>
      </dgm:t>
    </dgm:pt>
    <dgm:pt modelId="{109F1DF4-8C43-48A4-A8EF-AFED3FD3C185}" type="pres">
      <dgm:prSet presAssocID="{0B3A30F5-CDCC-4CAB-9080-19FC3234FB14}" presName="descendantText" presStyleLbl="alignAccFollowNode1" presStyleIdx="0" presStyleCnt="5" custScaleY="55529">
        <dgm:presLayoutVars>
          <dgm:bulletEnabled val="1"/>
        </dgm:presLayoutVars>
      </dgm:prSet>
      <dgm:spPr/>
      <dgm:t>
        <a:bodyPr/>
        <a:lstStyle/>
        <a:p>
          <a:endParaRPr lang="uk-UA"/>
        </a:p>
      </dgm:t>
    </dgm:pt>
    <dgm:pt modelId="{7F8C0EC9-C9E4-4F47-BD13-8A8A315FF84F}" type="pres">
      <dgm:prSet presAssocID="{2893320C-CB40-448A-8FE0-81E062B1282B}" presName="sp" presStyleCnt="0"/>
      <dgm:spPr/>
    </dgm:pt>
    <dgm:pt modelId="{D22ED72A-9C96-4D43-9360-3401F15097E1}" type="pres">
      <dgm:prSet presAssocID="{6C905AD8-C3CF-4A36-B83E-FBB029E5BFB9}" presName="linNode" presStyleCnt="0"/>
      <dgm:spPr/>
    </dgm:pt>
    <dgm:pt modelId="{3C6A57EC-CBB0-4ADA-B774-950538CA4A7A}" type="pres">
      <dgm:prSet presAssocID="{6C905AD8-C3CF-4A36-B83E-FBB029E5BFB9}" presName="parentText" presStyleLbl="node1" presStyleIdx="1" presStyleCnt="5" custScaleX="175540" custScaleY="46908">
        <dgm:presLayoutVars>
          <dgm:chMax val="1"/>
          <dgm:bulletEnabled val="1"/>
        </dgm:presLayoutVars>
      </dgm:prSet>
      <dgm:spPr/>
      <dgm:t>
        <a:bodyPr/>
        <a:lstStyle/>
        <a:p>
          <a:endParaRPr lang="uk-UA"/>
        </a:p>
      </dgm:t>
    </dgm:pt>
    <dgm:pt modelId="{D43144C2-EC60-4999-8EF9-72FEC0085A16}" type="pres">
      <dgm:prSet presAssocID="{6C905AD8-C3CF-4A36-B83E-FBB029E5BFB9}" presName="descendantText" presStyleLbl="alignAccFollowNode1" presStyleIdx="1" presStyleCnt="5" custScaleY="46908">
        <dgm:presLayoutVars>
          <dgm:bulletEnabled val="1"/>
        </dgm:presLayoutVars>
      </dgm:prSet>
      <dgm:spPr/>
      <dgm:t>
        <a:bodyPr/>
        <a:lstStyle/>
        <a:p>
          <a:endParaRPr lang="uk-UA"/>
        </a:p>
      </dgm:t>
    </dgm:pt>
    <dgm:pt modelId="{6696E025-8420-4958-B92C-F7151FD4754B}" type="pres">
      <dgm:prSet presAssocID="{E3375BA9-598E-418C-9044-C74CFE28D822}" presName="sp" presStyleCnt="0"/>
      <dgm:spPr/>
    </dgm:pt>
    <dgm:pt modelId="{FED62B33-789C-473A-B05C-2BECC705D8C4}" type="pres">
      <dgm:prSet presAssocID="{B995EF35-D39D-462F-9802-76192E8037E0}" presName="linNode" presStyleCnt="0"/>
      <dgm:spPr/>
    </dgm:pt>
    <dgm:pt modelId="{C7D6613C-232D-45FF-B0F1-177CA801E8FD}" type="pres">
      <dgm:prSet presAssocID="{B995EF35-D39D-462F-9802-76192E8037E0}" presName="parentText" presStyleLbl="node1" presStyleIdx="2" presStyleCnt="5" custScaleX="175369" custScaleY="83454">
        <dgm:presLayoutVars>
          <dgm:chMax val="1"/>
          <dgm:bulletEnabled val="1"/>
        </dgm:presLayoutVars>
      </dgm:prSet>
      <dgm:spPr/>
      <dgm:t>
        <a:bodyPr/>
        <a:lstStyle/>
        <a:p>
          <a:endParaRPr lang="uk-UA"/>
        </a:p>
      </dgm:t>
    </dgm:pt>
    <dgm:pt modelId="{57BD47F8-86AB-4168-B6E6-84E68DC7FD3C}" type="pres">
      <dgm:prSet presAssocID="{B995EF35-D39D-462F-9802-76192E8037E0}" presName="descendantText" presStyleLbl="alignAccFollowNode1" presStyleIdx="2" presStyleCnt="5" custScaleY="83454">
        <dgm:presLayoutVars>
          <dgm:bulletEnabled val="1"/>
        </dgm:presLayoutVars>
      </dgm:prSet>
      <dgm:spPr/>
      <dgm:t>
        <a:bodyPr/>
        <a:lstStyle/>
        <a:p>
          <a:endParaRPr lang="uk-UA"/>
        </a:p>
      </dgm:t>
    </dgm:pt>
    <dgm:pt modelId="{8A6109E4-9596-46F7-9043-F679AA8D2024}" type="pres">
      <dgm:prSet presAssocID="{38FDA257-3501-48C2-8A12-87C075062B35}" presName="sp" presStyleCnt="0"/>
      <dgm:spPr/>
    </dgm:pt>
    <dgm:pt modelId="{A69A2DCD-1AAF-4C23-A714-9C2EE5F0FDF7}" type="pres">
      <dgm:prSet presAssocID="{4A658644-2E9F-4B4B-896F-7B91D7DE2076}" presName="linNode" presStyleCnt="0"/>
      <dgm:spPr/>
    </dgm:pt>
    <dgm:pt modelId="{11FA3CF9-91A1-4A7D-8B95-51135D8E0EE5}" type="pres">
      <dgm:prSet presAssocID="{4A658644-2E9F-4B4B-896F-7B91D7DE2076}" presName="parentText" presStyleLbl="node1" presStyleIdx="3" presStyleCnt="5" custScaleX="175540" custScaleY="86319">
        <dgm:presLayoutVars>
          <dgm:chMax val="1"/>
          <dgm:bulletEnabled val="1"/>
        </dgm:presLayoutVars>
      </dgm:prSet>
      <dgm:spPr/>
      <dgm:t>
        <a:bodyPr/>
        <a:lstStyle/>
        <a:p>
          <a:endParaRPr lang="uk-UA"/>
        </a:p>
      </dgm:t>
    </dgm:pt>
    <dgm:pt modelId="{7EC21E18-5837-49F8-8459-3113D8E93E87}" type="pres">
      <dgm:prSet presAssocID="{4A658644-2E9F-4B4B-896F-7B91D7DE2076}" presName="descendantText" presStyleLbl="alignAccFollowNode1" presStyleIdx="3" presStyleCnt="5" custScaleY="86319">
        <dgm:presLayoutVars>
          <dgm:bulletEnabled val="1"/>
        </dgm:presLayoutVars>
      </dgm:prSet>
      <dgm:spPr/>
      <dgm:t>
        <a:bodyPr/>
        <a:lstStyle/>
        <a:p>
          <a:endParaRPr lang="uk-UA"/>
        </a:p>
      </dgm:t>
    </dgm:pt>
    <dgm:pt modelId="{31B185DE-9B45-44BF-8701-5C1F849F9266}" type="pres">
      <dgm:prSet presAssocID="{A162D936-8058-489C-BA24-01224B272589}" presName="sp" presStyleCnt="0"/>
      <dgm:spPr/>
    </dgm:pt>
    <dgm:pt modelId="{4C9B54A7-3910-4737-9907-B0B70543F182}" type="pres">
      <dgm:prSet presAssocID="{3D6A07BE-A38A-4801-BE68-9635819BD8D6}" presName="linNode" presStyleCnt="0"/>
      <dgm:spPr/>
    </dgm:pt>
    <dgm:pt modelId="{B0656297-51D0-4983-B8DF-ED0718827E31}" type="pres">
      <dgm:prSet presAssocID="{3D6A07BE-A38A-4801-BE68-9635819BD8D6}" presName="parentText" presStyleLbl="node1" presStyleIdx="4" presStyleCnt="5" custScaleX="175540" custScaleY="82160">
        <dgm:presLayoutVars>
          <dgm:chMax val="1"/>
          <dgm:bulletEnabled val="1"/>
        </dgm:presLayoutVars>
      </dgm:prSet>
      <dgm:spPr/>
      <dgm:t>
        <a:bodyPr/>
        <a:lstStyle/>
        <a:p>
          <a:endParaRPr lang="uk-UA"/>
        </a:p>
      </dgm:t>
    </dgm:pt>
    <dgm:pt modelId="{1FE5647F-6F6D-43BB-AE9A-DBCB72032EA2}" type="pres">
      <dgm:prSet presAssocID="{3D6A07BE-A38A-4801-BE68-9635819BD8D6}" presName="descendantText" presStyleLbl="alignAccFollowNode1" presStyleIdx="4" presStyleCnt="5" custScaleY="116802">
        <dgm:presLayoutVars>
          <dgm:bulletEnabled val="1"/>
        </dgm:presLayoutVars>
      </dgm:prSet>
      <dgm:spPr/>
      <dgm:t>
        <a:bodyPr/>
        <a:lstStyle/>
        <a:p>
          <a:endParaRPr lang="uk-UA"/>
        </a:p>
      </dgm:t>
    </dgm:pt>
  </dgm:ptLst>
  <dgm:cxnLst>
    <dgm:cxn modelId="{1D7D31DD-E858-40DF-BE95-F03641460C2E}" type="presOf" srcId="{6F2F55D4-A6C0-466C-8D15-6CC4266BD113}" destId="{1FE5647F-6F6D-43BB-AE9A-DBCB72032EA2}" srcOrd="0" destOrd="0" presId="urn:microsoft.com/office/officeart/2005/8/layout/vList5"/>
    <dgm:cxn modelId="{439BDE6D-024D-4FC4-A9E7-0D424BBFEC36}" type="presOf" srcId="{B932E84B-D851-4126-8F4C-E58C70293532}" destId="{D97599EE-9F35-430D-9C97-864DBA278792}" srcOrd="0" destOrd="0" presId="urn:microsoft.com/office/officeart/2005/8/layout/vList5"/>
    <dgm:cxn modelId="{C59E9C3C-108E-44EF-9DCF-7F14AC9D79E7}" srcId="{B932E84B-D851-4126-8F4C-E58C70293532}" destId="{3D6A07BE-A38A-4801-BE68-9635819BD8D6}" srcOrd="4" destOrd="0" parTransId="{042185BC-703B-45DD-8E1F-A503730CFC16}" sibTransId="{6818F7A5-0486-4A13-B074-714AD248EAFE}"/>
    <dgm:cxn modelId="{9628833F-0B43-459E-9740-A7608D450C67}" type="presOf" srcId="{6C828945-AFEB-470D-9CA0-701761AF5A7E}" destId="{109F1DF4-8C43-48A4-A8EF-AFED3FD3C185}" srcOrd="0" destOrd="0" presId="urn:microsoft.com/office/officeart/2005/8/layout/vList5"/>
    <dgm:cxn modelId="{917FD3DF-5189-4C13-822A-E2FBA2AF56DE}" srcId="{B995EF35-D39D-462F-9802-76192E8037E0}" destId="{CDA11B63-B68B-4678-AD4E-967FA6D47DAA}" srcOrd="0" destOrd="0" parTransId="{EADDD4A3-2F0F-4DB8-94FC-E6F563E1EB04}" sibTransId="{82D69B98-FEB4-47FF-8639-82BC9C7D1621}"/>
    <dgm:cxn modelId="{AA160E40-2394-4E54-B79D-62CED77229A7}" type="presOf" srcId="{CDA11B63-B68B-4678-AD4E-967FA6D47DAA}" destId="{57BD47F8-86AB-4168-B6E6-84E68DC7FD3C}" srcOrd="0" destOrd="0" presId="urn:microsoft.com/office/officeart/2005/8/layout/vList5"/>
    <dgm:cxn modelId="{0ED45733-8938-4B87-9D77-04F0E8581869}" srcId="{6C905AD8-C3CF-4A36-B83E-FBB029E5BFB9}" destId="{8127ECDF-292C-4D91-9493-B9A7A41CC669}" srcOrd="0" destOrd="0" parTransId="{287EE5F0-44CD-4391-8A60-1044BBF42E06}" sibTransId="{C6F3250F-1E2D-471A-B7DB-785E3BD86AF9}"/>
    <dgm:cxn modelId="{4ABE9916-8122-4BB9-9DC4-4283AB3298E0}" srcId="{B932E84B-D851-4126-8F4C-E58C70293532}" destId="{0B3A30F5-CDCC-4CAB-9080-19FC3234FB14}" srcOrd="0" destOrd="0" parTransId="{09AF6CC8-974F-41C5-8F7C-E7D877FAC6EE}" sibTransId="{2893320C-CB40-448A-8FE0-81E062B1282B}"/>
    <dgm:cxn modelId="{17F50F41-BA47-42BA-8609-44955974472A}" type="presOf" srcId="{8127ECDF-292C-4D91-9493-B9A7A41CC669}" destId="{D43144C2-EC60-4999-8EF9-72FEC0085A16}" srcOrd="0" destOrd="0" presId="urn:microsoft.com/office/officeart/2005/8/layout/vList5"/>
    <dgm:cxn modelId="{1F3D9BA1-79D4-4A85-8988-30115924F15D}" type="presOf" srcId="{0B3A30F5-CDCC-4CAB-9080-19FC3234FB14}" destId="{3BB513F4-CCEE-4D06-A3AA-74795330AAD2}" srcOrd="0" destOrd="0" presId="urn:microsoft.com/office/officeart/2005/8/layout/vList5"/>
    <dgm:cxn modelId="{FE0D85F6-FB64-43AF-806A-1BE13C078238}" type="presOf" srcId="{B995EF35-D39D-462F-9802-76192E8037E0}" destId="{C7D6613C-232D-45FF-B0F1-177CA801E8FD}" srcOrd="0" destOrd="0" presId="urn:microsoft.com/office/officeart/2005/8/layout/vList5"/>
    <dgm:cxn modelId="{9AD7E5FC-0EEF-44B0-9D7B-41573CC298E9}" srcId="{4A658644-2E9F-4B4B-896F-7B91D7DE2076}" destId="{4D01ED1B-DAB3-467C-8849-B8C1BE8DC6AB}" srcOrd="0" destOrd="0" parTransId="{0D370694-8A93-4538-864B-581182E45161}" sibTransId="{13BA9D76-B2EF-4D62-A744-F08658430A1A}"/>
    <dgm:cxn modelId="{FA17241E-7455-4139-B744-2552E6891E12}" srcId="{3D6A07BE-A38A-4801-BE68-9635819BD8D6}" destId="{6F2F55D4-A6C0-466C-8D15-6CC4266BD113}" srcOrd="0" destOrd="0" parTransId="{FF689F58-4305-443F-8698-21103E763161}" sibTransId="{A6661B77-9215-4FDE-B004-5860BF1DA685}"/>
    <dgm:cxn modelId="{5F1A70B1-7BCD-4BE3-8D8B-5E67CED23E25}" type="presOf" srcId="{4D01ED1B-DAB3-467C-8849-B8C1BE8DC6AB}" destId="{7EC21E18-5837-49F8-8459-3113D8E93E87}" srcOrd="0" destOrd="0" presId="urn:microsoft.com/office/officeart/2005/8/layout/vList5"/>
    <dgm:cxn modelId="{036F49E5-BFDC-4EA2-A2D8-52A2624C0BF8}" srcId="{B932E84B-D851-4126-8F4C-E58C70293532}" destId="{4A658644-2E9F-4B4B-896F-7B91D7DE2076}" srcOrd="3" destOrd="0" parTransId="{088D5656-92B4-4328-896F-B09B8C281F05}" sibTransId="{A162D936-8058-489C-BA24-01224B272589}"/>
    <dgm:cxn modelId="{32ED8760-22B9-4CA4-9928-7113C7629EFB}" type="presOf" srcId="{6C905AD8-C3CF-4A36-B83E-FBB029E5BFB9}" destId="{3C6A57EC-CBB0-4ADA-B774-950538CA4A7A}" srcOrd="0" destOrd="0" presId="urn:microsoft.com/office/officeart/2005/8/layout/vList5"/>
    <dgm:cxn modelId="{FCF43A47-704C-44C5-AC8F-6A3704E2565B}" srcId="{0B3A30F5-CDCC-4CAB-9080-19FC3234FB14}" destId="{6C828945-AFEB-470D-9CA0-701761AF5A7E}" srcOrd="0" destOrd="0" parTransId="{14B345AC-5BCA-481C-812D-21BBE7E38AE4}" sibTransId="{D1E20580-6DD2-4A2C-9A2F-1872DD3FDE6A}"/>
    <dgm:cxn modelId="{0B399035-9FE4-4FFC-88CA-AA1F19B65690}" type="presOf" srcId="{3D6A07BE-A38A-4801-BE68-9635819BD8D6}" destId="{B0656297-51D0-4983-B8DF-ED0718827E31}" srcOrd="0" destOrd="0" presId="urn:microsoft.com/office/officeart/2005/8/layout/vList5"/>
    <dgm:cxn modelId="{98EED24D-3B94-48E0-B72A-CF1DCBC140B4}" type="presOf" srcId="{4A658644-2E9F-4B4B-896F-7B91D7DE2076}" destId="{11FA3CF9-91A1-4A7D-8B95-51135D8E0EE5}" srcOrd="0" destOrd="0" presId="urn:microsoft.com/office/officeart/2005/8/layout/vList5"/>
    <dgm:cxn modelId="{1B2F06A5-C051-48A0-8BAB-47325DB8372B}" srcId="{B932E84B-D851-4126-8F4C-E58C70293532}" destId="{6C905AD8-C3CF-4A36-B83E-FBB029E5BFB9}" srcOrd="1" destOrd="0" parTransId="{35A77184-3220-493C-A36F-AC7CBF6FCFC4}" sibTransId="{E3375BA9-598E-418C-9044-C74CFE28D822}"/>
    <dgm:cxn modelId="{1655886B-448B-4577-80A5-CB376BA33A11}" srcId="{B932E84B-D851-4126-8F4C-E58C70293532}" destId="{B995EF35-D39D-462F-9802-76192E8037E0}" srcOrd="2" destOrd="0" parTransId="{2A14E13B-948F-4080-B7D7-D89C8D111B62}" sibTransId="{38FDA257-3501-48C2-8A12-87C075062B35}"/>
    <dgm:cxn modelId="{BA8862D9-70B3-4571-9BAC-D1F8610A22A7}" type="presParOf" srcId="{D97599EE-9F35-430D-9C97-864DBA278792}" destId="{B9E24601-1361-402B-AA36-1DB253156DC5}" srcOrd="0" destOrd="0" presId="urn:microsoft.com/office/officeart/2005/8/layout/vList5"/>
    <dgm:cxn modelId="{C596B236-9989-43CD-9245-39900467B683}" type="presParOf" srcId="{B9E24601-1361-402B-AA36-1DB253156DC5}" destId="{3BB513F4-CCEE-4D06-A3AA-74795330AAD2}" srcOrd="0" destOrd="0" presId="urn:microsoft.com/office/officeart/2005/8/layout/vList5"/>
    <dgm:cxn modelId="{6C55FAFD-BEC7-46E0-A554-63E361FC6CFB}" type="presParOf" srcId="{B9E24601-1361-402B-AA36-1DB253156DC5}" destId="{109F1DF4-8C43-48A4-A8EF-AFED3FD3C185}" srcOrd="1" destOrd="0" presId="urn:microsoft.com/office/officeart/2005/8/layout/vList5"/>
    <dgm:cxn modelId="{C05EEF2F-B0CD-44B4-AEFB-762E245495E4}" type="presParOf" srcId="{D97599EE-9F35-430D-9C97-864DBA278792}" destId="{7F8C0EC9-C9E4-4F47-BD13-8A8A315FF84F}" srcOrd="1" destOrd="0" presId="urn:microsoft.com/office/officeart/2005/8/layout/vList5"/>
    <dgm:cxn modelId="{46535A8E-5DF2-4072-9F88-FACF49A8D2A0}" type="presParOf" srcId="{D97599EE-9F35-430D-9C97-864DBA278792}" destId="{D22ED72A-9C96-4D43-9360-3401F15097E1}" srcOrd="2" destOrd="0" presId="urn:microsoft.com/office/officeart/2005/8/layout/vList5"/>
    <dgm:cxn modelId="{8BE5B737-8C62-409F-A6D6-49FF0841AD97}" type="presParOf" srcId="{D22ED72A-9C96-4D43-9360-3401F15097E1}" destId="{3C6A57EC-CBB0-4ADA-B774-950538CA4A7A}" srcOrd="0" destOrd="0" presId="urn:microsoft.com/office/officeart/2005/8/layout/vList5"/>
    <dgm:cxn modelId="{C51AD576-1D48-46B7-9047-4913124EEDE4}" type="presParOf" srcId="{D22ED72A-9C96-4D43-9360-3401F15097E1}" destId="{D43144C2-EC60-4999-8EF9-72FEC0085A16}" srcOrd="1" destOrd="0" presId="urn:microsoft.com/office/officeart/2005/8/layout/vList5"/>
    <dgm:cxn modelId="{33E0A63B-A5A4-49DE-B2D2-BFB3D88C1C7F}" type="presParOf" srcId="{D97599EE-9F35-430D-9C97-864DBA278792}" destId="{6696E025-8420-4958-B92C-F7151FD4754B}" srcOrd="3" destOrd="0" presId="urn:microsoft.com/office/officeart/2005/8/layout/vList5"/>
    <dgm:cxn modelId="{700ED117-25F6-470B-97E0-F36B5AA38DE0}" type="presParOf" srcId="{D97599EE-9F35-430D-9C97-864DBA278792}" destId="{FED62B33-789C-473A-B05C-2BECC705D8C4}" srcOrd="4" destOrd="0" presId="urn:microsoft.com/office/officeart/2005/8/layout/vList5"/>
    <dgm:cxn modelId="{0CC7F89D-5516-4C27-AF6E-19BA85380502}" type="presParOf" srcId="{FED62B33-789C-473A-B05C-2BECC705D8C4}" destId="{C7D6613C-232D-45FF-B0F1-177CA801E8FD}" srcOrd="0" destOrd="0" presId="urn:microsoft.com/office/officeart/2005/8/layout/vList5"/>
    <dgm:cxn modelId="{56362A12-24D2-4914-9B1D-9B0B3A5D1744}" type="presParOf" srcId="{FED62B33-789C-473A-B05C-2BECC705D8C4}" destId="{57BD47F8-86AB-4168-B6E6-84E68DC7FD3C}" srcOrd="1" destOrd="0" presId="urn:microsoft.com/office/officeart/2005/8/layout/vList5"/>
    <dgm:cxn modelId="{91B5AD50-BECA-45A9-A68E-3126069EBE31}" type="presParOf" srcId="{D97599EE-9F35-430D-9C97-864DBA278792}" destId="{8A6109E4-9596-46F7-9043-F679AA8D2024}" srcOrd="5" destOrd="0" presId="urn:microsoft.com/office/officeart/2005/8/layout/vList5"/>
    <dgm:cxn modelId="{DF5DE65D-33A1-4D8B-8FB8-DCBCA8669451}" type="presParOf" srcId="{D97599EE-9F35-430D-9C97-864DBA278792}" destId="{A69A2DCD-1AAF-4C23-A714-9C2EE5F0FDF7}" srcOrd="6" destOrd="0" presId="urn:microsoft.com/office/officeart/2005/8/layout/vList5"/>
    <dgm:cxn modelId="{A17762C7-E895-48F0-9B94-B0E6DCA85B56}" type="presParOf" srcId="{A69A2DCD-1AAF-4C23-A714-9C2EE5F0FDF7}" destId="{11FA3CF9-91A1-4A7D-8B95-51135D8E0EE5}" srcOrd="0" destOrd="0" presId="urn:microsoft.com/office/officeart/2005/8/layout/vList5"/>
    <dgm:cxn modelId="{AEAF654D-D8DD-4F56-AD62-E4D866EB8BE9}" type="presParOf" srcId="{A69A2DCD-1AAF-4C23-A714-9C2EE5F0FDF7}" destId="{7EC21E18-5837-49F8-8459-3113D8E93E87}" srcOrd="1" destOrd="0" presId="urn:microsoft.com/office/officeart/2005/8/layout/vList5"/>
    <dgm:cxn modelId="{BB2973DD-D1A5-47DF-B2E6-C4D67DA6CA9B}" type="presParOf" srcId="{D97599EE-9F35-430D-9C97-864DBA278792}" destId="{31B185DE-9B45-44BF-8701-5C1F849F9266}" srcOrd="7" destOrd="0" presId="urn:microsoft.com/office/officeart/2005/8/layout/vList5"/>
    <dgm:cxn modelId="{67846DEC-C741-4EEC-A4AD-64CE2B993B3B}" type="presParOf" srcId="{D97599EE-9F35-430D-9C97-864DBA278792}" destId="{4C9B54A7-3910-4737-9907-B0B70543F182}" srcOrd="8" destOrd="0" presId="urn:microsoft.com/office/officeart/2005/8/layout/vList5"/>
    <dgm:cxn modelId="{98F2A504-F853-451C-B5A8-6D02C74FB361}" type="presParOf" srcId="{4C9B54A7-3910-4737-9907-B0B70543F182}" destId="{B0656297-51D0-4983-B8DF-ED0718827E31}" srcOrd="0" destOrd="0" presId="urn:microsoft.com/office/officeart/2005/8/layout/vList5"/>
    <dgm:cxn modelId="{409E1ABA-D1F9-4693-9C9D-63474BD3BF92}" type="presParOf" srcId="{4C9B54A7-3910-4737-9907-B0B70543F182}" destId="{1FE5647F-6F6D-43BB-AE9A-DBCB72032EA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32E84B-D851-4126-8F4C-E58C702935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6DC3BDC7-6826-4E33-A4DD-96BC9F0A6E93}">
      <dgm:prSet custT="1"/>
      <dgm:spPr/>
      <dgm:t>
        <a:bodyPr/>
        <a:lstStyle/>
        <a:p>
          <a:pPr rtl="0"/>
          <a:r>
            <a:rPr lang="uk-UA" sz="2800" dirty="0" smtClean="0">
              <a:latin typeface="GOST type B" pitchFamily="34" charset="0"/>
            </a:rPr>
            <a:t>Пристрої</a:t>
          </a:r>
        </a:p>
      </dgm:t>
    </dgm:pt>
    <dgm:pt modelId="{7F80D04D-DDCB-4622-A735-F53431470560}" type="parTrans" cxnId="{33D66B09-E094-49F1-A5D1-DF24D7B1FB0D}">
      <dgm:prSet/>
      <dgm:spPr/>
      <dgm:t>
        <a:bodyPr/>
        <a:lstStyle/>
        <a:p>
          <a:endParaRPr lang="uk-UA"/>
        </a:p>
      </dgm:t>
    </dgm:pt>
    <dgm:pt modelId="{550BAE50-1DE4-4AA3-BAAB-51C36EEA0C1C}" type="sibTrans" cxnId="{33D66B09-E094-49F1-A5D1-DF24D7B1FB0D}">
      <dgm:prSet/>
      <dgm:spPr/>
      <dgm:t>
        <a:bodyPr/>
        <a:lstStyle/>
        <a:p>
          <a:endParaRPr lang="uk-UA"/>
        </a:p>
      </dgm:t>
    </dgm:pt>
    <dgm:pt modelId="{B1714EF4-1A06-4377-94C2-81DCFCB33995}">
      <dgm:prSet custT="1"/>
      <dgm:spPr/>
      <dgm:t>
        <a:bodyPr/>
        <a:lstStyle/>
        <a:p>
          <a:pPr rtl="0"/>
          <a:r>
            <a:rPr lang="uk-UA" sz="2800" noProof="0" dirty="0" smtClean="0">
              <a:latin typeface="GOST type B" pitchFamily="34" charset="0"/>
            </a:rPr>
            <a:t>Спеціальні пристрої, складні й орга­нічно зв'язані з верстатом</a:t>
          </a:r>
        </a:p>
      </dgm:t>
    </dgm:pt>
    <dgm:pt modelId="{64FE1D54-E667-4000-BDCD-58ED26A908C0}" type="parTrans" cxnId="{5C8ABB0C-8333-4473-8176-592336E164FF}">
      <dgm:prSet/>
      <dgm:spPr/>
      <dgm:t>
        <a:bodyPr/>
        <a:lstStyle/>
        <a:p>
          <a:endParaRPr lang="uk-UA"/>
        </a:p>
      </dgm:t>
    </dgm:pt>
    <dgm:pt modelId="{F99726F0-4F98-439B-9F17-8AE7378C49B1}" type="sibTrans" cxnId="{5C8ABB0C-8333-4473-8176-592336E164FF}">
      <dgm:prSet/>
      <dgm:spPr/>
      <dgm:t>
        <a:bodyPr/>
        <a:lstStyle/>
        <a:p>
          <a:endParaRPr lang="uk-UA"/>
        </a:p>
      </dgm:t>
    </dgm:pt>
    <dgm:pt modelId="{4A1A26A9-8143-4AA5-9D77-A18BB7825DCA}">
      <dgm:prSet custT="1"/>
      <dgm:spPr/>
      <dgm:t>
        <a:bodyPr/>
        <a:lstStyle/>
        <a:p>
          <a:pPr rtl="0"/>
          <a:r>
            <a:rPr lang="uk-UA" sz="2800" dirty="0" smtClean="0">
              <a:latin typeface="GOST type B" pitchFamily="34" charset="0"/>
            </a:rPr>
            <a:t>Різальний інструмент</a:t>
          </a:r>
        </a:p>
      </dgm:t>
    </dgm:pt>
    <dgm:pt modelId="{958BB5EE-4939-4A34-BF50-036234BDE55A}" type="parTrans" cxnId="{36C0451F-4824-4507-91E4-0D1057D197E4}">
      <dgm:prSet/>
      <dgm:spPr/>
      <dgm:t>
        <a:bodyPr/>
        <a:lstStyle/>
        <a:p>
          <a:endParaRPr lang="uk-UA"/>
        </a:p>
      </dgm:t>
    </dgm:pt>
    <dgm:pt modelId="{3849822A-BD5F-4177-B5F9-D3F2C4A26036}" type="sibTrans" cxnId="{36C0451F-4824-4507-91E4-0D1057D197E4}">
      <dgm:prSet/>
      <dgm:spPr/>
      <dgm:t>
        <a:bodyPr/>
        <a:lstStyle/>
        <a:p>
          <a:endParaRPr lang="uk-UA"/>
        </a:p>
      </dgm:t>
    </dgm:pt>
    <dgm:pt modelId="{2B21F665-CAF6-4B9F-A382-B70109EEFF45}">
      <dgm:prSet custT="1"/>
      <dgm:spPr/>
      <dgm:t>
        <a:bodyPr/>
        <a:lstStyle/>
        <a:p>
          <a:pPr rtl="0"/>
          <a:r>
            <a:rPr lang="uk-UA" sz="2800" dirty="0" smtClean="0">
              <a:latin typeface="GOST type B" pitchFamily="34" charset="0"/>
            </a:rPr>
            <a:t>Спеціальний і комбінований. </a:t>
          </a:r>
        </a:p>
      </dgm:t>
    </dgm:pt>
    <dgm:pt modelId="{C54E568D-944B-4994-A078-619AF9CA2C80}" type="parTrans" cxnId="{06C0EB1C-E935-43FD-A640-7219B7AACBBE}">
      <dgm:prSet/>
      <dgm:spPr/>
      <dgm:t>
        <a:bodyPr/>
        <a:lstStyle/>
        <a:p>
          <a:endParaRPr lang="uk-UA"/>
        </a:p>
      </dgm:t>
    </dgm:pt>
    <dgm:pt modelId="{FD607B8F-E088-4D89-81B5-40F2B9400663}" type="sibTrans" cxnId="{06C0EB1C-E935-43FD-A640-7219B7AACBBE}">
      <dgm:prSet/>
      <dgm:spPr/>
      <dgm:t>
        <a:bodyPr/>
        <a:lstStyle/>
        <a:p>
          <a:endParaRPr lang="uk-UA"/>
        </a:p>
      </dgm:t>
    </dgm:pt>
    <dgm:pt modelId="{E31A0145-A4B3-46A0-87EE-057107E78420}">
      <dgm:prSet custT="1"/>
      <dgm:spPr/>
      <dgm:t>
        <a:bodyPr/>
        <a:lstStyle/>
        <a:p>
          <a:pPr rtl="0"/>
          <a:r>
            <a:rPr lang="uk-UA" sz="2800" dirty="0" smtClean="0">
              <a:latin typeface="GOST type B" pitchFamily="34" charset="0"/>
            </a:rPr>
            <a:t>Вимірювальний інструмент</a:t>
          </a:r>
        </a:p>
      </dgm:t>
    </dgm:pt>
    <dgm:pt modelId="{8855187C-4618-495C-97F8-EDD219CB8C2E}" type="parTrans" cxnId="{9AF4491B-C69E-46E8-AF95-5B1811C3DB13}">
      <dgm:prSet/>
      <dgm:spPr/>
      <dgm:t>
        <a:bodyPr/>
        <a:lstStyle/>
        <a:p>
          <a:endParaRPr lang="uk-UA"/>
        </a:p>
      </dgm:t>
    </dgm:pt>
    <dgm:pt modelId="{6BC7100D-4551-4920-BAD9-68D2F4256475}" type="sibTrans" cxnId="{9AF4491B-C69E-46E8-AF95-5B1811C3DB13}">
      <dgm:prSet/>
      <dgm:spPr/>
      <dgm:t>
        <a:bodyPr/>
        <a:lstStyle/>
        <a:p>
          <a:endParaRPr lang="uk-UA"/>
        </a:p>
      </dgm:t>
    </dgm:pt>
    <dgm:pt modelId="{108666CA-F64D-4170-9E24-710F90F49686}">
      <dgm:prSet custT="1"/>
      <dgm:spPr/>
      <dgm:t>
        <a:bodyPr/>
        <a:lstStyle/>
        <a:p>
          <a:pPr rtl="0"/>
          <a:r>
            <a:rPr lang="uk-UA" sz="2800" noProof="0" dirty="0" smtClean="0">
              <a:latin typeface="GOST type B" pitchFamily="34" charset="0"/>
            </a:rPr>
            <a:t>Калібри, спеціальний комбінований інструмент, вимірювальні пристрої</a:t>
          </a:r>
        </a:p>
      </dgm:t>
    </dgm:pt>
    <dgm:pt modelId="{AC55F3A4-49D6-42C2-BEC9-526E75D105C7}" type="parTrans" cxnId="{9091B7B1-B623-4F99-9FC4-49296E76D5DE}">
      <dgm:prSet/>
      <dgm:spPr/>
      <dgm:t>
        <a:bodyPr/>
        <a:lstStyle/>
        <a:p>
          <a:endParaRPr lang="uk-UA"/>
        </a:p>
      </dgm:t>
    </dgm:pt>
    <dgm:pt modelId="{46B0B8CC-CA86-4CBF-B520-5418EA0AE8F4}" type="sibTrans" cxnId="{9091B7B1-B623-4F99-9FC4-49296E76D5DE}">
      <dgm:prSet/>
      <dgm:spPr/>
      <dgm:t>
        <a:bodyPr/>
        <a:lstStyle/>
        <a:p>
          <a:endParaRPr lang="uk-UA"/>
        </a:p>
      </dgm:t>
    </dgm:pt>
    <dgm:pt modelId="{F4A6EA9F-9CAD-4636-9D7F-4CC92A9235A5}">
      <dgm:prSet custT="1"/>
      <dgm:spPr/>
      <dgm:t>
        <a:bodyPr/>
        <a:lstStyle/>
        <a:p>
          <a:pPr rtl="0"/>
          <a:r>
            <a:rPr lang="uk-UA" sz="2800" dirty="0" smtClean="0">
              <a:latin typeface="GOST type B" pitchFamily="34" charset="0"/>
            </a:rPr>
            <a:t>Кваліфікація робочої сили</a:t>
          </a:r>
        </a:p>
      </dgm:t>
    </dgm:pt>
    <dgm:pt modelId="{E091BFEF-8146-446F-A570-195DF50736C0}" type="parTrans" cxnId="{CE0FE1F7-ACD0-43D5-AA7E-1D3B7DC865E7}">
      <dgm:prSet/>
      <dgm:spPr/>
      <dgm:t>
        <a:bodyPr/>
        <a:lstStyle/>
        <a:p>
          <a:endParaRPr lang="uk-UA"/>
        </a:p>
      </dgm:t>
    </dgm:pt>
    <dgm:pt modelId="{DAD14237-11CC-4FFA-A110-681339D063E0}" type="sibTrans" cxnId="{CE0FE1F7-ACD0-43D5-AA7E-1D3B7DC865E7}">
      <dgm:prSet/>
      <dgm:spPr/>
      <dgm:t>
        <a:bodyPr/>
        <a:lstStyle/>
        <a:p>
          <a:endParaRPr lang="uk-UA"/>
        </a:p>
      </dgm:t>
    </dgm:pt>
    <dgm:pt modelId="{B8862DEE-47B3-4617-96C3-B0EB857ACB0E}">
      <dgm:prSet custT="1"/>
      <dgm:spPr/>
      <dgm:t>
        <a:bodyPr/>
        <a:lstStyle/>
        <a:p>
          <a:pPr rtl="0"/>
          <a:r>
            <a:rPr lang="uk-UA" sz="2800" noProof="0" dirty="0" smtClean="0">
              <a:latin typeface="GOST type B" pitchFamily="34" charset="0"/>
            </a:rPr>
            <a:t>Низька при наявності висококвалі­фікованих настроювачів</a:t>
          </a:r>
        </a:p>
      </dgm:t>
    </dgm:pt>
    <dgm:pt modelId="{781FEF56-1E96-4019-8FF0-05B5080B66D8}" type="parTrans" cxnId="{0CF6DEC7-8FF4-48AB-9A07-CC6E84633272}">
      <dgm:prSet/>
      <dgm:spPr/>
      <dgm:t>
        <a:bodyPr/>
        <a:lstStyle/>
        <a:p>
          <a:endParaRPr lang="uk-UA"/>
        </a:p>
      </dgm:t>
    </dgm:pt>
    <dgm:pt modelId="{3986ED36-AB02-4245-961E-799CC39099A1}" type="sibTrans" cxnId="{0CF6DEC7-8FF4-48AB-9A07-CC6E84633272}">
      <dgm:prSet/>
      <dgm:spPr/>
      <dgm:t>
        <a:bodyPr/>
        <a:lstStyle/>
        <a:p>
          <a:endParaRPr lang="uk-UA"/>
        </a:p>
      </dgm:t>
    </dgm:pt>
    <dgm:pt modelId="{0A52E508-0166-4EC8-BF36-C3701D79B49D}">
      <dgm:prSet custT="1"/>
      <dgm:spPr/>
      <dgm:t>
        <a:bodyPr/>
        <a:lstStyle/>
        <a:p>
          <a:pPr rtl="0"/>
          <a:r>
            <a:rPr lang="uk-UA" sz="2800" dirty="0" smtClean="0">
              <a:latin typeface="GOST type B" pitchFamily="34" charset="0"/>
            </a:rPr>
            <a:t>Характер технологічних розробок</a:t>
          </a:r>
        </a:p>
      </dgm:t>
    </dgm:pt>
    <dgm:pt modelId="{AC3F12DC-8E56-4190-A40B-6DBCB8CB5221}" type="parTrans" cxnId="{BEFBC299-E672-4707-8DE0-222B0BF5E6F2}">
      <dgm:prSet/>
      <dgm:spPr/>
      <dgm:t>
        <a:bodyPr/>
        <a:lstStyle/>
        <a:p>
          <a:endParaRPr lang="uk-UA"/>
        </a:p>
      </dgm:t>
    </dgm:pt>
    <dgm:pt modelId="{D8CE84F0-1877-449A-A127-72E69A189488}" type="sibTrans" cxnId="{BEFBC299-E672-4707-8DE0-222B0BF5E6F2}">
      <dgm:prSet/>
      <dgm:spPr/>
      <dgm:t>
        <a:bodyPr/>
        <a:lstStyle/>
        <a:p>
          <a:endParaRPr lang="uk-UA"/>
        </a:p>
      </dgm:t>
    </dgm:pt>
    <dgm:pt modelId="{93F81D21-7409-4F19-9398-7B670345B33A}">
      <dgm:prSet custT="1"/>
      <dgm:spPr/>
      <dgm:t>
        <a:bodyPr/>
        <a:lstStyle/>
        <a:p>
          <a:pPr rtl="0"/>
          <a:r>
            <a:rPr lang="uk-UA" sz="2800" noProof="0" dirty="0" smtClean="0">
              <a:latin typeface="GOST type B" pitchFamily="34" charset="0"/>
            </a:rPr>
            <a:t>Дуже детальні технологічні розроб­ки (операційні карти і карти налагоджень).</a:t>
          </a:r>
          <a:r>
            <a:rPr lang="ru-RU" sz="2800" dirty="0" smtClean="0">
              <a:latin typeface="GOST type B" pitchFamily="34" charset="0"/>
            </a:rPr>
            <a:t> </a:t>
          </a:r>
          <a:endParaRPr lang="uk-UA" sz="2800" dirty="0" smtClean="0">
            <a:latin typeface="GOST type B" pitchFamily="34" charset="0"/>
          </a:endParaRPr>
        </a:p>
      </dgm:t>
    </dgm:pt>
    <dgm:pt modelId="{A7066341-C386-426A-B827-ECB6860EA9C1}" type="parTrans" cxnId="{D9B22700-DFB9-4741-84E0-1C868DDFE08D}">
      <dgm:prSet/>
      <dgm:spPr/>
      <dgm:t>
        <a:bodyPr/>
        <a:lstStyle/>
        <a:p>
          <a:endParaRPr lang="uk-UA"/>
        </a:p>
      </dgm:t>
    </dgm:pt>
    <dgm:pt modelId="{4A6BEB4F-ABB1-4AF9-B79C-F60CD5680B75}" type="sibTrans" cxnId="{D9B22700-DFB9-4741-84E0-1C868DDFE08D}">
      <dgm:prSet/>
      <dgm:spPr/>
      <dgm:t>
        <a:bodyPr/>
        <a:lstStyle/>
        <a:p>
          <a:endParaRPr lang="uk-UA"/>
        </a:p>
      </dgm:t>
    </dgm:pt>
    <dgm:pt modelId="{CD94B3ED-2810-4397-9077-E06BDADCFECE}">
      <dgm:prSet custT="1"/>
      <dgm:spPr/>
      <dgm:t>
        <a:bodyPr/>
        <a:lstStyle/>
        <a:p>
          <a:pPr rtl="0"/>
          <a:r>
            <a:rPr lang="uk-UA" sz="2800" dirty="0" smtClean="0">
              <a:latin typeface="GOST type B" pitchFamily="34" charset="0"/>
            </a:rPr>
            <a:t>Собівартість </a:t>
          </a:r>
        </a:p>
      </dgm:t>
    </dgm:pt>
    <dgm:pt modelId="{47FB0EC6-B0E6-4815-87BC-A5FF0BAB26F0}" type="parTrans" cxnId="{BEF85B86-0885-47EA-A52B-E704CB2DD36A}">
      <dgm:prSet/>
      <dgm:spPr/>
      <dgm:t>
        <a:bodyPr/>
        <a:lstStyle/>
        <a:p>
          <a:endParaRPr lang="uk-UA"/>
        </a:p>
      </dgm:t>
    </dgm:pt>
    <dgm:pt modelId="{991A5A42-EB17-4C31-B140-4173C7EBD2C9}" type="sibTrans" cxnId="{BEF85B86-0885-47EA-A52B-E704CB2DD36A}">
      <dgm:prSet/>
      <dgm:spPr/>
      <dgm:t>
        <a:bodyPr/>
        <a:lstStyle/>
        <a:p>
          <a:endParaRPr lang="uk-UA"/>
        </a:p>
      </dgm:t>
    </dgm:pt>
    <dgm:pt modelId="{06F159A9-8FEF-4B5E-A87E-B776EA34789C}">
      <dgm:prSet custT="1"/>
      <dgm:spPr/>
      <dgm:t>
        <a:bodyPr/>
        <a:lstStyle/>
        <a:p>
          <a:pPr rtl="0"/>
          <a:r>
            <a:rPr lang="uk-UA" sz="2800" dirty="0" smtClean="0">
              <a:latin typeface="GOST type B" pitchFamily="34" charset="0"/>
            </a:rPr>
            <a:t>Нижча за інші типи виробництва</a:t>
          </a:r>
        </a:p>
      </dgm:t>
    </dgm:pt>
    <dgm:pt modelId="{52470D77-9762-4DB8-AC51-377F2EC2085A}" type="parTrans" cxnId="{E21868F7-059F-4901-A445-B6BE76BC2E68}">
      <dgm:prSet/>
      <dgm:spPr/>
      <dgm:t>
        <a:bodyPr/>
        <a:lstStyle/>
        <a:p>
          <a:endParaRPr lang="uk-UA"/>
        </a:p>
      </dgm:t>
    </dgm:pt>
    <dgm:pt modelId="{130CE0AD-9CCF-46B0-BA3D-8A4F07F9A020}" type="sibTrans" cxnId="{E21868F7-059F-4901-A445-B6BE76BC2E68}">
      <dgm:prSet/>
      <dgm:spPr/>
      <dgm:t>
        <a:bodyPr/>
        <a:lstStyle/>
        <a:p>
          <a:endParaRPr lang="uk-UA"/>
        </a:p>
      </dgm:t>
    </dgm:pt>
    <dgm:pt modelId="{D97599EE-9F35-430D-9C97-864DBA278792}" type="pres">
      <dgm:prSet presAssocID="{B932E84B-D851-4126-8F4C-E58C70293532}" presName="Name0" presStyleCnt="0">
        <dgm:presLayoutVars>
          <dgm:dir/>
          <dgm:animLvl val="lvl"/>
          <dgm:resizeHandles val="exact"/>
        </dgm:presLayoutVars>
      </dgm:prSet>
      <dgm:spPr/>
      <dgm:t>
        <a:bodyPr/>
        <a:lstStyle/>
        <a:p>
          <a:endParaRPr lang="uk-UA"/>
        </a:p>
      </dgm:t>
    </dgm:pt>
    <dgm:pt modelId="{31514ED9-0ABC-4E1A-A396-C37A363AFF1D}" type="pres">
      <dgm:prSet presAssocID="{6DC3BDC7-6826-4E33-A4DD-96BC9F0A6E93}" presName="linNode" presStyleCnt="0"/>
      <dgm:spPr/>
    </dgm:pt>
    <dgm:pt modelId="{3834E3B8-4DE5-44AE-A36F-083884C37A77}" type="pres">
      <dgm:prSet presAssocID="{6DC3BDC7-6826-4E33-A4DD-96BC9F0A6E93}" presName="parentText" presStyleLbl="node1" presStyleIdx="0" presStyleCnt="6" custScaleY="84302">
        <dgm:presLayoutVars>
          <dgm:chMax val="1"/>
          <dgm:bulletEnabled val="1"/>
        </dgm:presLayoutVars>
      </dgm:prSet>
      <dgm:spPr/>
      <dgm:t>
        <a:bodyPr/>
        <a:lstStyle/>
        <a:p>
          <a:endParaRPr lang="uk-UA"/>
        </a:p>
      </dgm:t>
    </dgm:pt>
    <dgm:pt modelId="{EDDBBC02-4334-46B0-BAE4-513602E7982E}" type="pres">
      <dgm:prSet presAssocID="{6DC3BDC7-6826-4E33-A4DD-96BC9F0A6E93}" presName="descendantText" presStyleLbl="alignAccFollowNode1" presStyleIdx="0" presStyleCnt="6" custScaleY="84302">
        <dgm:presLayoutVars>
          <dgm:bulletEnabled val="1"/>
        </dgm:presLayoutVars>
      </dgm:prSet>
      <dgm:spPr/>
      <dgm:t>
        <a:bodyPr/>
        <a:lstStyle/>
        <a:p>
          <a:endParaRPr lang="uk-UA"/>
        </a:p>
      </dgm:t>
    </dgm:pt>
    <dgm:pt modelId="{4617229C-99FA-4286-895E-D5166F51706C}" type="pres">
      <dgm:prSet presAssocID="{550BAE50-1DE4-4AA3-BAAB-51C36EEA0C1C}" presName="sp" presStyleCnt="0"/>
      <dgm:spPr/>
    </dgm:pt>
    <dgm:pt modelId="{98A84B01-AB4F-4547-A0FE-6C4973DF5B82}" type="pres">
      <dgm:prSet presAssocID="{4A1A26A9-8143-4AA5-9D77-A18BB7825DCA}" presName="linNode" presStyleCnt="0"/>
      <dgm:spPr/>
    </dgm:pt>
    <dgm:pt modelId="{14199D81-C982-46DE-B7E9-745EE6657602}" type="pres">
      <dgm:prSet presAssocID="{4A1A26A9-8143-4AA5-9D77-A18BB7825DCA}" presName="parentText" presStyleLbl="node1" presStyleIdx="1" presStyleCnt="6" custScaleY="85845">
        <dgm:presLayoutVars>
          <dgm:chMax val="1"/>
          <dgm:bulletEnabled val="1"/>
        </dgm:presLayoutVars>
      </dgm:prSet>
      <dgm:spPr/>
      <dgm:t>
        <a:bodyPr/>
        <a:lstStyle/>
        <a:p>
          <a:endParaRPr lang="uk-UA"/>
        </a:p>
      </dgm:t>
    </dgm:pt>
    <dgm:pt modelId="{883B60D9-6E3F-4E91-8DD1-621E4D5BD35E}" type="pres">
      <dgm:prSet presAssocID="{4A1A26A9-8143-4AA5-9D77-A18BB7825DCA}" presName="descendantText" presStyleLbl="alignAccFollowNode1" presStyleIdx="1" presStyleCnt="6" custScaleY="85845">
        <dgm:presLayoutVars>
          <dgm:bulletEnabled val="1"/>
        </dgm:presLayoutVars>
      </dgm:prSet>
      <dgm:spPr/>
      <dgm:t>
        <a:bodyPr/>
        <a:lstStyle/>
        <a:p>
          <a:endParaRPr lang="uk-UA"/>
        </a:p>
      </dgm:t>
    </dgm:pt>
    <dgm:pt modelId="{9ABE9C3D-D8D2-4223-9963-5966FD944178}" type="pres">
      <dgm:prSet presAssocID="{3849822A-BD5F-4177-B5F9-D3F2C4A26036}" presName="sp" presStyleCnt="0"/>
      <dgm:spPr/>
    </dgm:pt>
    <dgm:pt modelId="{E0196F96-8104-473C-96AE-CBD48D1707E6}" type="pres">
      <dgm:prSet presAssocID="{E31A0145-A4B3-46A0-87EE-057107E78420}" presName="linNode" presStyleCnt="0"/>
      <dgm:spPr/>
    </dgm:pt>
    <dgm:pt modelId="{D77719E2-83EE-4DA4-BA99-8F1309E2CA65}" type="pres">
      <dgm:prSet presAssocID="{E31A0145-A4B3-46A0-87EE-057107E78420}" presName="parentText" presStyleLbl="node1" presStyleIdx="2" presStyleCnt="6" custScaleX="111108">
        <dgm:presLayoutVars>
          <dgm:chMax val="1"/>
          <dgm:bulletEnabled val="1"/>
        </dgm:presLayoutVars>
      </dgm:prSet>
      <dgm:spPr/>
      <dgm:t>
        <a:bodyPr/>
        <a:lstStyle/>
        <a:p>
          <a:endParaRPr lang="uk-UA"/>
        </a:p>
      </dgm:t>
    </dgm:pt>
    <dgm:pt modelId="{88554D2D-AE75-4ECB-AC5B-4D6D32AA7E7D}" type="pres">
      <dgm:prSet presAssocID="{E31A0145-A4B3-46A0-87EE-057107E78420}" presName="descendantText" presStyleLbl="alignAccFollowNode1" presStyleIdx="2" presStyleCnt="6" custScaleX="156908" custScaleY="103225">
        <dgm:presLayoutVars>
          <dgm:bulletEnabled val="1"/>
        </dgm:presLayoutVars>
      </dgm:prSet>
      <dgm:spPr/>
      <dgm:t>
        <a:bodyPr/>
        <a:lstStyle/>
        <a:p>
          <a:endParaRPr lang="uk-UA"/>
        </a:p>
      </dgm:t>
    </dgm:pt>
    <dgm:pt modelId="{23A99FA7-E0A3-4564-A419-F3596DFFD677}" type="pres">
      <dgm:prSet presAssocID="{6BC7100D-4551-4920-BAD9-68D2F4256475}" presName="sp" presStyleCnt="0"/>
      <dgm:spPr/>
    </dgm:pt>
    <dgm:pt modelId="{83A1A987-CE0C-4342-B486-486403AAFE2F}" type="pres">
      <dgm:prSet presAssocID="{F4A6EA9F-9CAD-4636-9D7F-4CC92A9235A5}" presName="linNode" presStyleCnt="0"/>
      <dgm:spPr/>
    </dgm:pt>
    <dgm:pt modelId="{598D12F4-979E-45DA-A68B-794D96FDCC50}" type="pres">
      <dgm:prSet presAssocID="{F4A6EA9F-9CAD-4636-9D7F-4CC92A9235A5}" presName="parentText" presStyleLbl="node1" presStyleIdx="3" presStyleCnt="6" custScaleX="73640" custScaleY="83355">
        <dgm:presLayoutVars>
          <dgm:chMax val="1"/>
          <dgm:bulletEnabled val="1"/>
        </dgm:presLayoutVars>
      </dgm:prSet>
      <dgm:spPr/>
      <dgm:t>
        <a:bodyPr/>
        <a:lstStyle/>
        <a:p>
          <a:endParaRPr lang="uk-UA"/>
        </a:p>
      </dgm:t>
    </dgm:pt>
    <dgm:pt modelId="{602C4FB4-3AC3-440D-9844-0B32FB5E2AAA}" type="pres">
      <dgm:prSet presAssocID="{F4A6EA9F-9CAD-4636-9D7F-4CC92A9235A5}" presName="descendantText" presStyleLbl="alignAccFollowNode1" presStyleIdx="3" presStyleCnt="6" custScaleX="123004" custScaleY="83355">
        <dgm:presLayoutVars>
          <dgm:bulletEnabled val="1"/>
        </dgm:presLayoutVars>
      </dgm:prSet>
      <dgm:spPr/>
      <dgm:t>
        <a:bodyPr/>
        <a:lstStyle/>
        <a:p>
          <a:endParaRPr lang="uk-UA"/>
        </a:p>
      </dgm:t>
    </dgm:pt>
    <dgm:pt modelId="{D15CA7A9-C5B2-4FB3-B509-E2247E5CA816}" type="pres">
      <dgm:prSet presAssocID="{DAD14237-11CC-4FFA-A110-681339D063E0}" presName="sp" presStyleCnt="0"/>
      <dgm:spPr/>
    </dgm:pt>
    <dgm:pt modelId="{F3669B6C-E0E8-4565-8BAE-4FA4185513EC}" type="pres">
      <dgm:prSet presAssocID="{0A52E508-0166-4EC8-BF36-C3701D79B49D}" presName="linNode" presStyleCnt="0"/>
      <dgm:spPr/>
    </dgm:pt>
    <dgm:pt modelId="{0280F7BB-0A00-4F01-92F9-FADA891D9518}" type="pres">
      <dgm:prSet presAssocID="{0A52E508-0166-4EC8-BF36-C3701D79B49D}" presName="parentText" presStyleLbl="node1" presStyleIdx="4" presStyleCnt="6" custScaleX="97134">
        <dgm:presLayoutVars>
          <dgm:chMax val="1"/>
          <dgm:bulletEnabled val="1"/>
        </dgm:presLayoutVars>
      </dgm:prSet>
      <dgm:spPr/>
      <dgm:t>
        <a:bodyPr/>
        <a:lstStyle/>
        <a:p>
          <a:endParaRPr lang="uk-UA"/>
        </a:p>
      </dgm:t>
    </dgm:pt>
    <dgm:pt modelId="{E79DAB10-6D94-4ABF-91B3-72257DAE0520}" type="pres">
      <dgm:prSet presAssocID="{0A52E508-0166-4EC8-BF36-C3701D79B49D}" presName="descendantText" presStyleLbl="alignAccFollowNode1" presStyleIdx="4" presStyleCnt="6" custScaleX="137399" custScaleY="131990">
        <dgm:presLayoutVars>
          <dgm:bulletEnabled val="1"/>
        </dgm:presLayoutVars>
      </dgm:prSet>
      <dgm:spPr/>
      <dgm:t>
        <a:bodyPr/>
        <a:lstStyle/>
        <a:p>
          <a:endParaRPr lang="uk-UA"/>
        </a:p>
      </dgm:t>
    </dgm:pt>
    <dgm:pt modelId="{100D2005-4408-43A7-9BB2-68063E7B9874}" type="pres">
      <dgm:prSet presAssocID="{D8CE84F0-1877-449A-A127-72E69A189488}" presName="sp" presStyleCnt="0"/>
      <dgm:spPr/>
    </dgm:pt>
    <dgm:pt modelId="{75C3169C-0562-426E-BF86-8D10C639001F}" type="pres">
      <dgm:prSet presAssocID="{CD94B3ED-2810-4397-9077-E06BDADCFECE}" presName="linNode" presStyleCnt="0"/>
      <dgm:spPr/>
    </dgm:pt>
    <dgm:pt modelId="{2F15339A-860B-4107-B083-617C39C7F20C}" type="pres">
      <dgm:prSet presAssocID="{CD94B3ED-2810-4397-9077-E06BDADCFECE}" presName="parentText" presStyleLbl="node1" presStyleIdx="5" presStyleCnt="6" custScaleX="154892" custScaleY="54655">
        <dgm:presLayoutVars>
          <dgm:chMax val="1"/>
          <dgm:bulletEnabled val="1"/>
        </dgm:presLayoutVars>
      </dgm:prSet>
      <dgm:spPr/>
      <dgm:t>
        <a:bodyPr/>
        <a:lstStyle/>
        <a:p>
          <a:endParaRPr lang="uk-UA"/>
        </a:p>
      </dgm:t>
    </dgm:pt>
    <dgm:pt modelId="{706D6142-8011-452E-98AC-02A002D75F51}" type="pres">
      <dgm:prSet presAssocID="{CD94B3ED-2810-4397-9077-E06BDADCFECE}" presName="descendantText" presStyleLbl="alignAccFollowNode1" presStyleIdx="5" presStyleCnt="6" custScaleX="222223" custScaleY="54655">
        <dgm:presLayoutVars>
          <dgm:bulletEnabled val="1"/>
        </dgm:presLayoutVars>
      </dgm:prSet>
      <dgm:spPr/>
      <dgm:t>
        <a:bodyPr/>
        <a:lstStyle/>
        <a:p>
          <a:endParaRPr lang="uk-UA"/>
        </a:p>
      </dgm:t>
    </dgm:pt>
  </dgm:ptLst>
  <dgm:cxnLst>
    <dgm:cxn modelId="{DDA35DBA-281E-420A-9232-372FFFF2CC25}" type="presOf" srcId="{93F81D21-7409-4F19-9398-7B670345B33A}" destId="{E79DAB10-6D94-4ABF-91B3-72257DAE0520}" srcOrd="0" destOrd="0" presId="urn:microsoft.com/office/officeart/2005/8/layout/vList5"/>
    <dgm:cxn modelId="{E21868F7-059F-4901-A445-B6BE76BC2E68}" srcId="{CD94B3ED-2810-4397-9077-E06BDADCFECE}" destId="{06F159A9-8FEF-4B5E-A87E-B776EA34789C}" srcOrd="0" destOrd="0" parTransId="{52470D77-9762-4DB8-AC51-377F2EC2085A}" sibTransId="{130CE0AD-9CCF-46B0-BA3D-8A4F07F9A020}"/>
    <dgm:cxn modelId="{439BDE6D-024D-4FC4-A9E7-0D424BBFEC36}" type="presOf" srcId="{B932E84B-D851-4126-8F4C-E58C70293532}" destId="{D97599EE-9F35-430D-9C97-864DBA278792}" srcOrd="0" destOrd="0" presId="urn:microsoft.com/office/officeart/2005/8/layout/vList5"/>
    <dgm:cxn modelId="{9B6F87AB-42B0-4A2F-A4E0-1F17C641B420}" type="presOf" srcId="{4A1A26A9-8143-4AA5-9D77-A18BB7825DCA}" destId="{14199D81-C982-46DE-B7E9-745EE6657602}" srcOrd="0" destOrd="0" presId="urn:microsoft.com/office/officeart/2005/8/layout/vList5"/>
    <dgm:cxn modelId="{B6BA3DF4-47FE-44BA-893B-6D291AAB2FB0}" type="presOf" srcId="{06F159A9-8FEF-4B5E-A87E-B776EA34789C}" destId="{706D6142-8011-452E-98AC-02A002D75F51}" srcOrd="0" destOrd="0" presId="urn:microsoft.com/office/officeart/2005/8/layout/vList5"/>
    <dgm:cxn modelId="{50B751A8-9337-4FE2-902C-76F1024ABFF3}" type="presOf" srcId="{E31A0145-A4B3-46A0-87EE-057107E78420}" destId="{D77719E2-83EE-4DA4-BA99-8F1309E2CA65}" srcOrd="0" destOrd="0" presId="urn:microsoft.com/office/officeart/2005/8/layout/vList5"/>
    <dgm:cxn modelId="{9AF4491B-C69E-46E8-AF95-5B1811C3DB13}" srcId="{B932E84B-D851-4126-8F4C-E58C70293532}" destId="{E31A0145-A4B3-46A0-87EE-057107E78420}" srcOrd="2" destOrd="0" parTransId="{8855187C-4618-495C-97F8-EDD219CB8C2E}" sibTransId="{6BC7100D-4551-4920-BAD9-68D2F4256475}"/>
    <dgm:cxn modelId="{5C8ABB0C-8333-4473-8176-592336E164FF}" srcId="{6DC3BDC7-6826-4E33-A4DD-96BC9F0A6E93}" destId="{B1714EF4-1A06-4377-94C2-81DCFCB33995}" srcOrd="0" destOrd="0" parTransId="{64FE1D54-E667-4000-BDCD-58ED26A908C0}" sibTransId="{F99726F0-4F98-439B-9F17-8AE7378C49B1}"/>
    <dgm:cxn modelId="{9091B7B1-B623-4F99-9FC4-49296E76D5DE}" srcId="{E31A0145-A4B3-46A0-87EE-057107E78420}" destId="{108666CA-F64D-4170-9E24-710F90F49686}" srcOrd="0" destOrd="0" parTransId="{AC55F3A4-49D6-42C2-BEC9-526E75D105C7}" sibTransId="{46B0B8CC-CA86-4CBF-B520-5418EA0AE8F4}"/>
    <dgm:cxn modelId="{36C0451F-4824-4507-91E4-0D1057D197E4}" srcId="{B932E84B-D851-4126-8F4C-E58C70293532}" destId="{4A1A26A9-8143-4AA5-9D77-A18BB7825DCA}" srcOrd="1" destOrd="0" parTransId="{958BB5EE-4939-4A34-BF50-036234BDE55A}" sibTransId="{3849822A-BD5F-4177-B5F9-D3F2C4A26036}"/>
    <dgm:cxn modelId="{CE0FE1F7-ACD0-43D5-AA7E-1D3B7DC865E7}" srcId="{B932E84B-D851-4126-8F4C-E58C70293532}" destId="{F4A6EA9F-9CAD-4636-9D7F-4CC92A9235A5}" srcOrd="3" destOrd="0" parTransId="{E091BFEF-8146-446F-A570-195DF50736C0}" sibTransId="{DAD14237-11CC-4FFA-A110-681339D063E0}"/>
    <dgm:cxn modelId="{D9B22700-DFB9-4741-84E0-1C868DDFE08D}" srcId="{0A52E508-0166-4EC8-BF36-C3701D79B49D}" destId="{93F81D21-7409-4F19-9398-7B670345B33A}" srcOrd="0" destOrd="0" parTransId="{A7066341-C386-426A-B827-ECB6860EA9C1}" sibTransId="{4A6BEB4F-ABB1-4AF9-B79C-F60CD5680B75}"/>
    <dgm:cxn modelId="{B206C588-049C-4F31-97C7-C838A348C381}" type="presOf" srcId="{0A52E508-0166-4EC8-BF36-C3701D79B49D}" destId="{0280F7BB-0A00-4F01-92F9-FADA891D9518}" srcOrd="0" destOrd="0" presId="urn:microsoft.com/office/officeart/2005/8/layout/vList5"/>
    <dgm:cxn modelId="{06C0EB1C-E935-43FD-A640-7219B7AACBBE}" srcId="{4A1A26A9-8143-4AA5-9D77-A18BB7825DCA}" destId="{2B21F665-CAF6-4B9F-A382-B70109EEFF45}" srcOrd="0" destOrd="0" parTransId="{C54E568D-944B-4994-A078-619AF9CA2C80}" sibTransId="{FD607B8F-E088-4D89-81B5-40F2B9400663}"/>
    <dgm:cxn modelId="{2225CC7A-AC34-405D-A0C8-9A3AC92E7C09}" type="presOf" srcId="{2B21F665-CAF6-4B9F-A382-B70109EEFF45}" destId="{883B60D9-6E3F-4E91-8DD1-621E4D5BD35E}" srcOrd="0" destOrd="0" presId="urn:microsoft.com/office/officeart/2005/8/layout/vList5"/>
    <dgm:cxn modelId="{44BB551D-34B3-4456-8458-E3D9425E007E}" type="presOf" srcId="{108666CA-F64D-4170-9E24-710F90F49686}" destId="{88554D2D-AE75-4ECB-AC5B-4D6D32AA7E7D}" srcOrd="0" destOrd="0" presId="urn:microsoft.com/office/officeart/2005/8/layout/vList5"/>
    <dgm:cxn modelId="{7F79F93E-E737-4F47-A5BE-A0875DF85262}" type="presOf" srcId="{B1714EF4-1A06-4377-94C2-81DCFCB33995}" destId="{EDDBBC02-4334-46B0-BAE4-513602E7982E}" srcOrd="0" destOrd="0" presId="urn:microsoft.com/office/officeart/2005/8/layout/vList5"/>
    <dgm:cxn modelId="{2E63F388-AB3E-44A4-A723-CD6FEDAF607A}" type="presOf" srcId="{CD94B3ED-2810-4397-9077-E06BDADCFECE}" destId="{2F15339A-860B-4107-B083-617C39C7F20C}" srcOrd="0" destOrd="0" presId="urn:microsoft.com/office/officeart/2005/8/layout/vList5"/>
    <dgm:cxn modelId="{BEFBC299-E672-4707-8DE0-222B0BF5E6F2}" srcId="{B932E84B-D851-4126-8F4C-E58C70293532}" destId="{0A52E508-0166-4EC8-BF36-C3701D79B49D}" srcOrd="4" destOrd="0" parTransId="{AC3F12DC-8E56-4190-A40B-6DBCB8CB5221}" sibTransId="{D8CE84F0-1877-449A-A127-72E69A189488}"/>
    <dgm:cxn modelId="{BEF85B86-0885-47EA-A52B-E704CB2DD36A}" srcId="{B932E84B-D851-4126-8F4C-E58C70293532}" destId="{CD94B3ED-2810-4397-9077-E06BDADCFECE}" srcOrd="5" destOrd="0" parTransId="{47FB0EC6-B0E6-4815-87BC-A5FF0BAB26F0}" sibTransId="{991A5A42-EB17-4C31-B140-4173C7EBD2C9}"/>
    <dgm:cxn modelId="{33D66B09-E094-49F1-A5D1-DF24D7B1FB0D}" srcId="{B932E84B-D851-4126-8F4C-E58C70293532}" destId="{6DC3BDC7-6826-4E33-A4DD-96BC9F0A6E93}" srcOrd="0" destOrd="0" parTransId="{7F80D04D-DDCB-4622-A735-F53431470560}" sibTransId="{550BAE50-1DE4-4AA3-BAAB-51C36EEA0C1C}"/>
    <dgm:cxn modelId="{BD8B3A76-9D33-433C-BD75-C9A78B243F28}" type="presOf" srcId="{6DC3BDC7-6826-4E33-A4DD-96BC9F0A6E93}" destId="{3834E3B8-4DE5-44AE-A36F-083884C37A77}" srcOrd="0" destOrd="0" presId="urn:microsoft.com/office/officeart/2005/8/layout/vList5"/>
    <dgm:cxn modelId="{E7A4C2F0-073A-4D0C-A4DE-7ABD5CC26F9D}" type="presOf" srcId="{B8862DEE-47B3-4617-96C3-B0EB857ACB0E}" destId="{602C4FB4-3AC3-440D-9844-0B32FB5E2AAA}" srcOrd="0" destOrd="0" presId="urn:microsoft.com/office/officeart/2005/8/layout/vList5"/>
    <dgm:cxn modelId="{0CF6DEC7-8FF4-48AB-9A07-CC6E84633272}" srcId="{F4A6EA9F-9CAD-4636-9D7F-4CC92A9235A5}" destId="{B8862DEE-47B3-4617-96C3-B0EB857ACB0E}" srcOrd="0" destOrd="0" parTransId="{781FEF56-1E96-4019-8FF0-05B5080B66D8}" sibTransId="{3986ED36-AB02-4245-961E-799CC39099A1}"/>
    <dgm:cxn modelId="{F572480D-94C8-440A-BEA4-B46150B347DF}" type="presOf" srcId="{F4A6EA9F-9CAD-4636-9D7F-4CC92A9235A5}" destId="{598D12F4-979E-45DA-A68B-794D96FDCC50}" srcOrd="0" destOrd="0" presId="urn:microsoft.com/office/officeart/2005/8/layout/vList5"/>
    <dgm:cxn modelId="{52180C50-B0C9-47FB-94D9-0CDF0FA9EE24}" type="presParOf" srcId="{D97599EE-9F35-430D-9C97-864DBA278792}" destId="{31514ED9-0ABC-4E1A-A396-C37A363AFF1D}" srcOrd="0" destOrd="0" presId="urn:microsoft.com/office/officeart/2005/8/layout/vList5"/>
    <dgm:cxn modelId="{FA04E250-34EE-40BD-B9A9-35A71FFF4E50}" type="presParOf" srcId="{31514ED9-0ABC-4E1A-A396-C37A363AFF1D}" destId="{3834E3B8-4DE5-44AE-A36F-083884C37A77}" srcOrd="0" destOrd="0" presId="urn:microsoft.com/office/officeart/2005/8/layout/vList5"/>
    <dgm:cxn modelId="{47FEC520-DE62-4B1B-BF82-FCDC17DED0E8}" type="presParOf" srcId="{31514ED9-0ABC-4E1A-A396-C37A363AFF1D}" destId="{EDDBBC02-4334-46B0-BAE4-513602E7982E}" srcOrd="1" destOrd="0" presId="urn:microsoft.com/office/officeart/2005/8/layout/vList5"/>
    <dgm:cxn modelId="{468F4ED8-D126-46D3-A033-FCB76E16E3B8}" type="presParOf" srcId="{D97599EE-9F35-430D-9C97-864DBA278792}" destId="{4617229C-99FA-4286-895E-D5166F51706C}" srcOrd="1" destOrd="0" presId="urn:microsoft.com/office/officeart/2005/8/layout/vList5"/>
    <dgm:cxn modelId="{115657B7-D33D-4244-AF2D-531BF2935842}" type="presParOf" srcId="{D97599EE-9F35-430D-9C97-864DBA278792}" destId="{98A84B01-AB4F-4547-A0FE-6C4973DF5B82}" srcOrd="2" destOrd="0" presId="urn:microsoft.com/office/officeart/2005/8/layout/vList5"/>
    <dgm:cxn modelId="{ADCC221C-D228-4785-ABB1-C43DEBF240FA}" type="presParOf" srcId="{98A84B01-AB4F-4547-A0FE-6C4973DF5B82}" destId="{14199D81-C982-46DE-B7E9-745EE6657602}" srcOrd="0" destOrd="0" presId="urn:microsoft.com/office/officeart/2005/8/layout/vList5"/>
    <dgm:cxn modelId="{EBA3E59F-53B2-4E19-97F6-96E6A3900DF7}" type="presParOf" srcId="{98A84B01-AB4F-4547-A0FE-6C4973DF5B82}" destId="{883B60D9-6E3F-4E91-8DD1-621E4D5BD35E}" srcOrd="1" destOrd="0" presId="urn:microsoft.com/office/officeart/2005/8/layout/vList5"/>
    <dgm:cxn modelId="{14FCBB2C-F9D5-414A-AAEF-15E7C11D4661}" type="presParOf" srcId="{D97599EE-9F35-430D-9C97-864DBA278792}" destId="{9ABE9C3D-D8D2-4223-9963-5966FD944178}" srcOrd="3" destOrd="0" presId="urn:microsoft.com/office/officeart/2005/8/layout/vList5"/>
    <dgm:cxn modelId="{96F5E79A-305F-4B4D-86C8-A54BE3AB9CA7}" type="presParOf" srcId="{D97599EE-9F35-430D-9C97-864DBA278792}" destId="{E0196F96-8104-473C-96AE-CBD48D1707E6}" srcOrd="4" destOrd="0" presId="urn:microsoft.com/office/officeart/2005/8/layout/vList5"/>
    <dgm:cxn modelId="{03F3FED6-D533-4BBD-B70C-4D81A73E0DEE}" type="presParOf" srcId="{E0196F96-8104-473C-96AE-CBD48D1707E6}" destId="{D77719E2-83EE-4DA4-BA99-8F1309E2CA65}" srcOrd="0" destOrd="0" presId="urn:microsoft.com/office/officeart/2005/8/layout/vList5"/>
    <dgm:cxn modelId="{E444C667-23CB-4D02-ABE0-02AC642E95EF}" type="presParOf" srcId="{E0196F96-8104-473C-96AE-CBD48D1707E6}" destId="{88554D2D-AE75-4ECB-AC5B-4D6D32AA7E7D}" srcOrd="1" destOrd="0" presId="urn:microsoft.com/office/officeart/2005/8/layout/vList5"/>
    <dgm:cxn modelId="{D152F911-4D88-47A5-B2CC-F2C5CDA686EE}" type="presParOf" srcId="{D97599EE-9F35-430D-9C97-864DBA278792}" destId="{23A99FA7-E0A3-4564-A419-F3596DFFD677}" srcOrd="5" destOrd="0" presId="urn:microsoft.com/office/officeart/2005/8/layout/vList5"/>
    <dgm:cxn modelId="{CC50CF1F-2589-447D-B6AA-1629EFE23970}" type="presParOf" srcId="{D97599EE-9F35-430D-9C97-864DBA278792}" destId="{83A1A987-CE0C-4342-B486-486403AAFE2F}" srcOrd="6" destOrd="0" presId="urn:microsoft.com/office/officeart/2005/8/layout/vList5"/>
    <dgm:cxn modelId="{6CA227EB-32BA-4661-A038-CC920D120EA8}" type="presParOf" srcId="{83A1A987-CE0C-4342-B486-486403AAFE2F}" destId="{598D12F4-979E-45DA-A68B-794D96FDCC50}" srcOrd="0" destOrd="0" presId="urn:microsoft.com/office/officeart/2005/8/layout/vList5"/>
    <dgm:cxn modelId="{96DC0B89-4197-4478-808C-69C6DF7BE02C}" type="presParOf" srcId="{83A1A987-CE0C-4342-B486-486403AAFE2F}" destId="{602C4FB4-3AC3-440D-9844-0B32FB5E2AAA}" srcOrd="1" destOrd="0" presId="urn:microsoft.com/office/officeart/2005/8/layout/vList5"/>
    <dgm:cxn modelId="{4138ACE2-EBB3-4CB0-9C10-FA1ACB6661A8}" type="presParOf" srcId="{D97599EE-9F35-430D-9C97-864DBA278792}" destId="{D15CA7A9-C5B2-4FB3-B509-E2247E5CA816}" srcOrd="7" destOrd="0" presId="urn:microsoft.com/office/officeart/2005/8/layout/vList5"/>
    <dgm:cxn modelId="{517E0494-DAC7-4F60-8549-8FDDB66981CF}" type="presParOf" srcId="{D97599EE-9F35-430D-9C97-864DBA278792}" destId="{F3669B6C-E0E8-4565-8BAE-4FA4185513EC}" srcOrd="8" destOrd="0" presId="urn:microsoft.com/office/officeart/2005/8/layout/vList5"/>
    <dgm:cxn modelId="{CA377A48-370D-4C3C-9FA1-8463F699074C}" type="presParOf" srcId="{F3669B6C-E0E8-4565-8BAE-4FA4185513EC}" destId="{0280F7BB-0A00-4F01-92F9-FADA891D9518}" srcOrd="0" destOrd="0" presId="urn:microsoft.com/office/officeart/2005/8/layout/vList5"/>
    <dgm:cxn modelId="{375F374A-55C3-48B2-B02B-BC004CE9D2D2}" type="presParOf" srcId="{F3669B6C-E0E8-4565-8BAE-4FA4185513EC}" destId="{E79DAB10-6D94-4ABF-91B3-72257DAE0520}" srcOrd="1" destOrd="0" presId="urn:microsoft.com/office/officeart/2005/8/layout/vList5"/>
    <dgm:cxn modelId="{6F18B351-2028-4C18-9A61-560C332EF6BE}" type="presParOf" srcId="{D97599EE-9F35-430D-9C97-864DBA278792}" destId="{100D2005-4408-43A7-9BB2-68063E7B9874}" srcOrd="9" destOrd="0" presId="urn:microsoft.com/office/officeart/2005/8/layout/vList5"/>
    <dgm:cxn modelId="{598A3782-2F0C-4AA5-8303-F23A0141392F}" type="presParOf" srcId="{D97599EE-9F35-430D-9C97-864DBA278792}" destId="{75C3169C-0562-426E-BF86-8D10C639001F}" srcOrd="10" destOrd="0" presId="urn:microsoft.com/office/officeart/2005/8/layout/vList5"/>
    <dgm:cxn modelId="{F1A68437-2157-40D5-AD24-2E5931039A3E}" type="presParOf" srcId="{75C3169C-0562-426E-BF86-8D10C639001F}" destId="{2F15339A-860B-4107-B083-617C39C7F20C}" srcOrd="0" destOrd="0" presId="urn:microsoft.com/office/officeart/2005/8/layout/vList5"/>
    <dgm:cxn modelId="{E394F671-DBBE-443C-B367-912066A0E1F7}" type="presParOf" srcId="{75C3169C-0562-426E-BF86-8D10C639001F}" destId="{706D6142-8011-452E-98AC-02A002D75F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07B38-41CF-4754-9290-2310296A5E9E}">
      <dsp:nvSpPr>
        <dsp:cNvPr id="0" name=""/>
        <dsp:cNvSpPr/>
      </dsp:nvSpPr>
      <dsp:spPr>
        <a:xfrm>
          <a:off x="4920266" y="1986555"/>
          <a:ext cx="1594199" cy="439433"/>
        </a:xfrm>
        <a:custGeom>
          <a:avLst/>
          <a:gdLst/>
          <a:ahLst/>
          <a:cxnLst/>
          <a:rect l="0" t="0" r="0" b="0"/>
          <a:pathLst>
            <a:path>
              <a:moveTo>
                <a:pt x="0" y="0"/>
              </a:moveTo>
              <a:lnTo>
                <a:pt x="0" y="299460"/>
              </a:lnTo>
              <a:lnTo>
                <a:pt x="1594199" y="299460"/>
              </a:lnTo>
              <a:lnTo>
                <a:pt x="1594199" y="439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6C9CF4-37FB-4166-9043-48B992F03E16}">
      <dsp:nvSpPr>
        <dsp:cNvPr id="0" name=""/>
        <dsp:cNvSpPr/>
      </dsp:nvSpPr>
      <dsp:spPr>
        <a:xfrm>
          <a:off x="3620632" y="1986555"/>
          <a:ext cx="1299633" cy="439433"/>
        </a:xfrm>
        <a:custGeom>
          <a:avLst/>
          <a:gdLst/>
          <a:ahLst/>
          <a:cxnLst/>
          <a:rect l="0" t="0" r="0" b="0"/>
          <a:pathLst>
            <a:path>
              <a:moveTo>
                <a:pt x="1299633" y="0"/>
              </a:moveTo>
              <a:lnTo>
                <a:pt x="1299633" y="299460"/>
              </a:lnTo>
              <a:lnTo>
                <a:pt x="0" y="299460"/>
              </a:lnTo>
              <a:lnTo>
                <a:pt x="0" y="439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326D8-48FC-453F-82FD-9D93BE9BD46C}">
      <dsp:nvSpPr>
        <dsp:cNvPr id="0" name=""/>
        <dsp:cNvSpPr/>
      </dsp:nvSpPr>
      <dsp:spPr>
        <a:xfrm>
          <a:off x="3598" y="1027104"/>
          <a:ext cx="1510945" cy="9594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2F84D5-713D-4EED-B67B-1E691D3A9B5E}">
      <dsp:nvSpPr>
        <dsp:cNvPr id="0" name=""/>
        <dsp:cNvSpPr/>
      </dsp:nvSpPr>
      <dsp:spPr>
        <a:xfrm>
          <a:off x="171481" y="1186593"/>
          <a:ext cx="1510945" cy="959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Установ</a:t>
          </a:r>
          <a:endParaRPr lang="uk-UA" sz="2800" kern="1200" dirty="0">
            <a:latin typeface="GOST type B" pitchFamily="34" charset="0"/>
          </a:endParaRPr>
        </a:p>
      </dsp:txBody>
      <dsp:txXfrm>
        <a:off x="199582" y="1214694"/>
        <a:ext cx="1454743" cy="903248"/>
      </dsp:txXfrm>
    </dsp:sp>
    <dsp:sp modelId="{F0FB0D90-E8E5-493D-8245-5A7C4CA9D6F6}">
      <dsp:nvSpPr>
        <dsp:cNvPr id="0" name=""/>
        <dsp:cNvSpPr/>
      </dsp:nvSpPr>
      <dsp:spPr>
        <a:xfrm>
          <a:off x="1850309" y="1027104"/>
          <a:ext cx="1510945" cy="9594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920ADB4-B57E-4806-9F54-85A6F65DC4F5}">
      <dsp:nvSpPr>
        <dsp:cNvPr id="0" name=""/>
        <dsp:cNvSpPr/>
      </dsp:nvSpPr>
      <dsp:spPr>
        <a:xfrm>
          <a:off x="2018192" y="1186593"/>
          <a:ext cx="1510945" cy="959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Позиція</a:t>
          </a:r>
          <a:endParaRPr lang="uk-UA" sz="2800" kern="1200" dirty="0">
            <a:latin typeface="GOST type B" pitchFamily="34" charset="0"/>
          </a:endParaRPr>
        </a:p>
      </dsp:txBody>
      <dsp:txXfrm>
        <a:off x="2046293" y="1214694"/>
        <a:ext cx="1454743" cy="903248"/>
      </dsp:txXfrm>
    </dsp:sp>
    <dsp:sp modelId="{2B08B3E8-770B-4C3D-8BA9-94B989C2D7C7}">
      <dsp:nvSpPr>
        <dsp:cNvPr id="0" name=""/>
        <dsp:cNvSpPr/>
      </dsp:nvSpPr>
      <dsp:spPr>
        <a:xfrm>
          <a:off x="3697020" y="1027104"/>
          <a:ext cx="2446492" cy="9594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9D849F4-05D1-420A-88A9-BF55445727D1}">
      <dsp:nvSpPr>
        <dsp:cNvPr id="0" name=""/>
        <dsp:cNvSpPr/>
      </dsp:nvSpPr>
      <dsp:spPr>
        <a:xfrm>
          <a:off x="3864903" y="1186593"/>
          <a:ext cx="2446492" cy="959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Технологічний перехід</a:t>
          </a:r>
          <a:endParaRPr lang="uk-UA" sz="2800" kern="1200" dirty="0">
            <a:latin typeface="GOST type B" pitchFamily="34" charset="0"/>
          </a:endParaRPr>
        </a:p>
      </dsp:txBody>
      <dsp:txXfrm>
        <a:off x="3893004" y="1214694"/>
        <a:ext cx="2390290" cy="903248"/>
      </dsp:txXfrm>
    </dsp:sp>
    <dsp:sp modelId="{4F75138A-38A9-4F03-8967-747F568C0092}">
      <dsp:nvSpPr>
        <dsp:cNvPr id="0" name=""/>
        <dsp:cNvSpPr/>
      </dsp:nvSpPr>
      <dsp:spPr>
        <a:xfrm>
          <a:off x="2194315" y="2425988"/>
          <a:ext cx="2852634" cy="9594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296FD9C-4D8E-42E9-A72B-1B8EBCF49EF3}">
      <dsp:nvSpPr>
        <dsp:cNvPr id="0" name=""/>
        <dsp:cNvSpPr/>
      </dsp:nvSpPr>
      <dsp:spPr>
        <a:xfrm>
          <a:off x="2362198" y="2585476"/>
          <a:ext cx="2852634" cy="959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Технологічний хід (прохід)</a:t>
          </a:r>
          <a:endParaRPr lang="uk-UA" sz="2800" kern="1200" dirty="0">
            <a:latin typeface="GOST type B" pitchFamily="34" charset="0"/>
          </a:endParaRPr>
        </a:p>
      </dsp:txBody>
      <dsp:txXfrm>
        <a:off x="2390299" y="2613577"/>
        <a:ext cx="2796432" cy="903248"/>
      </dsp:txXfrm>
    </dsp:sp>
    <dsp:sp modelId="{B768CAD9-2AC4-4590-8348-16702103262B}">
      <dsp:nvSpPr>
        <dsp:cNvPr id="0" name=""/>
        <dsp:cNvSpPr/>
      </dsp:nvSpPr>
      <dsp:spPr>
        <a:xfrm>
          <a:off x="5382715" y="2425988"/>
          <a:ext cx="2263501" cy="9594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09CC906-E71F-490E-A672-7A10E4C35906}">
      <dsp:nvSpPr>
        <dsp:cNvPr id="0" name=""/>
        <dsp:cNvSpPr/>
      </dsp:nvSpPr>
      <dsp:spPr>
        <a:xfrm>
          <a:off x="5550598" y="2585476"/>
          <a:ext cx="2263501" cy="959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Допоміжний хід (прохід)</a:t>
          </a:r>
          <a:endParaRPr lang="uk-UA" sz="2800" kern="1200" dirty="0">
            <a:latin typeface="GOST type B" pitchFamily="34" charset="0"/>
          </a:endParaRPr>
        </a:p>
      </dsp:txBody>
      <dsp:txXfrm>
        <a:off x="5578699" y="2613577"/>
        <a:ext cx="2207299" cy="903248"/>
      </dsp:txXfrm>
    </dsp:sp>
    <dsp:sp modelId="{85318634-6AC8-4343-AAC6-79F013565D45}">
      <dsp:nvSpPr>
        <dsp:cNvPr id="0" name=""/>
        <dsp:cNvSpPr/>
      </dsp:nvSpPr>
      <dsp:spPr>
        <a:xfrm>
          <a:off x="6479277" y="1027104"/>
          <a:ext cx="2064676" cy="9594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8D21049-ABA8-4915-B9FA-34DCCC716AB8}">
      <dsp:nvSpPr>
        <dsp:cNvPr id="0" name=""/>
        <dsp:cNvSpPr/>
      </dsp:nvSpPr>
      <dsp:spPr>
        <a:xfrm>
          <a:off x="6647160" y="1186593"/>
          <a:ext cx="2064676" cy="959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Допоміжний перехід</a:t>
          </a:r>
          <a:endParaRPr lang="uk-UA" sz="2800" kern="1200" dirty="0">
            <a:latin typeface="GOST type B" pitchFamily="34" charset="0"/>
          </a:endParaRPr>
        </a:p>
      </dsp:txBody>
      <dsp:txXfrm>
        <a:off x="6675261" y="1214694"/>
        <a:ext cx="2008474" cy="903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F1DF4-8C43-48A4-A8EF-AFED3FD3C185}">
      <dsp:nvSpPr>
        <dsp:cNvPr id="0" name=""/>
        <dsp:cNvSpPr/>
      </dsp:nvSpPr>
      <dsp:spPr>
        <a:xfrm rot="5400000">
          <a:off x="5762221" y="-1542358"/>
          <a:ext cx="805906" cy="40973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Більше 40</a:t>
          </a:r>
          <a:endParaRPr lang="uk-UA" sz="2800" kern="1200" dirty="0">
            <a:latin typeface="GOST type B" pitchFamily="34" charset="0"/>
          </a:endParaRPr>
        </a:p>
      </dsp:txBody>
      <dsp:txXfrm rot="-5400000">
        <a:off x="4116475" y="142729"/>
        <a:ext cx="4058058" cy="727224"/>
      </dsp:txXfrm>
    </dsp:sp>
    <dsp:sp modelId="{3BB513F4-CCEE-4D06-A3AA-74795330AAD2}">
      <dsp:nvSpPr>
        <dsp:cNvPr id="0" name=""/>
        <dsp:cNvSpPr/>
      </dsp:nvSpPr>
      <dsp:spPr>
        <a:xfrm>
          <a:off x="378" y="0"/>
          <a:ext cx="4116096" cy="1007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Коефіцієнт закріплення операцій</a:t>
          </a:r>
          <a:endParaRPr lang="uk-UA" sz="2800" kern="1200" dirty="0">
            <a:latin typeface="GOST type B" pitchFamily="34" charset="0"/>
          </a:endParaRPr>
        </a:p>
      </dsp:txBody>
      <dsp:txXfrm>
        <a:off x="49554" y="49176"/>
        <a:ext cx="4017744" cy="909031"/>
      </dsp:txXfrm>
    </dsp:sp>
    <dsp:sp modelId="{D43144C2-EC60-4999-8EF9-72FEC0085A16}">
      <dsp:nvSpPr>
        <dsp:cNvPr id="0" name=""/>
        <dsp:cNvSpPr/>
      </dsp:nvSpPr>
      <dsp:spPr>
        <a:xfrm rot="5400000">
          <a:off x="5762221" y="-484606"/>
          <a:ext cx="805906" cy="40973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Малий</a:t>
          </a:r>
          <a:endParaRPr lang="uk-UA" sz="2800" kern="1200" dirty="0">
            <a:latin typeface="GOST type B" pitchFamily="34" charset="0"/>
          </a:endParaRPr>
        </a:p>
      </dsp:txBody>
      <dsp:txXfrm rot="-5400000">
        <a:off x="4116475" y="1200481"/>
        <a:ext cx="4058058" cy="727224"/>
      </dsp:txXfrm>
    </dsp:sp>
    <dsp:sp modelId="{3C6A57EC-CBB0-4ADA-B774-950538CA4A7A}">
      <dsp:nvSpPr>
        <dsp:cNvPr id="0" name=""/>
        <dsp:cNvSpPr/>
      </dsp:nvSpPr>
      <dsp:spPr>
        <a:xfrm>
          <a:off x="378" y="1060401"/>
          <a:ext cx="4116096" cy="1007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Обсяг випуску виробів</a:t>
          </a:r>
          <a:endParaRPr lang="uk-UA" sz="2800" kern="1200" dirty="0">
            <a:latin typeface="GOST type B" pitchFamily="34" charset="0"/>
          </a:endParaRPr>
        </a:p>
      </dsp:txBody>
      <dsp:txXfrm>
        <a:off x="49554" y="1109577"/>
        <a:ext cx="4017744" cy="909031"/>
      </dsp:txXfrm>
    </dsp:sp>
    <dsp:sp modelId="{57BD47F8-86AB-4168-B6E6-84E68DC7FD3C}">
      <dsp:nvSpPr>
        <dsp:cNvPr id="0" name=""/>
        <dsp:cNvSpPr/>
      </dsp:nvSpPr>
      <dsp:spPr>
        <a:xfrm rot="5400000">
          <a:off x="5760739" y="806240"/>
          <a:ext cx="805906" cy="410253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Велика і постійно змінюється</a:t>
          </a:r>
          <a:endParaRPr lang="uk-UA" sz="2800" kern="1200" dirty="0">
            <a:latin typeface="GOST type B" pitchFamily="34" charset="0"/>
          </a:endParaRPr>
        </a:p>
      </dsp:txBody>
      <dsp:txXfrm rot="-5400000">
        <a:off x="4112426" y="2493895"/>
        <a:ext cx="4063193" cy="727224"/>
      </dsp:txXfrm>
    </dsp:sp>
    <dsp:sp modelId="{C7D6613C-232D-45FF-B0F1-177CA801E8FD}">
      <dsp:nvSpPr>
        <dsp:cNvPr id="0" name=""/>
        <dsp:cNvSpPr/>
      </dsp:nvSpPr>
      <dsp:spPr>
        <a:xfrm>
          <a:off x="378" y="2118154"/>
          <a:ext cx="4112047" cy="14787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Кількість найменувань і типорозмірів деталей, що випускаються</a:t>
          </a:r>
          <a:endParaRPr lang="uk-UA" sz="2800" kern="1200" dirty="0">
            <a:latin typeface="GOST type B" pitchFamily="34" charset="0"/>
          </a:endParaRPr>
        </a:p>
      </dsp:txBody>
      <dsp:txXfrm>
        <a:off x="72563" y="2190339"/>
        <a:ext cx="3967677" cy="1334337"/>
      </dsp:txXfrm>
    </dsp:sp>
    <dsp:sp modelId="{7EC21E18-5837-49F8-8459-3113D8E93E87}">
      <dsp:nvSpPr>
        <dsp:cNvPr id="0" name=""/>
        <dsp:cNvSpPr/>
      </dsp:nvSpPr>
      <dsp:spPr>
        <a:xfrm rot="5400000">
          <a:off x="5762221" y="2102222"/>
          <a:ext cx="805906" cy="40973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Немає</a:t>
          </a:r>
          <a:endParaRPr lang="uk-UA" sz="2800" kern="1200" dirty="0">
            <a:latin typeface="GOST type B" pitchFamily="34" charset="0"/>
          </a:endParaRPr>
        </a:p>
      </dsp:txBody>
      <dsp:txXfrm rot="-5400000">
        <a:off x="4116475" y="3787310"/>
        <a:ext cx="4058058" cy="727224"/>
      </dsp:txXfrm>
    </dsp:sp>
    <dsp:sp modelId="{11FA3CF9-91A1-4A7D-8B95-51135D8E0EE5}">
      <dsp:nvSpPr>
        <dsp:cNvPr id="0" name=""/>
        <dsp:cNvSpPr/>
      </dsp:nvSpPr>
      <dsp:spPr>
        <a:xfrm>
          <a:off x="378" y="3647230"/>
          <a:ext cx="4116096" cy="1007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Повторюваність партій (серій)</a:t>
          </a:r>
          <a:endParaRPr lang="uk-UA" sz="2800" kern="1200" dirty="0">
            <a:latin typeface="GOST type B" pitchFamily="34" charset="0"/>
          </a:endParaRPr>
        </a:p>
      </dsp:txBody>
      <dsp:txXfrm>
        <a:off x="49554" y="3696406"/>
        <a:ext cx="4017744" cy="909031"/>
      </dsp:txXfrm>
    </dsp:sp>
    <dsp:sp modelId="{1FE5647F-6F6D-43BB-AE9A-DBCB72032EA2}">
      <dsp:nvSpPr>
        <dsp:cNvPr id="0" name=""/>
        <dsp:cNvSpPr/>
      </dsp:nvSpPr>
      <dsp:spPr>
        <a:xfrm rot="5400000">
          <a:off x="5762221" y="3159974"/>
          <a:ext cx="805906" cy="40973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Універсальне</a:t>
          </a:r>
          <a:endParaRPr lang="uk-UA" sz="2800" kern="1200" dirty="0">
            <a:latin typeface="GOST type B" pitchFamily="34" charset="0"/>
          </a:endParaRPr>
        </a:p>
      </dsp:txBody>
      <dsp:txXfrm rot="-5400000">
        <a:off x="4116475" y="4845062"/>
        <a:ext cx="4058058" cy="727224"/>
      </dsp:txXfrm>
    </dsp:sp>
    <dsp:sp modelId="{B0656297-51D0-4983-B8DF-ED0718827E31}">
      <dsp:nvSpPr>
        <dsp:cNvPr id="0" name=""/>
        <dsp:cNvSpPr/>
      </dsp:nvSpPr>
      <dsp:spPr>
        <a:xfrm>
          <a:off x="0" y="4672747"/>
          <a:ext cx="4116096" cy="10073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Обладнання (верстати)</a:t>
          </a:r>
          <a:endParaRPr lang="uk-UA" sz="2800" kern="1200" dirty="0">
            <a:latin typeface="GOST type B" pitchFamily="34" charset="0"/>
          </a:endParaRPr>
        </a:p>
      </dsp:txBody>
      <dsp:txXfrm>
        <a:off x="49176" y="4721923"/>
        <a:ext cx="4017744" cy="909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BBC02-4334-46B0-BAE4-513602E7982E}">
      <dsp:nvSpPr>
        <dsp:cNvPr id="0" name=""/>
        <dsp:cNvSpPr/>
      </dsp:nvSpPr>
      <dsp:spPr>
        <a:xfrm rot="5400000">
          <a:off x="5869623" y="-2194111"/>
          <a:ext cx="950042" cy="53418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Переважно універсальні і тільки винятково спеціальні</a:t>
          </a:r>
          <a:endParaRPr lang="ru-RU" sz="2800" kern="1200" dirty="0">
            <a:latin typeface="GOST type B" pitchFamily="34" charset="0"/>
          </a:endParaRPr>
        </a:p>
      </dsp:txBody>
      <dsp:txXfrm rot="-5400000">
        <a:off x="3673701" y="48188"/>
        <a:ext cx="5295511" cy="857288"/>
      </dsp:txXfrm>
    </dsp:sp>
    <dsp:sp modelId="{3834E3B8-4DE5-44AE-A36F-083884C37A77}">
      <dsp:nvSpPr>
        <dsp:cNvPr id="0" name=""/>
        <dsp:cNvSpPr/>
      </dsp:nvSpPr>
      <dsp:spPr>
        <a:xfrm>
          <a:off x="256" y="23370"/>
          <a:ext cx="3673443" cy="9069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Пристрої</a:t>
          </a:r>
          <a:endParaRPr lang="uk-UA" sz="2800" kern="1200" dirty="0">
            <a:latin typeface="GOST type B" pitchFamily="34" charset="0"/>
          </a:endParaRPr>
        </a:p>
      </dsp:txBody>
      <dsp:txXfrm>
        <a:off x="44528" y="67642"/>
        <a:ext cx="3584899" cy="818379"/>
      </dsp:txXfrm>
    </dsp:sp>
    <dsp:sp modelId="{883B60D9-6E3F-4E91-8DD1-621E4D5BD35E}">
      <dsp:nvSpPr>
        <dsp:cNvPr id="0" name=""/>
        <dsp:cNvSpPr/>
      </dsp:nvSpPr>
      <dsp:spPr>
        <a:xfrm rot="5400000">
          <a:off x="6319459" y="-879370"/>
          <a:ext cx="725539" cy="46600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Універсальний</a:t>
          </a:r>
          <a:endParaRPr lang="uk-UA" sz="2800" kern="1200" dirty="0">
            <a:latin typeface="GOST type B" pitchFamily="34" charset="0"/>
          </a:endParaRPr>
        </a:p>
      </dsp:txBody>
      <dsp:txXfrm rot="-5400000">
        <a:off x="4352196" y="1123311"/>
        <a:ext cx="4624647" cy="654703"/>
      </dsp:txXfrm>
    </dsp:sp>
    <dsp:sp modelId="{14199D81-C982-46DE-B7E9-745EE6657602}">
      <dsp:nvSpPr>
        <dsp:cNvPr id="0" name=""/>
        <dsp:cNvSpPr/>
      </dsp:nvSpPr>
      <dsp:spPr>
        <a:xfrm>
          <a:off x="256" y="997200"/>
          <a:ext cx="4351938" cy="9069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Різальний інструмент</a:t>
          </a:r>
          <a:endParaRPr lang="uk-UA" sz="2800" kern="1200" dirty="0">
            <a:latin typeface="GOST type B" pitchFamily="34" charset="0"/>
          </a:endParaRPr>
        </a:p>
      </dsp:txBody>
      <dsp:txXfrm>
        <a:off x="44528" y="1041472"/>
        <a:ext cx="4263394" cy="818379"/>
      </dsp:txXfrm>
    </dsp:sp>
    <dsp:sp modelId="{88554D2D-AE75-4ECB-AC5B-4D6D32AA7E7D}">
      <dsp:nvSpPr>
        <dsp:cNvPr id="0" name=""/>
        <dsp:cNvSpPr/>
      </dsp:nvSpPr>
      <dsp:spPr>
        <a:xfrm rot="5400000">
          <a:off x="6319459" y="72899"/>
          <a:ext cx="725539" cy="46600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Універсальний</a:t>
          </a:r>
          <a:endParaRPr lang="uk-UA" sz="2800" kern="1200" dirty="0">
            <a:latin typeface="GOST type B" pitchFamily="34" charset="0"/>
          </a:endParaRPr>
        </a:p>
      </dsp:txBody>
      <dsp:txXfrm rot="-5400000">
        <a:off x="4352196" y="2075580"/>
        <a:ext cx="4624647" cy="654703"/>
      </dsp:txXfrm>
    </dsp:sp>
    <dsp:sp modelId="{D77719E2-83EE-4DA4-BA99-8F1309E2CA65}">
      <dsp:nvSpPr>
        <dsp:cNvPr id="0" name=""/>
        <dsp:cNvSpPr/>
      </dsp:nvSpPr>
      <dsp:spPr>
        <a:xfrm>
          <a:off x="256" y="1949470"/>
          <a:ext cx="4351938" cy="9069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Вимірювальний інструмент</a:t>
          </a:r>
          <a:endParaRPr lang="uk-UA" sz="2800" kern="1200" dirty="0">
            <a:latin typeface="GOST type B" pitchFamily="34" charset="0"/>
          </a:endParaRPr>
        </a:p>
      </dsp:txBody>
      <dsp:txXfrm>
        <a:off x="44528" y="1993742"/>
        <a:ext cx="4263394" cy="818379"/>
      </dsp:txXfrm>
    </dsp:sp>
    <dsp:sp modelId="{602C4FB4-3AC3-440D-9844-0B32FB5E2AAA}">
      <dsp:nvSpPr>
        <dsp:cNvPr id="0" name=""/>
        <dsp:cNvSpPr/>
      </dsp:nvSpPr>
      <dsp:spPr>
        <a:xfrm rot="5400000">
          <a:off x="6319459" y="1025169"/>
          <a:ext cx="725539" cy="46600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Висока</a:t>
          </a:r>
          <a:endParaRPr lang="uk-UA" sz="2800" kern="1200" dirty="0">
            <a:latin typeface="GOST type B" pitchFamily="34" charset="0"/>
          </a:endParaRPr>
        </a:p>
      </dsp:txBody>
      <dsp:txXfrm rot="-5400000">
        <a:off x="4352196" y="3027850"/>
        <a:ext cx="4624647" cy="654703"/>
      </dsp:txXfrm>
    </dsp:sp>
    <dsp:sp modelId="{598D12F4-979E-45DA-A68B-794D96FDCC50}">
      <dsp:nvSpPr>
        <dsp:cNvPr id="0" name=""/>
        <dsp:cNvSpPr/>
      </dsp:nvSpPr>
      <dsp:spPr>
        <a:xfrm>
          <a:off x="256" y="2901740"/>
          <a:ext cx="4351938" cy="9069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Кваліфікація робочої сили</a:t>
          </a:r>
          <a:endParaRPr lang="uk-UA" sz="2800" kern="1200" dirty="0">
            <a:latin typeface="GOST type B" pitchFamily="34" charset="0"/>
          </a:endParaRPr>
        </a:p>
      </dsp:txBody>
      <dsp:txXfrm>
        <a:off x="44528" y="2946012"/>
        <a:ext cx="4263394" cy="818379"/>
      </dsp:txXfrm>
    </dsp:sp>
    <dsp:sp modelId="{E79DAB10-6D94-4ABF-91B3-72257DAE0520}">
      <dsp:nvSpPr>
        <dsp:cNvPr id="0" name=""/>
        <dsp:cNvSpPr/>
      </dsp:nvSpPr>
      <dsp:spPr>
        <a:xfrm rot="5400000">
          <a:off x="6319459" y="1977439"/>
          <a:ext cx="725539" cy="46600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Укрупнені, в скороченому вигляді</a:t>
          </a:r>
          <a:endParaRPr lang="uk-UA" sz="2800" kern="1200" dirty="0">
            <a:latin typeface="GOST type B" pitchFamily="34" charset="0"/>
          </a:endParaRPr>
        </a:p>
      </dsp:txBody>
      <dsp:txXfrm rot="-5400000">
        <a:off x="4352196" y="3980120"/>
        <a:ext cx="4624647" cy="654703"/>
      </dsp:txXfrm>
    </dsp:sp>
    <dsp:sp modelId="{0280F7BB-0A00-4F01-92F9-FADA891D9518}">
      <dsp:nvSpPr>
        <dsp:cNvPr id="0" name=""/>
        <dsp:cNvSpPr/>
      </dsp:nvSpPr>
      <dsp:spPr>
        <a:xfrm>
          <a:off x="256" y="3854010"/>
          <a:ext cx="4351938" cy="9069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Характер технологічних розробок</a:t>
          </a:r>
          <a:endParaRPr lang="uk-UA" sz="2800" kern="1200" dirty="0">
            <a:latin typeface="GOST type B" pitchFamily="34" charset="0"/>
          </a:endParaRPr>
        </a:p>
      </dsp:txBody>
      <dsp:txXfrm>
        <a:off x="44528" y="3898282"/>
        <a:ext cx="4263394" cy="818379"/>
      </dsp:txXfrm>
    </dsp:sp>
    <dsp:sp modelId="{706D6142-8011-452E-98AC-02A002D75F51}">
      <dsp:nvSpPr>
        <dsp:cNvPr id="0" name=""/>
        <dsp:cNvSpPr/>
      </dsp:nvSpPr>
      <dsp:spPr>
        <a:xfrm rot="5400000">
          <a:off x="6319459" y="2929710"/>
          <a:ext cx="725539" cy="46600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Висока</a:t>
          </a:r>
          <a:endParaRPr lang="uk-UA" sz="2800" kern="1200" dirty="0">
            <a:latin typeface="GOST type B" pitchFamily="34" charset="0"/>
          </a:endParaRPr>
        </a:p>
      </dsp:txBody>
      <dsp:txXfrm rot="-5400000">
        <a:off x="4352196" y="4932391"/>
        <a:ext cx="4624647" cy="654703"/>
      </dsp:txXfrm>
    </dsp:sp>
    <dsp:sp modelId="{2F15339A-860B-4107-B083-617C39C7F20C}">
      <dsp:nvSpPr>
        <dsp:cNvPr id="0" name=""/>
        <dsp:cNvSpPr/>
      </dsp:nvSpPr>
      <dsp:spPr>
        <a:xfrm>
          <a:off x="256" y="4806280"/>
          <a:ext cx="4351938" cy="9069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Собівартість </a:t>
          </a:r>
          <a:endParaRPr lang="uk-UA" sz="2800" kern="1200" dirty="0">
            <a:latin typeface="GOST type B" pitchFamily="34" charset="0"/>
          </a:endParaRPr>
        </a:p>
      </dsp:txBody>
      <dsp:txXfrm>
        <a:off x="44528" y="4850552"/>
        <a:ext cx="4263394" cy="8183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F1DF4-8C43-48A4-A8EF-AFED3FD3C185}">
      <dsp:nvSpPr>
        <dsp:cNvPr id="0" name=""/>
        <dsp:cNvSpPr/>
      </dsp:nvSpPr>
      <dsp:spPr>
        <a:xfrm rot="5400000">
          <a:off x="6272337" y="-1812128"/>
          <a:ext cx="659491" cy="4438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Менше 1</a:t>
          </a:r>
        </a:p>
      </dsp:txBody>
      <dsp:txXfrm rot="-5400000">
        <a:off x="4382888" y="109515"/>
        <a:ext cx="4406195" cy="595103"/>
      </dsp:txXfrm>
    </dsp:sp>
    <dsp:sp modelId="{3BB513F4-CCEE-4D06-A3AA-74795330AAD2}">
      <dsp:nvSpPr>
        <dsp:cNvPr id="0" name=""/>
        <dsp:cNvSpPr/>
      </dsp:nvSpPr>
      <dsp:spPr>
        <a:xfrm>
          <a:off x="366" y="1869"/>
          <a:ext cx="4382521" cy="810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Коефіцієнт закріплення операцій</a:t>
          </a:r>
          <a:endParaRPr lang="uk-UA" sz="2800" kern="1200" dirty="0">
            <a:latin typeface="GOST type B" pitchFamily="34" charset="0"/>
          </a:endParaRPr>
        </a:p>
      </dsp:txBody>
      <dsp:txXfrm>
        <a:off x="39926" y="41429"/>
        <a:ext cx="4303401" cy="731274"/>
      </dsp:txXfrm>
    </dsp:sp>
    <dsp:sp modelId="{D43144C2-EC60-4999-8EF9-72FEC0085A16}">
      <dsp:nvSpPr>
        <dsp:cNvPr id="0" name=""/>
        <dsp:cNvSpPr/>
      </dsp:nvSpPr>
      <dsp:spPr>
        <a:xfrm rot="5400000">
          <a:off x="6323530" y="-984513"/>
          <a:ext cx="557103" cy="4438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Великий</a:t>
          </a:r>
        </a:p>
      </dsp:txBody>
      <dsp:txXfrm rot="-5400000">
        <a:off x="4382887" y="983326"/>
        <a:ext cx="4411193" cy="502711"/>
      </dsp:txXfrm>
    </dsp:sp>
    <dsp:sp modelId="{3C6A57EC-CBB0-4ADA-B774-950538CA4A7A}">
      <dsp:nvSpPr>
        <dsp:cNvPr id="0" name=""/>
        <dsp:cNvSpPr/>
      </dsp:nvSpPr>
      <dsp:spPr>
        <a:xfrm>
          <a:off x="366" y="886491"/>
          <a:ext cx="4382521" cy="696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Обсяг випуску виробів</a:t>
          </a:r>
        </a:p>
      </dsp:txBody>
      <dsp:txXfrm>
        <a:off x="34360" y="920485"/>
        <a:ext cx="4314533" cy="628391"/>
      </dsp:txXfrm>
    </dsp:sp>
    <dsp:sp modelId="{57BD47F8-86AB-4168-B6E6-84E68DC7FD3C}">
      <dsp:nvSpPr>
        <dsp:cNvPr id="0" name=""/>
        <dsp:cNvSpPr/>
      </dsp:nvSpPr>
      <dsp:spPr>
        <a:xfrm rot="5400000">
          <a:off x="6102242" y="57368"/>
          <a:ext cx="991142" cy="4438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Обмежена і незмінна</a:t>
          </a:r>
        </a:p>
      </dsp:txBody>
      <dsp:txXfrm rot="-5400000">
        <a:off x="4378619" y="1829375"/>
        <a:ext cx="4390005" cy="894374"/>
      </dsp:txXfrm>
    </dsp:sp>
    <dsp:sp modelId="{C7D6613C-232D-45FF-B0F1-177CA801E8FD}">
      <dsp:nvSpPr>
        <dsp:cNvPr id="0" name=""/>
        <dsp:cNvSpPr/>
      </dsp:nvSpPr>
      <dsp:spPr>
        <a:xfrm>
          <a:off x="366" y="1657099"/>
          <a:ext cx="4378252" cy="12389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Кількість найменувань і типорозмірів деталей, що випускаються</a:t>
          </a:r>
        </a:p>
      </dsp:txBody>
      <dsp:txXfrm>
        <a:off x="60845" y="1717578"/>
        <a:ext cx="4257294" cy="1117970"/>
      </dsp:txXfrm>
    </dsp:sp>
    <dsp:sp modelId="{7EC21E18-5837-49F8-8459-3113D8E93E87}">
      <dsp:nvSpPr>
        <dsp:cNvPr id="0" name=""/>
        <dsp:cNvSpPr/>
      </dsp:nvSpPr>
      <dsp:spPr>
        <a:xfrm rot="5400000">
          <a:off x="6089498" y="1391792"/>
          <a:ext cx="1025169" cy="4438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noProof="0" dirty="0" smtClean="0">
              <a:latin typeface="GOST type B" pitchFamily="34" charset="0"/>
            </a:rPr>
            <a:t>Безперервний випуск одних і тих же деталей</a:t>
          </a:r>
        </a:p>
      </dsp:txBody>
      <dsp:txXfrm rot="-5400000">
        <a:off x="4382889" y="3148447"/>
        <a:ext cx="4388344" cy="925079"/>
      </dsp:txXfrm>
    </dsp:sp>
    <dsp:sp modelId="{11FA3CF9-91A1-4A7D-8B95-51135D8E0EE5}">
      <dsp:nvSpPr>
        <dsp:cNvPr id="0" name=""/>
        <dsp:cNvSpPr/>
      </dsp:nvSpPr>
      <dsp:spPr>
        <a:xfrm>
          <a:off x="366" y="2970256"/>
          <a:ext cx="4382521" cy="12814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Повторюваність партій (серій)</a:t>
          </a:r>
        </a:p>
      </dsp:txBody>
      <dsp:txXfrm>
        <a:off x="62922" y="3032812"/>
        <a:ext cx="4257409" cy="1156349"/>
      </dsp:txXfrm>
    </dsp:sp>
    <dsp:sp modelId="{1FE5647F-6F6D-43BB-AE9A-DBCB72032EA2}">
      <dsp:nvSpPr>
        <dsp:cNvPr id="0" name=""/>
        <dsp:cNvSpPr/>
      </dsp:nvSpPr>
      <dsp:spPr>
        <a:xfrm rot="5400000">
          <a:off x="5908482" y="2800351"/>
          <a:ext cx="1387201" cy="4438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noProof="0" dirty="0" smtClean="0">
              <a:latin typeface="GOST type B" pitchFamily="34" charset="0"/>
            </a:rPr>
            <a:t>Широке застосування спеціалізованого і спеціального обладнання</a:t>
          </a:r>
        </a:p>
      </dsp:txBody>
      <dsp:txXfrm rot="-5400000">
        <a:off x="4382888" y="4393663"/>
        <a:ext cx="4370671" cy="1251765"/>
      </dsp:txXfrm>
    </dsp:sp>
    <dsp:sp modelId="{B0656297-51D0-4983-B8DF-ED0718827E31}">
      <dsp:nvSpPr>
        <dsp:cNvPr id="0" name=""/>
        <dsp:cNvSpPr/>
      </dsp:nvSpPr>
      <dsp:spPr>
        <a:xfrm>
          <a:off x="366" y="4409687"/>
          <a:ext cx="4382521" cy="1219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Обладнання (верстати)</a:t>
          </a:r>
        </a:p>
      </dsp:txBody>
      <dsp:txXfrm>
        <a:off x="59908" y="4469229"/>
        <a:ext cx="4263437" cy="1100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BBC02-4334-46B0-BAE4-513602E7982E}">
      <dsp:nvSpPr>
        <dsp:cNvPr id="0" name=""/>
        <dsp:cNvSpPr/>
      </dsp:nvSpPr>
      <dsp:spPr>
        <a:xfrm rot="5400000">
          <a:off x="5625555" y="-2367568"/>
          <a:ext cx="715152" cy="56311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noProof="0" dirty="0" smtClean="0">
              <a:latin typeface="GOST type B" pitchFamily="34" charset="0"/>
            </a:rPr>
            <a:t>Спеціальні пристрої, складні й орга­нічно зв'язані з верстатом</a:t>
          </a:r>
        </a:p>
      </dsp:txBody>
      <dsp:txXfrm rot="-5400000">
        <a:off x="3167541" y="125357"/>
        <a:ext cx="5596271" cy="645330"/>
      </dsp:txXfrm>
    </dsp:sp>
    <dsp:sp modelId="{3834E3B8-4DE5-44AE-A36F-083884C37A77}">
      <dsp:nvSpPr>
        <dsp:cNvPr id="0" name=""/>
        <dsp:cNvSpPr/>
      </dsp:nvSpPr>
      <dsp:spPr>
        <a:xfrm>
          <a:off x="0" y="1051"/>
          <a:ext cx="3167540" cy="893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Пристрої</a:t>
          </a:r>
        </a:p>
      </dsp:txBody>
      <dsp:txXfrm>
        <a:off x="43639" y="44690"/>
        <a:ext cx="3080262" cy="806663"/>
      </dsp:txXfrm>
    </dsp:sp>
    <dsp:sp modelId="{883B60D9-6E3F-4E91-8DD1-621E4D5BD35E}">
      <dsp:nvSpPr>
        <dsp:cNvPr id="0" name=""/>
        <dsp:cNvSpPr/>
      </dsp:nvSpPr>
      <dsp:spPr>
        <a:xfrm rot="5400000">
          <a:off x="5619010" y="-1412426"/>
          <a:ext cx="728242" cy="56311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Спеціальний і комбінований. </a:t>
          </a:r>
        </a:p>
      </dsp:txBody>
      <dsp:txXfrm rot="-5400000">
        <a:off x="3167540" y="1074594"/>
        <a:ext cx="5595632" cy="657142"/>
      </dsp:txXfrm>
    </dsp:sp>
    <dsp:sp modelId="{14199D81-C982-46DE-B7E9-745EE6657602}">
      <dsp:nvSpPr>
        <dsp:cNvPr id="0" name=""/>
        <dsp:cNvSpPr/>
      </dsp:nvSpPr>
      <dsp:spPr>
        <a:xfrm>
          <a:off x="0" y="948013"/>
          <a:ext cx="3167540" cy="910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Різальний інструмент</a:t>
          </a:r>
        </a:p>
      </dsp:txBody>
      <dsp:txXfrm>
        <a:off x="44437" y="992450"/>
        <a:ext cx="3078666" cy="821429"/>
      </dsp:txXfrm>
    </dsp:sp>
    <dsp:sp modelId="{88554D2D-AE75-4ECB-AC5B-4D6D32AA7E7D}">
      <dsp:nvSpPr>
        <dsp:cNvPr id="0" name=""/>
        <dsp:cNvSpPr/>
      </dsp:nvSpPr>
      <dsp:spPr>
        <a:xfrm rot="5400000">
          <a:off x="5212819" y="-703618"/>
          <a:ext cx="875681" cy="62903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noProof="0" dirty="0" smtClean="0">
              <a:latin typeface="GOST type B" pitchFamily="34" charset="0"/>
            </a:rPr>
            <a:t>Калібри, спеціальний комбінований інструмент, вимірювальні пристрої</a:t>
          </a:r>
        </a:p>
      </dsp:txBody>
      <dsp:txXfrm rot="-5400000">
        <a:off x="2505504" y="2046444"/>
        <a:ext cx="6247566" cy="790187"/>
      </dsp:txXfrm>
    </dsp:sp>
    <dsp:sp modelId="{D77719E2-83EE-4DA4-BA99-8F1309E2CA65}">
      <dsp:nvSpPr>
        <dsp:cNvPr id="0" name=""/>
        <dsp:cNvSpPr/>
      </dsp:nvSpPr>
      <dsp:spPr>
        <a:xfrm>
          <a:off x="0" y="1911336"/>
          <a:ext cx="2505503" cy="1060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Вимірювальний інструмент</a:t>
          </a:r>
        </a:p>
      </dsp:txBody>
      <dsp:txXfrm>
        <a:off x="51765" y="1963101"/>
        <a:ext cx="2401973" cy="956873"/>
      </dsp:txXfrm>
    </dsp:sp>
    <dsp:sp modelId="{602C4FB4-3AC3-440D-9844-0B32FB5E2AAA}">
      <dsp:nvSpPr>
        <dsp:cNvPr id="0" name=""/>
        <dsp:cNvSpPr/>
      </dsp:nvSpPr>
      <dsp:spPr>
        <a:xfrm rot="5400000">
          <a:off x="5153645" y="175907"/>
          <a:ext cx="707119" cy="65816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noProof="0" dirty="0" smtClean="0">
              <a:latin typeface="GOST type B" pitchFamily="34" charset="0"/>
            </a:rPr>
            <a:t>Низька при наявності висококвалі­фікованих настроювачів</a:t>
          </a:r>
        </a:p>
      </dsp:txBody>
      <dsp:txXfrm rot="-5400000">
        <a:off x="2216404" y="3147668"/>
        <a:ext cx="6547084" cy="638081"/>
      </dsp:txXfrm>
    </dsp:sp>
    <dsp:sp modelId="{598D12F4-979E-45DA-A68B-794D96FDCC50}">
      <dsp:nvSpPr>
        <dsp:cNvPr id="0" name=""/>
        <dsp:cNvSpPr/>
      </dsp:nvSpPr>
      <dsp:spPr>
        <a:xfrm>
          <a:off x="0" y="3024760"/>
          <a:ext cx="2216403" cy="883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Кваліфікація робочої сили</a:t>
          </a:r>
        </a:p>
      </dsp:txBody>
      <dsp:txXfrm>
        <a:off x="43148" y="3067908"/>
        <a:ext cx="2130107" cy="797603"/>
      </dsp:txXfrm>
    </dsp:sp>
    <dsp:sp modelId="{E79DAB10-6D94-4ABF-91B3-72257DAE0520}">
      <dsp:nvSpPr>
        <dsp:cNvPr id="0" name=""/>
        <dsp:cNvSpPr/>
      </dsp:nvSpPr>
      <dsp:spPr>
        <a:xfrm rot="5400000">
          <a:off x="5090031" y="1374519"/>
          <a:ext cx="1119701" cy="62940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noProof="0" dirty="0" smtClean="0">
              <a:latin typeface="GOST type B" pitchFamily="34" charset="0"/>
            </a:rPr>
            <a:t>Дуже детальні технологічні розроб­ки (операційні карти і карти налагоджень).</a:t>
          </a:r>
          <a:r>
            <a:rPr lang="ru-RU" sz="2800" kern="1200" dirty="0" smtClean="0">
              <a:latin typeface="GOST type B" pitchFamily="34" charset="0"/>
            </a:rPr>
            <a:t> </a:t>
          </a:r>
          <a:endParaRPr lang="uk-UA" sz="2800" kern="1200" dirty="0" smtClean="0">
            <a:latin typeface="GOST type B" pitchFamily="34" charset="0"/>
          </a:endParaRPr>
        </a:p>
      </dsp:txBody>
      <dsp:txXfrm rot="-5400000">
        <a:off x="2502872" y="4016338"/>
        <a:ext cx="6239362" cy="1010383"/>
      </dsp:txXfrm>
    </dsp:sp>
    <dsp:sp modelId="{0280F7BB-0A00-4F01-92F9-FADA891D9518}">
      <dsp:nvSpPr>
        <dsp:cNvPr id="0" name=""/>
        <dsp:cNvSpPr/>
      </dsp:nvSpPr>
      <dsp:spPr>
        <a:xfrm>
          <a:off x="0" y="3991328"/>
          <a:ext cx="2502870" cy="1060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Характер технологічних розробок</a:t>
          </a:r>
        </a:p>
      </dsp:txBody>
      <dsp:txXfrm>
        <a:off x="51765" y="4043093"/>
        <a:ext cx="2399340" cy="956873"/>
      </dsp:txXfrm>
    </dsp:sp>
    <dsp:sp modelId="{706D6142-8011-452E-98AC-02A002D75F51}">
      <dsp:nvSpPr>
        <dsp:cNvPr id="0" name=""/>
        <dsp:cNvSpPr/>
      </dsp:nvSpPr>
      <dsp:spPr>
        <a:xfrm rot="5400000">
          <a:off x="5404261" y="2265185"/>
          <a:ext cx="463650" cy="631799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uk-UA" sz="2800" kern="1200" dirty="0" smtClean="0">
              <a:latin typeface="GOST type B" pitchFamily="34" charset="0"/>
            </a:rPr>
            <a:t>Нижча за інші типи виробництва</a:t>
          </a:r>
        </a:p>
      </dsp:txBody>
      <dsp:txXfrm rot="-5400000">
        <a:off x="2477089" y="5214991"/>
        <a:ext cx="6295360" cy="418382"/>
      </dsp:txXfrm>
    </dsp:sp>
    <dsp:sp modelId="{2F15339A-860B-4107-B083-617C39C7F20C}">
      <dsp:nvSpPr>
        <dsp:cNvPr id="0" name=""/>
        <dsp:cNvSpPr/>
      </dsp:nvSpPr>
      <dsp:spPr>
        <a:xfrm>
          <a:off x="0" y="5134400"/>
          <a:ext cx="2477089" cy="5795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uk-UA" sz="2800" kern="1200" dirty="0" smtClean="0">
              <a:latin typeface="GOST type B" pitchFamily="34" charset="0"/>
            </a:rPr>
            <a:t>Собівартість </a:t>
          </a:r>
        </a:p>
      </dsp:txBody>
      <dsp:txXfrm>
        <a:off x="28292" y="5162692"/>
        <a:ext cx="2420505" cy="5229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77C91-C589-4572-A28E-5990B4C69C04}" type="datetimeFigureOut">
              <a:rPr lang="ru-RU" smtClean="0"/>
              <a:t>03.08.2022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D829C-FB42-48D8-8667-B03272239F35}" type="slidenum">
              <a:rPr lang="ru-RU" smtClean="0"/>
              <a:t>‹#›</a:t>
            </a:fld>
            <a:endParaRPr lang="ru-RU"/>
          </a:p>
        </p:txBody>
      </p:sp>
    </p:spTree>
    <p:extLst>
      <p:ext uri="{BB962C8B-B14F-4D97-AF65-F5344CB8AC3E}">
        <p14:creationId xmlns:p14="http://schemas.microsoft.com/office/powerpoint/2010/main" val="23254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uk-UA" dirty="0" smtClean="0"/>
              <a:t>Записати</a:t>
            </a:r>
            <a:r>
              <a:rPr lang="uk-UA" baseline="0" dirty="0" smtClean="0"/>
              <a:t> визначення</a:t>
            </a:r>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57819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визначення</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363573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визначення</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3570276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визначення</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4164167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визначення</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75725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визначення</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2434133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повністю</a:t>
            </a:r>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252451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повністю</a:t>
            </a:r>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234586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повністю</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2386954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повністю</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185637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повністю</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205436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uk-UA" dirty="0" smtClean="0"/>
              <a:t>писати</a:t>
            </a:r>
            <a:r>
              <a:rPr lang="uk-UA" baseline="0" dirty="0" smtClean="0"/>
              <a:t> визначення</a:t>
            </a:r>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319723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повністю</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163005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повністю</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409938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uk-UA" dirty="0" smtClean="0"/>
              <a:t>писати</a:t>
            </a:r>
            <a:r>
              <a:rPr lang="uk-UA" baseline="0" dirty="0" smtClean="0"/>
              <a:t> визначення</a:t>
            </a:r>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97936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uk-UA" dirty="0" smtClean="0"/>
              <a:t>писати</a:t>
            </a:r>
            <a:r>
              <a:rPr lang="uk-UA" baseline="0" dirty="0" smtClean="0"/>
              <a:t> визначення</a:t>
            </a:r>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294351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uk-UA" dirty="0" smtClean="0"/>
              <a:t>писати</a:t>
            </a:r>
            <a:r>
              <a:rPr lang="uk-UA" baseline="0" dirty="0" smtClean="0"/>
              <a:t> визначення</a:t>
            </a:r>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246274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визначення</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351789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визначення</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409741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повністю</a:t>
            </a:r>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uk-UA" dirty="0" smtClean="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93932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Записати</a:t>
            </a:r>
            <a:r>
              <a:rPr lang="uk-UA" baseline="0" dirty="0" smtClean="0"/>
              <a:t> визначення</a:t>
            </a:r>
            <a:endParaRPr lang="uk-UA" dirty="0" smtClean="0"/>
          </a:p>
          <a:p>
            <a:endParaRPr lang="uk-UA" dirty="0"/>
          </a:p>
        </p:txBody>
      </p:sp>
      <p:sp>
        <p:nvSpPr>
          <p:cNvPr id="5" name="Нижний колонтитул 4"/>
          <p:cNvSpPr>
            <a:spLocks noGrp="1"/>
          </p:cNvSpPr>
          <p:nvPr>
            <p:ph type="ftr" sz="quarter" idx="10"/>
          </p:nvPr>
        </p:nvSpPr>
        <p:spPr/>
        <p:txBody>
          <a:bodyPr/>
          <a:lstStyle/>
          <a:p>
            <a:r>
              <a:rPr lang="uk-UA" smtClean="0"/>
              <a:t>Склала викладач Т.С.Рішан</a:t>
            </a:r>
            <a:endParaRPr lang="uk-UA" dirty="0"/>
          </a:p>
        </p:txBody>
      </p:sp>
    </p:spTree>
    <p:extLst>
      <p:ext uri="{BB962C8B-B14F-4D97-AF65-F5344CB8AC3E}">
        <p14:creationId xmlns:p14="http://schemas.microsoft.com/office/powerpoint/2010/main" val="399536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C3A722-9894-4999-BE11-6FABED9AEFD5}" type="datetimeFigureOut">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46501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C3A722-9894-4999-BE11-6FABED9AEFD5}" type="datetimeFigureOut">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310307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C3A722-9894-4999-BE11-6FABED9AEFD5}" type="datetimeFigureOut">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137807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C3A722-9894-4999-BE11-6FABED9AEFD5}" type="datetimeFigureOut">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200377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C3A722-9894-4999-BE11-6FABED9AEFD5}" type="datetimeFigureOut">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428675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C3A722-9894-4999-BE11-6FABED9AEFD5}" type="datetimeFigureOut">
              <a:rPr lang="ru-RU" smtClean="0"/>
              <a:t>03.08.2022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64389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C3A722-9894-4999-BE11-6FABED9AEFD5}" type="datetimeFigureOut">
              <a:rPr lang="ru-RU" smtClean="0"/>
              <a:t>03.08.2022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64690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C3A722-9894-4999-BE11-6FABED9AEFD5}" type="datetimeFigureOut">
              <a:rPr lang="ru-RU" smtClean="0"/>
              <a:t>03.08.2022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29444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C3A722-9894-4999-BE11-6FABED9AEFD5}" type="datetimeFigureOut">
              <a:rPr lang="ru-RU" smtClean="0"/>
              <a:t>03.08.2022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185568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C3A722-9894-4999-BE11-6FABED9AEFD5}" type="datetimeFigureOut">
              <a:rPr lang="ru-RU" smtClean="0"/>
              <a:t>03.08.2022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362672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C3A722-9894-4999-BE11-6FABED9AEFD5}" type="datetimeFigureOut">
              <a:rPr lang="ru-RU" smtClean="0"/>
              <a:t>03.08.2022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B520AA-85C5-45E0-91F0-45CB0019506E}" type="slidenum">
              <a:rPr lang="ru-RU" smtClean="0"/>
              <a:t>‹#›</a:t>
            </a:fld>
            <a:endParaRPr lang="ru-RU"/>
          </a:p>
        </p:txBody>
      </p:sp>
    </p:spTree>
    <p:extLst>
      <p:ext uri="{BB962C8B-B14F-4D97-AF65-F5344CB8AC3E}">
        <p14:creationId xmlns:p14="http://schemas.microsoft.com/office/powerpoint/2010/main" val="345426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A722-9894-4999-BE11-6FABED9AEFD5}" type="datetimeFigureOut">
              <a:rPr lang="ru-RU" smtClean="0"/>
              <a:t>03.08.2022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20AA-85C5-45E0-91F0-45CB0019506E}" type="slidenum">
              <a:rPr lang="ru-RU" smtClean="0"/>
              <a:t>‹#›</a:t>
            </a:fld>
            <a:endParaRPr lang="ru-RU"/>
          </a:p>
        </p:txBody>
      </p:sp>
    </p:spTree>
    <p:extLst>
      <p:ext uri="{BB962C8B-B14F-4D97-AF65-F5344CB8AC3E}">
        <p14:creationId xmlns:p14="http://schemas.microsoft.com/office/powerpoint/2010/main" val="352566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208460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3"/>
          <p:cNvSpPr txBox="1">
            <a:spLocks/>
          </p:cNvSpPr>
          <p:nvPr/>
        </p:nvSpPr>
        <p:spPr>
          <a:xfrm>
            <a:off x="1809720" y="1285860"/>
            <a:ext cx="8501122" cy="5572140"/>
          </a:xfrm>
          <a:prstGeom prst="rect">
            <a:avLst/>
          </a:prstGeom>
        </p:spPr>
        <p:txBody>
          <a:bodyPr/>
          <a:lstStyle/>
          <a:p>
            <a:pPr marL="274320" indent="-274320">
              <a:spcBef>
                <a:spcPct val="20000"/>
              </a:spcBef>
              <a:buClr>
                <a:schemeClr val="accent3"/>
              </a:buClr>
              <a:buSzPct val="95000"/>
              <a:buFont typeface="Wingdings 2"/>
              <a:buChar char=""/>
              <a:defRPr/>
            </a:pPr>
            <a:endParaRPr lang="uk-UA" sz="2600" dirty="0"/>
          </a:p>
        </p:txBody>
      </p:sp>
      <p:sp>
        <p:nvSpPr>
          <p:cNvPr id="5" name="Подзаголовок 4"/>
          <p:cNvSpPr>
            <a:spLocks noGrp="1"/>
          </p:cNvSpPr>
          <p:nvPr>
            <p:ph type="subTitle" idx="1"/>
          </p:nvPr>
        </p:nvSpPr>
        <p:spPr>
          <a:xfrm>
            <a:off x="1809720" y="260648"/>
            <a:ext cx="8501122" cy="6597352"/>
          </a:xfrm>
        </p:spPr>
        <p:txBody>
          <a:bodyPr>
            <a:noAutofit/>
          </a:bodyPr>
          <a:lstStyle/>
          <a:p>
            <a:pPr indent="536575" algn="just"/>
            <a:r>
              <a:rPr lang="uk-UA" sz="2800" dirty="0">
                <a:latin typeface="GOST type B" pitchFamily="34" charset="0"/>
              </a:rPr>
              <a:t>Технологічний процес складається з операцій.</a:t>
            </a:r>
          </a:p>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Операція </a:t>
            </a:r>
            <a:r>
              <a:rPr lang="uk-UA" sz="2800" dirty="0">
                <a:latin typeface="GOST type B" pitchFamily="34" charset="0"/>
              </a:rPr>
              <a:t>– це закінчена частина технологічного процесу, яка виконується на одному робочому місці.</a:t>
            </a:r>
          </a:p>
          <a:p>
            <a:pPr indent="536575" algn="just"/>
            <a:r>
              <a:rPr lang="uk-UA" sz="2800" dirty="0">
                <a:latin typeface="GOST type B" pitchFamily="34" charset="0"/>
              </a:rPr>
              <a:t>Назва операції походить від назви обладнання на якому вона виконується.</a:t>
            </a:r>
          </a:p>
          <a:p>
            <a:pPr indent="536575" algn="just"/>
            <a:r>
              <a:rPr lang="uk-UA" sz="2800" b="1" u="dbl" dirty="0">
                <a:latin typeface="GOST type B" pitchFamily="34" charset="0"/>
              </a:rPr>
              <a:t>Приклад:</a:t>
            </a:r>
            <a:r>
              <a:rPr lang="uk-UA" sz="2800" dirty="0">
                <a:latin typeface="GOST type B" pitchFamily="34" charset="0"/>
              </a:rPr>
              <a:t> 005 Токарна</a:t>
            </a:r>
          </a:p>
          <a:p>
            <a:pPr indent="1800225" algn="just"/>
            <a:endParaRPr lang="uk-UA" sz="2800" dirty="0">
              <a:latin typeface="GOST type B" pitchFamily="34" charset="0"/>
            </a:endParaRPr>
          </a:p>
          <a:p>
            <a:pPr indent="1800225" algn="just"/>
            <a:endParaRPr lang="uk-UA" sz="2800" dirty="0">
              <a:latin typeface="GOST type B" pitchFamily="34" charset="0"/>
            </a:endParaRPr>
          </a:p>
          <a:p>
            <a:pPr indent="1800225" algn="just"/>
            <a:endParaRPr lang="uk-UA" sz="2800" dirty="0">
              <a:latin typeface="GOST type B" pitchFamily="34" charset="0"/>
            </a:endParaRPr>
          </a:p>
          <a:p>
            <a:pPr indent="1800225" algn="just"/>
            <a:r>
              <a:rPr lang="uk-UA" sz="2800" dirty="0">
                <a:latin typeface="GOST type B" pitchFamily="34" charset="0"/>
              </a:rPr>
              <a:t>	 010 Фрезерна</a:t>
            </a:r>
          </a:p>
          <a:p>
            <a:pPr indent="1800225" algn="just"/>
            <a:endParaRPr lang="uk-UA" sz="2800" dirty="0">
              <a:latin typeface="GOST type B" pitchFamily="34" charset="0"/>
            </a:endParaRPr>
          </a:p>
          <a:p>
            <a:pPr indent="1800225" algn="just"/>
            <a:endParaRPr lang="uk-UA" sz="2800" dirty="0">
              <a:latin typeface="GOST type B" pitchFamily="34" charset="0"/>
            </a:endParaRPr>
          </a:p>
          <a:p>
            <a:pPr indent="1800225" algn="just"/>
            <a:r>
              <a:rPr lang="uk-UA" sz="2800" dirty="0">
                <a:latin typeface="GOST type B" pitchFamily="34" charset="0"/>
              </a:rPr>
              <a:t> 020 Контрольна і т.д.</a:t>
            </a:r>
          </a:p>
          <a:p>
            <a:pPr indent="536575" algn="just">
              <a:spcBef>
                <a:spcPts val="0"/>
              </a:spcBef>
            </a:pPr>
            <a:endParaRPr lang="uk-UA" sz="2800" dirty="0">
              <a:latin typeface="GOST type B" pitchFamily="34" charset="0"/>
            </a:endParaRPr>
          </a:p>
        </p:txBody>
      </p:sp>
      <p:pic>
        <p:nvPicPr>
          <p:cNvPr id="40962" name="Picture 2" descr="http://www.ukrboard.com.ua/imgs/board/79/1339879-1.jpg"/>
          <p:cNvPicPr>
            <a:picLocks noChangeAspect="1" noChangeArrowheads="1"/>
          </p:cNvPicPr>
          <p:nvPr/>
        </p:nvPicPr>
        <p:blipFill>
          <a:blip r:embed="rId3"/>
          <a:srcRect/>
          <a:stretch>
            <a:fillRect/>
          </a:stretch>
        </p:blipFill>
        <p:spPr bwMode="auto">
          <a:xfrm>
            <a:off x="5735960" y="2276872"/>
            <a:ext cx="2786082" cy="2089562"/>
          </a:xfrm>
          <a:prstGeom prst="rect">
            <a:avLst/>
          </a:prstGeom>
          <a:ln/>
        </p:spPr>
        <p:style>
          <a:lnRef idx="3">
            <a:schemeClr val="lt1"/>
          </a:lnRef>
          <a:fillRef idx="1">
            <a:schemeClr val="accent1"/>
          </a:fillRef>
          <a:effectRef idx="1">
            <a:schemeClr val="accent1"/>
          </a:effectRef>
          <a:fontRef idx="minor">
            <a:schemeClr val="lt1"/>
          </a:fontRef>
        </p:style>
      </p:pic>
      <p:pic>
        <p:nvPicPr>
          <p:cNvPr id="40964" name="Picture 4" descr="http://www.pev.vatvrn.ru/Posob_prog/Progr_M_DEMO/FREZ/Fr_torc.jpg"/>
          <p:cNvPicPr>
            <a:picLocks noChangeAspect="1" noChangeArrowheads="1"/>
          </p:cNvPicPr>
          <p:nvPr/>
        </p:nvPicPr>
        <p:blipFill>
          <a:blip r:embed="rId4" cstate="print"/>
          <a:srcRect/>
          <a:stretch>
            <a:fillRect/>
          </a:stretch>
        </p:blipFill>
        <p:spPr bwMode="auto">
          <a:xfrm>
            <a:off x="7524152" y="4221089"/>
            <a:ext cx="2786082" cy="2089563"/>
          </a:xfrm>
          <a:prstGeom prst="rect">
            <a:avLst/>
          </a:prstGeom>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121239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1142984"/>
            <a:ext cx="9144000" cy="1000132"/>
          </a:xfrm>
        </p:spPr>
        <p:txBody>
          <a:bodyPr anchor="t">
            <a:normAutofit/>
          </a:bodyPr>
          <a:lstStyle/>
          <a:p>
            <a:pPr algn="ctr"/>
            <a:r>
              <a:rPr lang="uk-UA" sz="2800" dirty="0">
                <a:solidFill>
                  <a:srgbClr val="7030A0"/>
                </a:solidFill>
              </a:rPr>
              <a:t>Структура операції</a:t>
            </a:r>
          </a:p>
        </p:txBody>
      </p:sp>
      <p:graphicFrame>
        <p:nvGraphicFramePr>
          <p:cNvPr id="8" name="Схема 7"/>
          <p:cNvGraphicFramePr/>
          <p:nvPr>
            <p:extLst/>
          </p:nvPr>
        </p:nvGraphicFramePr>
        <p:xfrm>
          <a:off x="1738282" y="1714488"/>
          <a:ext cx="8715436"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624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a:xfrm>
            <a:off x="2057400" y="476672"/>
            <a:ext cx="8039128" cy="6381328"/>
          </a:xfrm>
        </p:spPr>
        <p:txBody>
          <a:bodyPr>
            <a:normAutofit/>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Установ </a:t>
            </a:r>
            <a:r>
              <a:rPr lang="uk-UA" sz="2800" dirty="0">
                <a:latin typeface="GOST type B" pitchFamily="34" charset="0"/>
              </a:rPr>
              <a:t>– це частина технологічної операції, яка виконується при незмінному закріпленні оброблюваних заготовок.</a:t>
            </a:r>
          </a:p>
          <a:p>
            <a:pPr indent="536575" algn="just"/>
            <a:r>
              <a:rPr lang="uk-UA" sz="2800" b="1" u="sng" dirty="0">
                <a:latin typeface="GOST type B" pitchFamily="34" charset="0"/>
              </a:rPr>
              <a:t>Приклад:</a:t>
            </a:r>
            <a:r>
              <a:rPr lang="uk-UA" sz="2800" dirty="0">
                <a:latin typeface="GOST type B" pitchFamily="34" charset="0"/>
              </a:rPr>
              <a:t> Фрезерування площин на вертикально-фрезерному верстаті, закріплення деталі в лещатах.</a:t>
            </a: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r>
              <a:rPr lang="uk-UA" dirty="0">
                <a:latin typeface="GOST type B" pitchFamily="34" charset="0"/>
              </a:rPr>
              <a:t>      Установ А				Установ Б</a:t>
            </a:r>
            <a:endParaRPr lang="uk-UA" dirty="0"/>
          </a:p>
        </p:txBody>
      </p:sp>
      <p:pic>
        <p:nvPicPr>
          <p:cNvPr id="1028" name="Picture 4" descr="http://konspekta.net/lektsiiimg/baza1/868398020703.files/image331.jpg"/>
          <p:cNvPicPr>
            <a:picLocks noChangeAspect="1" noChangeArrowheads="1"/>
          </p:cNvPicPr>
          <p:nvPr/>
        </p:nvPicPr>
        <p:blipFill>
          <a:blip r:embed="rId3"/>
          <a:srcRect/>
          <a:stretch>
            <a:fillRect/>
          </a:stretch>
        </p:blipFill>
        <p:spPr bwMode="auto">
          <a:xfrm>
            <a:off x="2057400" y="3212976"/>
            <a:ext cx="8102388" cy="2928958"/>
          </a:xfrm>
          <a:prstGeom prst="rect">
            <a:avLst/>
          </a:prstGeom>
          <a:noFill/>
        </p:spPr>
      </p:pic>
    </p:spTree>
    <p:extLst>
      <p:ext uri="{BB962C8B-B14F-4D97-AF65-F5344CB8AC3E}">
        <p14:creationId xmlns:p14="http://schemas.microsoft.com/office/powerpoint/2010/main" val="1343503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57400" y="692696"/>
            <a:ext cx="8110566" cy="6165304"/>
          </a:xfrm>
        </p:spPr>
        <p:txBody>
          <a:bodyPr>
            <a:normAutofit lnSpcReduction="10000"/>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Позиція</a:t>
            </a:r>
            <a:r>
              <a:rPr lang="uk-UA" sz="2800" dirty="0">
                <a:latin typeface="GOST type B" pitchFamily="34" charset="0"/>
              </a:rPr>
              <a:t> – це фіксоване положення, яке займається незмінно закріпленою оброблюваною заготовкою разом з пристроєм відносно інструменту або нерухомої частини обладнання.</a:t>
            </a:r>
          </a:p>
          <a:p>
            <a:pPr indent="536575" algn="just"/>
            <a:r>
              <a:rPr lang="uk-UA" sz="2800" b="1" u="sng" dirty="0">
                <a:latin typeface="GOST type B" pitchFamily="34" charset="0"/>
              </a:rPr>
              <a:t>Приклад:</a:t>
            </a:r>
            <a:r>
              <a:rPr lang="uk-UA" sz="2800" dirty="0">
                <a:latin typeface="GOST type B" pitchFamily="34" charset="0"/>
              </a:rPr>
              <a:t> Поворотний стіл</a:t>
            </a: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indent="536575" algn="just"/>
            <a:endParaRPr lang="uk-UA" dirty="0">
              <a:latin typeface="GOST type B" pitchFamily="34" charset="0"/>
            </a:endParaRPr>
          </a:p>
          <a:p>
            <a:pPr algn="ctr"/>
            <a:r>
              <a:rPr lang="uk-UA" dirty="0">
                <a:latin typeface="GOST type B" pitchFamily="34" charset="0"/>
              </a:rPr>
              <a:t>1, 2 - оброблювані поверхні; 3 - заготовка;</a:t>
            </a:r>
          </a:p>
          <a:p>
            <a:pPr algn="ctr"/>
            <a:r>
              <a:rPr lang="uk-UA" dirty="0">
                <a:latin typeface="GOST type B" pitchFamily="34" charset="0"/>
              </a:rPr>
              <a:t>4 - фреза; 5 - поворотна частина пристосування</a:t>
            </a:r>
          </a:p>
          <a:p>
            <a:pPr indent="536575" algn="just"/>
            <a:endParaRPr lang="uk-UA" dirty="0">
              <a:latin typeface="GOST type B" pitchFamily="34" charset="0"/>
            </a:endParaRPr>
          </a:p>
          <a:p>
            <a:endParaRPr lang="uk-UA" dirty="0"/>
          </a:p>
        </p:txBody>
      </p:sp>
      <p:pic>
        <p:nvPicPr>
          <p:cNvPr id="2050" name="Picture 2"/>
          <p:cNvPicPr>
            <a:picLocks noChangeAspect="1" noChangeArrowheads="1"/>
          </p:cNvPicPr>
          <p:nvPr/>
        </p:nvPicPr>
        <p:blipFill>
          <a:blip r:embed="rId3"/>
          <a:srcRect/>
          <a:stretch>
            <a:fillRect/>
          </a:stretch>
        </p:blipFill>
        <p:spPr bwMode="auto">
          <a:xfrm>
            <a:off x="2214297" y="2852936"/>
            <a:ext cx="7796772" cy="2714644"/>
          </a:xfrm>
          <a:prstGeom prst="rect">
            <a:avLst/>
          </a:prstGeom>
          <a:noFill/>
          <a:ln w="9525">
            <a:noFill/>
            <a:miter lim="800000"/>
            <a:headEnd/>
            <a:tailEnd/>
          </a:ln>
        </p:spPr>
      </p:pic>
    </p:spTree>
    <p:extLst>
      <p:ext uri="{BB962C8B-B14F-4D97-AF65-F5344CB8AC3E}">
        <p14:creationId xmlns:p14="http://schemas.microsoft.com/office/powerpoint/2010/main" val="3020875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75520" y="692696"/>
            <a:ext cx="8640960" cy="6165304"/>
          </a:xfrm>
        </p:spPr>
        <p:txBody>
          <a:bodyPr>
            <a:normAutofit/>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Технологічний перехід </a:t>
            </a:r>
            <a:r>
              <a:rPr lang="uk-UA" sz="2800" dirty="0">
                <a:latin typeface="GOST type B" pitchFamily="34" charset="0"/>
              </a:rPr>
              <a:t>– це закінчена частина технологічної операції, що виконується одними і тими ж засобами технологічного оснащення при постійних режимах і встановленні.</a:t>
            </a:r>
          </a:p>
          <a:p>
            <a:pPr indent="536575" algn="just"/>
            <a:r>
              <a:rPr lang="uk-UA" sz="2800" b="1" u="sng" dirty="0">
                <a:latin typeface="GOST type B" pitchFamily="34" charset="0"/>
              </a:rPr>
              <a:t>Приклад:</a:t>
            </a:r>
            <a:r>
              <a:rPr lang="uk-UA" sz="2800" dirty="0">
                <a:latin typeface="GOST type B" pitchFamily="34" charset="0"/>
              </a:rPr>
              <a:t> Токарно-револьверна операція </a:t>
            </a:r>
          </a:p>
          <a:p>
            <a:pPr algn="just"/>
            <a:r>
              <a:rPr lang="uk-UA" sz="2800" dirty="0">
                <a:latin typeface="GOST type B" pitchFamily="34" charset="0"/>
              </a:rPr>
              <a:t>1. Підрізати торець.</a:t>
            </a:r>
          </a:p>
          <a:p>
            <a:pPr algn="just"/>
            <a:r>
              <a:rPr lang="uk-UA" sz="2800" dirty="0">
                <a:latin typeface="GOST type B" pitchFamily="34" charset="0"/>
              </a:rPr>
              <a:t>2. Точити поверхню.</a:t>
            </a:r>
          </a:p>
          <a:p>
            <a:pPr algn="just"/>
            <a:r>
              <a:rPr lang="uk-UA" sz="2800" dirty="0">
                <a:latin typeface="GOST type B" pitchFamily="34" charset="0"/>
              </a:rPr>
              <a:t>3. Точити поверхню.</a:t>
            </a:r>
          </a:p>
          <a:p>
            <a:pPr algn="just"/>
            <a:r>
              <a:rPr lang="uk-UA" sz="2800" dirty="0">
                <a:latin typeface="GOST type B" pitchFamily="34" charset="0"/>
              </a:rPr>
              <a:t>4. Свердлити отвір.</a:t>
            </a:r>
          </a:p>
          <a:p>
            <a:pPr algn="just"/>
            <a:r>
              <a:rPr lang="uk-UA" sz="2800" dirty="0">
                <a:latin typeface="GOST type B" pitchFamily="34" charset="0"/>
              </a:rPr>
              <a:t>5. Відрізати деталь.</a:t>
            </a:r>
          </a:p>
        </p:txBody>
      </p:sp>
      <p:pic>
        <p:nvPicPr>
          <p:cNvPr id="3074" name="Picture 2" descr="http://ok-t.ru/helpiksorg/baza3/85973184723.files/image008.jpg"/>
          <p:cNvPicPr>
            <a:picLocks noChangeAspect="1" noChangeArrowheads="1"/>
          </p:cNvPicPr>
          <p:nvPr/>
        </p:nvPicPr>
        <p:blipFill>
          <a:blip r:embed="rId3"/>
          <a:srcRect b="10810"/>
          <a:stretch>
            <a:fillRect/>
          </a:stretch>
        </p:blipFill>
        <p:spPr bwMode="auto">
          <a:xfrm>
            <a:off x="4873780" y="3000372"/>
            <a:ext cx="5794220" cy="2978358"/>
          </a:xfrm>
          <a:prstGeom prst="rect">
            <a:avLst/>
          </a:prstGeom>
          <a:noFill/>
        </p:spPr>
      </p:pic>
    </p:spTree>
    <p:extLst>
      <p:ext uri="{BB962C8B-B14F-4D97-AF65-F5344CB8AC3E}">
        <p14:creationId xmlns:p14="http://schemas.microsoft.com/office/powerpoint/2010/main" val="1660001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31504" y="404664"/>
            <a:ext cx="8856984" cy="6453336"/>
          </a:xfrm>
        </p:spPr>
        <p:txBody>
          <a:bodyPr>
            <a:normAutofit/>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Робочий хід </a:t>
            </a:r>
            <a:r>
              <a:rPr lang="uk-UA" sz="2800" dirty="0">
                <a:latin typeface="GOST type B" pitchFamily="34" charset="0"/>
              </a:rPr>
              <a:t>– закінчена частина технологічного переходу, що складається з однократного пере­міщення інструмента відносно заготовки і супроводжується зміною форми, розмірів, якості поверхні і властивостей заготовки.</a:t>
            </a:r>
          </a:p>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Допоміжний хід </a:t>
            </a:r>
            <a:r>
              <a:rPr lang="uk-UA" sz="2800" b="1" dirty="0">
                <a:latin typeface="GOST type B" pitchFamily="34" charset="0"/>
              </a:rPr>
              <a:t>- </a:t>
            </a:r>
            <a:r>
              <a:rPr lang="uk-UA" sz="2800" dirty="0">
                <a:latin typeface="GOST type B" pitchFamily="34" charset="0"/>
              </a:rPr>
              <a:t>закінчена частина технологічного переходу, що складається з однократного переміщення інструмента відносно заготовки, не пов'язаного зі зміною форми, розмірів, якості по­верхні або властивостей заготовки, але який необхідний для виконання робочого </a:t>
            </a:r>
            <a:r>
              <a:rPr lang="ru-RU" sz="2800" dirty="0">
                <a:latin typeface="GOST type B" pitchFamily="34" charset="0"/>
              </a:rPr>
              <a:t>ходу.</a:t>
            </a:r>
            <a:endParaRPr lang="uk-UA" sz="2800" dirty="0">
              <a:latin typeface="GOST type B" pitchFamily="34" charset="0"/>
            </a:endParaRPr>
          </a:p>
        </p:txBody>
      </p:sp>
      <p:pic>
        <p:nvPicPr>
          <p:cNvPr id="54274" name="Picture 2" descr="http://bookwu.net/imgs/1414191350image009.gif"/>
          <p:cNvPicPr>
            <a:picLocks noChangeAspect="1" noChangeArrowheads="1"/>
          </p:cNvPicPr>
          <p:nvPr/>
        </p:nvPicPr>
        <p:blipFill>
          <a:blip r:embed="rId3"/>
          <a:srcRect b="7993"/>
          <a:stretch>
            <a:fillRect/>
          </a:stretch>
        </p:blipFill>
        <p:spPr bwMode="auto">
          <a:xfrm>
            <a:off x="5663952" y="4437112"/>
            <a:ext cx="4070256" cy="2283886"/>
          </a:xfrm>
          <a:prstGeom prst="rect">
            <a:avLst/>
          </a:prstGeom>
          <a:noFill/>
        </p:spPr>
      </p:pic>
    </p:spTree>
    <p:extLst>
      <p:ext uri="{BB962C8B-B14F-4D97-AF65-F5344CB8AC3E}">
        <p14:creationId xmlns:p14="http://schemas.microsoft.com/office/powerpoint/2010/main" val="228427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57400" y="620688"/>
            <a:ext cx="8039128" cy="6237312"/>
          </a:xfrm>
        </p:spPr>
        <p:txBody>
          <a:bodyPr>
            <a:normAutofit/>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Допоміжний перехід </a:t>
            </a:r>
            <a:r>
              <a:rPr lang="uk-UA" sz="2800" b="1" dirty="0">
                <a:latin typeface="GOST type B" pitchFamily="34" charset="0"/>
              </a:rPr>
              <a:t>- </a:t>
            </a:r>
            <a:r>
              <a:rPr lang="uk-UA" sz="2800" dirty="0">
                <a:latin typeface="GOST type B" pitchFamily="34" charset="0"/>
              </a:rPr>
              <a:t>закінчена частина технологічної операції, що складається з дій людини і (або) обладнання, які не супроводжуються зміною властивостей предмета праці, але необхідні для виконання технологічного переходу.</a:t>
            </a:r>
          </a:p>
        </p:txBody>
      </p:sp>
      <p:pic>
        <p:nvPicPr>
          <p:cNvPr id="55300" name="Picture 4" descr="http://lentachel.ru/image/LM5IlLkO6JBrBzJ6.jpg"/>
          <p:cNvPicPr>
            <a:picLocks noChangeAspect="1" noChangeArrowheads="1"/>
          </p:cNvPicPr>
          <p:nvPr/>
        </p:nvPicPr>
        <p:blipFill>
          <a:blip r:embed="rId3"/>
          <a:srcRect/>
          <a:stretch>
            <a:fillRect/>
          </a:stretch>
        </p:blipFill>
        <p:spPr bwMode="auto">
          <a:xfrm>
            <a:off x="1739407" y="3212976"/>
            <a:ext cx="4498344" cy="3000396"/>
          </a:xfrm>
          <a:prstGeom prst="rect">
            <a:avLst/>
          </a:prstGeom>
        </p:spPr>
        <p:style>
          <a:lnRef idx="3">
            <a:schemeClr val="lt1"/>
          </a:lnRef>
          <a:fillRef idx="1">
            <a:schemeClr val="accent6"/>
          </a:fillRef>
          <a:effectRef idx="1">
            <a:schemeClr val="accent6"/>
          </a:effectRef>
          <a:fontRef idx="minor">
            <a:schemeClr val="lt1"/>
          </a:fontRef>
        </p:style>
      </p:pic>
      <p:pic>
        <p:nvPicPr>
          <p:cNvPr id="55302" name="Picture 6" descr="http://content.foto.mail.ru/list/onlyu/37/i-72.jpg"/>
          <p:cNvPicPr>
            <a:picLocks noChangeAspect="1" noChangeArrowheads="1"/>
          </p:cNvPicPr>
          <p:nvPr/>
        </p:nvPicPr>
        <p:blipFill>
          <a:blip r:embed="rId4"/>
          <a:srcRect/>
          <a:stretch>
            <a:fillRect/>
          </a:stretch>
        </p:blipFill>
        <p:spPr bwMode="auto">
          <a:xfrm>
            <a:off x="6413993" y="3212976"/>
            <a:ext cx="4000528" cy="3000396"/>
          </a:xfrm>
          <a:prstGeom prst="rect">
            <a:avLst/>
          </a:prstGeom>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1224044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7400" y="332656"/>
            <a:ext cx="8110566" cy="785818"/>
          </a:xfrm>
        </p:spPr>
        <p:txBody>
          <a:bodyPr anchor="t">
            <a:normAutofit/>
          </a:bodyPr>
          <a:lstStyle/>
          <a:p>
            <a:pPr algn="ctr"/>
            <a:r>
              <a:rPr lang="uk-UA" sz="2800" dirty="0">
                <a:solidFill>
                  <a:srgbClr val="7030A0"/>
                </a:solidFill>
              </a:rPr>
              <a:t>Типи машинобудівного виробництва</a:t>
            </a:r>
          </a:p>
        </p:txBody>
      </p:sp>
      <p:sp>
        <p:nvSpPr>
          <p:cNvPr id="3" name="Подзаголовок 2"/>
          <p:cNvSpPr>
            <a:spLocks noGrp="1"/>
          </p:cNvSpPr>
          <p:nvPr>
            <p:ph type="subTitle" idx="1"/>
          </p:nvPr>
        </p:nvSpPr>
        <p:spPr>
          <a:xfrm>
            <a:off x="1631504" y="908720"/>
            <a:ext cx="8784976" cy="5949280"/>
          </a:xfrm>
        </p:spPr>
        <p:txBody>
          <a:bodyPr>
            <a:noAutofit/>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Тип виробництва </a:t>
            </a:r>
            <a:r>
              <a:rPr lang="uk-UA" sz="2800" dirty="0">
                <a:latin typeface="GOST type B" pitchFamily="34" charset="0"/>
              </a:rPr>
              <a:t>– це класифікаційна категорія виробництва, що виділяється по ознакам широкої номенклатури, регулярності, стабільності і об’єму випуску виробів.</a:t>
            </a:r>
          </a:p>
          <a:p>
            <a:pPr indent="536575" algn="just"/>
            <a:r>
              <a:rPr lang="uk-UA" sz="2800" dirty="0">
                <a:latin typeface="GOST type B" pitchFamily="34" charset="0"/>
              </a:rPr>
              <a:t>В машинобудуванні розрізняють одиничний, серійний (дрібносерійний, </a:t>
            </a:r>
            <a:r>
              <a:rPr lang="uk-UA" sz="2800" dirty="0" err="1">
                <a:latin typeface="GOST type B" pitchFamily="34" charset="0"/>
              </a:rPr>
              <a:t>середньосерійний</a:t>
            </a:r>
            <a:r>
              <a:rPr lang="uk-UA" sz="2800" dirty="0">
                <a:latin typeface="GOST type B" pitchFamily="34" charset="0"/>
              </a:rPr>
              <a:t>, крупносерійний) і масовий типи виробництв.</a:t>
            </a:r>
            <a:r>
              <a:rPr lang="uk-UA" sz="2800" dirty="0"/>
              <a:t> </a:t>
            </a:r>
          </a:p>
          <a:p>
            <a:pPr indent="536575" algn="just"/>
            <a:r>
              <a:rPr lang="uk-UA" sz="2800" dirty="0">
                <a:latin typeface="GOST type B" pitchFamily="34" charset="0"/>
              </a:rPr>
              <a:t>Однією з основних характеристик типу виробництва являється коефіцієнт закріплення операцій, що являє собою відношення числа всіх різних операцій, виконаних або тих, що підлягають виконанню на протязі місяця, до числа робочих місць.</a:t>
            </a:r>
          </a:p>
        </p:txBody>
      </p:sp>
    </p:spTree>
    <p:extLst>
      <p:ext uri="{BB962C8B-B14F-4D97-AF65-F5344CB8AC3E}">
        <p14:creationId xmlns:p14="http://schemas.microsoft.com/office/powerpoint/2010/main" val="465080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7400" y="714356"/>
            <a:ext cx="8039128" cy="571504"/>
          </a:xfrm>
        </p:spPr>
        <p:txBody>
          <a:bodyPr anchor="t">
            <a:normAutofit/>
          </a:bodyPr>
          <a:lstStyle/>
          <a:p>
            <a:pPr algn="ctr"/>
            <a:r>
              <a:rPr lang="uk-UA" sz="2800" dirty="0">
                <a:solidFill>
                  <a:srgbClr val="7030A0"/>
                </a:solidFill>
              </a:rPr>
              <a:t>Характеристики одиничного виробництва</a:t>
            </a:r>
          </a:p>
        </p:txBody>
      </p:sp>
      <p:graphicFrame>
        <p:nvGraphicFramePr>
          <p:cNvPr id="13" name="Схема 12"/>
          <p:cNvGraphicFramePr/>
          <p:nvPr>
            <p:extLst/>
          </p:nvPr>
        </p:nvGraphicFramePr>
        <p:xfrm>
          <a:off x="2024034" y="1142984"/>
          <a:ext cx="8215338"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223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0513" y="476672"/>
            <a:ext cx="8039128" cy="571504"/>
          </a:xfrm>
        </p:spPr>
        <p:txBody>
          <a:bodyPr anchor="t">
            <a:normAutofit/>
          </a:bodyPr>
          <a:lstStyle/>
          <a:p>
            <a:pPr algn="ctr"/>
            <a:r>
              <a:rPr lang="uk-UA" sz="2800" dirty="0">
                <a:solidFill>
                  <a:srgbClr val="7030A0"/>
                </a:solidFill>
              </a:rPr>
              <a:t>Характеристики одиничного виробництва</a:t>
            </a:r>
          </a:p>
        </p:txBody>
      </p:sp>
      <p:graphicFrame>
        <p:nvGraphicFramePr>
          <p:cNvPr id="13" name="Схема 12"/>
          <p:cNvGraphicFramePr/>
          <p:nvPr>
            <p:extLst/>
          </p:nvPr>
        </p:nvGraphicFramePr>
        <p:xfrm>
          <a:off x="1652154" y="1142984"/>
          <a:ext cx="9015846"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911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rnns.ru/uploads/posts/2009-04/1240633952_refleks_1.jpg"/>
          <p:cNvPicPr>
            <a:picLocks noChangeAspect="1" noChangeArrowheads="1"/>
          </p:cNvPicPr>
          <p:nvPr/>
        </p:nvPicPr>
        <p:blipFill>
          <a:blip r:embed="rId3"/>
          <a:srcRect/>
          <a:stretch>
            <a:fillRect/>
          </a:stretch>
        </p:blipFill>
        <p:spPr bwMode="auto">
          <a:xfrm>
            <a:off x="6960310" y="3357562"/>
            <a:ext cx="3707691" cy="2243154"/>
          </a:xfrm>
          <a:prstGeom prst="rect">
            <a:avLst/>
          </a:prstGeom>
          <a:noFill/>
        </p:spPr>
      </p:pic>
      <p:sp>
        <p:nvSpPr>
          <p:cNvPr id="2" name="Заголовок 1"/>
          <p:cNvSpPr>
            <a:spLocks noGrp="1"/>
          </p:cNvSpPr>
          <p:nvPr>
            <p:ph type="ctrTitle"/>
          </p:nvPr>
        </p:nvSpPr>
        <p:spPr>
          <a:xfrm>
            <a:off x="2057400" y="260648"/>
            <a:ext cx="8039128" cy="2939752"/>
          </a:xfrm>
        </p:spPr>
        <p:txBody>
          <a:bodyPr anchor="t">
            <a:normAutofit/>
          </a:bodyPr>
          <a:lstStyle/>
          <a:p>
            <a:pPr lvl="0" algn="ctr"/>
            <a:r>
              <a:rPr lang="uk-UA" sz="2800" dirty="0">
                <a:solidFill>
                  <a:srgbClr val="7030A0"/>
                </a:solidFill>
              </a:rPr>
              <a:t>Об</a:t>
            </a:r>
            <a:r>
              <a:rPr lang="en-US" sz="2800" dirty="0">
                <a:solidFill>
                  <a:srgbClr val="7030A0"/>
                </a:solidFill>
              </a:rPr>
              <a:t>’</a:t>
            </a:r>
            <a:r>
              <a:rPr lang="uk-UA" sz="2800" dirty="0">
                <a:solidFill>
                  <a:srgbClr val="7030A0"/>
                </a:solidFill>
              </a:rPr>
              <a:t>єкти виробництва</a:t>
            </a:r>
            <a:r>
              <a:rPr lang="uk-UA" sz="6000" dirty="0">
                <a:solidFill>
                  <a:srgbClr val="7030A0"/>
                </a:solidFill>
              </a:rPr>
              <a:t/>
            </a:r>
            <a:br>
              <a:rPr lang="uk-UA" sz="6000" dirty="0">
                <a:solidFill>
                  <a:srgbClr val="7030A0"/>
                </a:solidFill>
              </a:rPr>
            </a:br>
            <a:endParaRPr lang="uk-UA" sz="6000" dirty="0">
              <a:solidFill>
                <a:srgbClr val="7030A0"/>
              </a:solidFill>
            </a:endParaRPr>
          </a:p>
        </p:txBody>
      </p:sp>
      <p:sp>
        <p:nvSpPr>
          <p:cNvPr id="3" name="Подзаголовок 2"/>
          <p:cNvSpPr>
            <a:spLocks noGrp="1"/>
          </p:cNvSpPr>
          <p:nvPr>
            <p:ph type="subTitle" idx="1"/>
          </p:nvPr>
        </p:nvSpPr>
        <p:spPr>
          <a:xfrm>
            <a:off x="1809720" y="692696"/>
            <a:ext cx="8572560" cy="6165304"/>
          </a:xfrm>
        </p:spPr>
        <p:txBody>
          <a:bodyPr>
            <a:normAutofit/>
          </a:bodyPr>
          <a:lstStyle/>
          <a:p>
            <a:pPr indent="536575" algn="just"/>
            <a:r>
              <a:rPr lang="uk-UA" sz="2800" dirty="0">
                <a:latin typeface="GOST type B" pitchFamily="34" charset="0"/>
              </a:rPr>
              <a:t>Основним предметом машинобудівного виробництва є машина.</a:t>
            </a:r>
          </a:p>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Машина </a:t>
            </a:r>
            <a:r>
              <a:rPr lang="uk-UA" sz="2800" dirty="0">
                <a:latin typeface="GOST type B" pitchFamily="34" charset="0"/>
              </a:rPr>
              <a:t>- механізм або комплекс механізмів, призначений для виконання потрібної корисної роботи, пов'язаної з процесом виробництва або з процесом перетворення енергії.</a:t>
            </a:r>
            <a:r>
              <a:rPr lang="uk-UA" sz="2800" dirty="0"/>
              <a:t> </a:t>
            </a:r>
            <a:r>
              <a:rPr lang="uk-UA" sz="2800" dirty="0">
                <a:latin typeface="GOST type B" pitchFamily="34" charset="0"/>
              </a:rPr>
              <a:t>Машина складається з деталей і вузлів.</a:t>
            </a:r>
            <a:r>
              <a:rPr lang="ru-RU" sz="2800" dirty="0">
                <a:latin typeface="GOST type B" pitchFamily="34" charset="0"/>
              </a:rPr>
              <a:t>  </a:t>
            </a:r>
            <a:endParaRPr lang="uk-UA" sz="2800" dirty="0">
              <a:latin typeface="GOST type B" pitchFamily="34" charset="0"/>
            </a:endParaRPr>
          </a:p>
        </p:txBody>
      </p:sp>
      <p:pic>
        <p:nvPicPr>
          <p:cNvPr id="31746" name="Picture 2" descr="http://dkvartal-nsk.ru/wp-content/uploads/2012/08/4_1.jpg"/>
          <p:cNvPicPr>
            <a:picLocks noChangeAspect="1" noChangeArrowheads="1"/>
          </p:cNvPicPr>
          <p:nvPr/>
        </p:nvPicPr>
        <p:blipFill>
          <a:blip r:embed="rId4"/>
          <a:srcRect/>
          <a:stretch>
            <a:fillRect/>
          </a:stretch>
        </p:blipFill>
        <p:spPr bwMode="auto">
          <a:xfrm>
            <a:off x="1524000" y="3786190"/>
            <a:ext cx="3428992" cy="2571744"/>
          </a:xfrm>
          <a:prstGeom prst="rect">
            <a:avLst/>
          </a:prstGeom>
          <a:noFill/>
        </p:spPr>
      </p:pic>
      <p:pic>
        <p:nvPicPr>
          <p:cNvPr id="31752" name="Picture 8" descr="http://trima-machines.com/images/universal-lathes-CU325.jpg"/>
          <p:cNvPicPr>
            <a:picLocks noChangeAspect="1" noChangeArrowheads="1"/>
          </p:cNvPicPr>
          <p:nvPr/>
        </p:nvPicPr>
        <p:blipFill>
          <a:blip r:embed="rId5" cstate="print"/>
          <a:srcRect l="14550" t="9706" r="16666" b="12646"/>
          <a:stretch>
            <a:fillRect/>
          </a:stretch>
        </p:blipFill>
        <p:spPr bwMode="auto">
          <a:xfrm>
            <a:off x="4881554" y="4440100"/>
            <a:ext cx="2857520" cy="2417901"/>
          </a:xfrm>
          <a:prstGeom prst="rect">
            <a:avLst/>
          </a:prstGeom>
          <a:noFill/>
        </p:spPr>
      </p:pic>
    </p:spTree>
    <p:extLst>
      <p:ext uri="{BB962C8B-B14F-4D97-AF65-F5344CB8AC3E}">
        <p14:creationId xmlns:p14="http://schemas.microsoft.com/office/powerpoint/2010/main" val="404090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7400" y="714356"/>
            <a:ext cx="7851648" cy="428628"/>
          </a:xfrm>
        </p:spPr>
        <p:txBody>
          <a:bodyPr anchor="t">
            <a:normAutofit fontScale="90000"/>
          </a:bodyPr>
          <a:lstStyle/>
          <a:p>
            <a:pPr algn="ctr"/>
            <a:r>
              <a:rPr lang="uk-UA" sz="2800" dirty="0">
                <a:solidFill>
                  <a:srgbClr val="7030A0"/>
                </a:solidFill>
              </a:rPr>
              <a:t>Характеристики серійного виробництва</a:t>
            </a:r>
          </a:p>
        </p:txBody>
      </p:sp>
      <p:graphicFrame>
        <p:nvGraphicFramePr>
          <p:cNvPr id="5" name="Таблица 4"/>
          <p:cNvGraphicFramePr>
            <a:graphicFrameLocks noGrp="1"/>
          </p:cNvGraphicFramePr>
          <p:nvPr>
            <p:extLst/>
          </p:nvPr>
        </p:nvGraphicFramePr>
        <p:xfrm>
          <a:off x="1847529" y="1700808"/>
          <a:ext cx="8501125" cy="4735200"/>
        </p:xfrm>
        <a:graphic>
          <a:graphicData uri="http://schemas.openxmlformats.org/drawingml/2006/table">
            <a:tbl>
              <a:tblPr firstRow="1" bandRow="1">
                <a:tableStyleId>{3C2FFA5D-87B4-456A-9821-1D502468CF0F}</a:tableStyleId>
              </a:tblPr>
              <a:tblGrid>
                <a:gridCol w="3782224">
                  <a:extLst>
                    <a:ext uri="{9D8B030D-6E8A-4147-A177-3AD203B41FA5}">
                      <a16:colId xmlns:a16="http://schemas.microsoft.com/office/drawing/2014/main" val="20000"/>
                    </a:ext>
                  </a:extLst>
                </a:gridCol>
                <a:gridCol w="1402352">
                  <a:extLst>
                    <a:ext uri="{9D8B030D-6E8A-4147-A177-3AD203B41FA5}">
                      <a16:colId xmlns:a16="http://schemas.microsoft.com/office/drawing/2014/main" val="20001"/>
                    </a:ext>
                  </a:extLst>
                </a:gridCol>
                <a:gridCol w="1816350">
                  <a:extLst>
                    <a:ext uri="{9D8B030D-6E8A-4147-A177-3AD203B41FA5}">
                      <a16:colId xmlns:a16="http://schemas.microsoft.com/office/drawing/2014/main" val="20002"/>
                    </a:ext>
                  </a:extLst>
                </a:gridCol>
                <a:gridCol w="1500199">
                  <a:extLst>
                    <a:ext uri="{9D8B030D-6E8A-4147-A177-3AD203B41FA5}">
                      <a16:colId xmlns:a16="http://schemas.microsoft.com/office/drawing/2014/main" val="20003"/>
                    </a:ext>
                  </a:extLst>
                </a:gridCol>
              </a:tblGrid>
              <a:tr h="142875">
                <a:tc>
                  <a:txBody>
                    <a:bodyPr/>
                    <a:lstStyle/>
                    <a:p>
                      <a:endParaRPr lang="uk-UA" sz="2800" dirty="0">
                        <a:latin typeface="GOST type B" pitchFamily="34" charset="0"/>
                      </a:endParaRPr>
                    </a:p>
                  </a:txBody>
                  <a:tcPr marL="90000" marR="90000" marT="46800" marB="46800" anchor="ctr">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latin typeface="GOST type B" pitchFamily="34" charset="0"/>
                        </a:rPr>
                        <a:t>Дрібно-серійне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latin typeface="GOST type B" pitchFamily="34" charset="0"/>
                        </a:rPr>
                        <a:t>Середньо-серійне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kern="1200" dirty="0" err="1" smtClean="0">
                          <a:latin typeface="GOST type B" pitchFamily="34" charset="0"/>
                        </a:rPr>
                        <a:t>Крупно</a:t>
                      </a:r>
                      <a:r>
                        <a:rPr kumimoji="0" lang="uk-UA" sz="2800" kern="1200" dirty="0" smtClean="0">
                          <a:latin typeface="GOST type B" pitchFamily="34" charset="0"/>
                        </a:rPr>
                        <a:t>-серійне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62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800" dirty="0" smtClean="0">
                          <a:latin typeface="GOST type B" pitchFamily="34" charset="0"/>
                        </a:rPr>
                        <a:t>Коефіцієнт закріплення операцій</a:t>
                      </a:r>
                    </a:p>
                  </a:txBody>
                  <a:tcPr marL="90000" marR="90000" marT="46800" marB="46800" anchor="ctr">
                    <a:lnR w="28575" cap="flat" cmpd="sng" algn="ctr">
                      <a:solidFill>
                        <a:schemeClr val="bg1"/>
                      </a:solidFill>
                      <a:prstDash val="solid"/>
                      <a:round/>
                      <a:headEnd type="none" w="med" len="med"/>
                      <a:tailEnd type="none" w="med" len="med"/>
                    </a:lnR>
                  </a:tcPr>
                </a:tc>
                <a:tc>
                  <a:txBody>
                    <a:bodyPr/>
                    <a:lstStyle/>
                    <a:p>
                      <a:pPr algn="ctr"/>
                      <a:r>
                        <a:rPr kumimoji="0" lang="uk-UA" sz="2800" b="0" i="0" kern="1200" dirty="0" smtClean="0">
                          <a:solidFill>
                            <a:schemeClr val="dk1"/>
                          </a:solidFill>
                          <a:latin typeface="GOST type B" pitchFamily="34" charset="0"/>
                          <a:ea typeface="+mn-ea"/>
                          <a:cs typeface="+mn-cs"/>
                        </a:rPr>
                        <a:t>20...40 </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b="0" i="0" kern="1200" dirty="0" smtClean="0">
                          <a:solidFill>
                            <a:schemeClr val="dk1"/>
                          </a:solidFill>
                          <a:latin typeface="GOST type B" pitchFamily="34" charset="0"/>
                          <a:ea typeface="+mn-ea"/>
                          <a:cs typeface="+mn-cs"/>
                        </a:rPr>
                        <a:t>10...20 </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b="0" i="0" kern="1200" dirty="0" smtClean="0">
                          <a:solidFill>
                            <a:schemeClr val="dk1"/>
                          </a:solidFill>
                          <a:latin typeface="GOST type B" pitchFamily="34" charset="0"/>
                          <a:ea typeface="+mn-ea"/>
                          <a:cs typeface="+mn-cs"/>
                        </a:rPr>
                        <a:t>1...10</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247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800" dirty="0" smtClean="0">
                          <a:latin typeface="GOST type B" pitchFamily="34" charset="0"/>
                        </a:rPr>
                        <a:t>Обсяг випуску виробів</a:t>
                      </a:r>
                    </a:p>
                  </a:txBody>
                  <a:tcPr marL="90000" marR="90000" marT="46800" marB="46800" anchor="ctr">
                    <a:lnR w="28575" cap="flat" cmpd="sng" algn="ctr">
                      <a:solidFill>
                        <a:schemeClr val="bg1"/>
                      </a:solidFill>
                      <a:prstDash val="solid"/>
                      <a:round/>
                      <a:headEnd type="none" w="med" len="med"/>
                      <a:tailEnd type="none" w="med" len="med"/>
                    </a:lnR>
                  </a:tcPr>
                </a:tc>
                <a:tc gridSpan="3">
                  <a:txBody>
                    <a:bodyPr/>
                    <a:lstStyle/>
                    <a:p>
                      <a:pPr algn="ctr"/>
                      <a:r>
                        <a:rPr kumimoji="0" lang="uk-UA" sz="2800" b="0" i="0" kern="1200" dirty="0" smtClean="0">
                          <a:solidFill>
                            <a:schemeClr val="dk1"/>
                          </a:solidFill>
                          <a:latin typeface="GOST type B" pitchFamily="34" charset="0"/>
                          <a:ea typeface="+mn-ea"/>
                          <a:cs typeface="+mn-cs"/>
                        </a:rPr>
                        <a:t>Середній</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2"/>
                  </a:ext>
                </a:extLst>
              </a:tr>
              <a:tr h="273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800" dirty="0" smtClean="0">
                          <a:latin typeface="GOST type B" pitchFamily="34" charset="0"/>
                        </a:rPr>
                        <a:t>Кількість найменувань і типорозмірів деталей, що</a:t>
                      </a:r>
                      <a:r>
                        <a:rPr lang="uk-UA" sz="2800" baseline="0" dirty="0" smtClean="0">
                          <a:latin typeface="GOST type B" pitchFamily="34" charset="0"/>
                        </a:rPr>
                        <a:t> </a:t>
                      </a:r>
                      <a:r>
                        <a:rPr lang="uk-UA" sz="2800" dirty="0" smtClean="0">
                          <a:latin typeface="GOST type B" pitchFamily="34" charset="0"/>
                        </a:rPr>
                        <a:t>випускаються</a:t>
                      </a:r>
                    </a:p>
                  </a:txBody>
                  <a:tcPr marL="90000" marR="90000" marT="46800" marB="46800" anchor="ctr">
                    <a:lnR w="28575" cap="flat" cmpd="sng" algn="ctr">
                      <a:solidFill>
                        <a:schemeClr val="bg1"/>
                      </a:solidFill>
                      <a:prstDash val="solid"/>
                      <a:round/>
                      <a:headEnd type="none" w="med" len="med"/>
                      <a:tailEnd type="none" w="med" len="med"/>
                    </a:lnR>
                  </a:tcPr>
                </a:tc>
                <a:tc gridSpan="3">
                  <a:txBody>
                    <a:bodyPr/>
                    <a:lstStyle/>
                    <a:p>
                      <a:pPr algn="ctr"/>
                      <a:r>
                        <a:rPr kumimoji="0" lang="uk-UA" sz="2800" b="0" i="0" kern="1200" dirty="0" smtClean="0">
                          <a:solidFill>
                            <a:schemeClr val="dk1"/>
                          </a:solidFill>
                          <a:latin typeface="GOST type B" pitchFamily="34" charset="0"/>
                          <a:ea typeface="+mn-ea"/>
                          <a:cs typeface="+mn-cs"/>
                        </a:rPr>
                        <a:t>Середня</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3"/>
                  </a:ext>
                </a:extLst>
              </a:tr>
              <a:tr h="120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800" dirty="0" smtClean="0">
                          <a:latin typeface="GOST type B" pitchFamily="34" charset="0"/>
                        </a:rPr>
                        <a:t>Повторюваність партій (серій)</a:t>
                      </a:r>
                    </a:p>
                  </a:txBody>
                  <a:tcPr marL="90000" marR="90000" marT="46800" marB="46800" anchor="ctr">
                    <a:lnR w="28575" cap="flat" cmpd="sng" algn="ctr">
                      <a:solidFill>
                        <a:schemeClr val="bg1"/>
                      </a:solidFill>
                      <a:prstDash val="solid"/>
                      <a:round/>
                      <a:headEnd type="none" w="med" len="med"/>
                      <a:tailEnd type="none" w="med" len="med"/>
                    </a:lnR>
                  </a:tcPr>
                </a:tc>
                <a:tc gridSpan="3">
                  <a:txBody>
                    <a:bodyPr/>
                    <a:lstStyle/>
                    <a:p>
                      <a:pPr algn="ctr"/>
                      <a:r>
                        <a:rPr kumimoji="0" lang="uk-UA" sz="2800" b="0" i="0" kern="1200" dirty="0" smtClean="0">
                          <a:solidFill>
                            <a:schemeClr val="dk1"/>
                          </a:solidFill>
                          <a:latin typeface="GOST type B" pitchFamily="34" charset="0"/>
                          <a:ea typeface="+mn-ea"/>
                          <a:cs typeface="+mn-cs"/>
                        </a:rPr>
                        <a:t>Періодична</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0582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7400" y="714356"/>
            <a:ext cx="7851648" cy="428628"/>
          </a:xfrm>
        </p:spPr>
        <p:txBody>
          <a:bodyPr anchor="t">
            <a:normAutofit fontScale="90000"/>
          </a:bodyPr>
          <a:lstStyle/>
          <a:p>
            <a:pPr algn="ctr"/>
            <a:r>
              <a:rPr lang="uk-UA" sz="2800" dirty="0">
                <a:solidFill>
                  <a:srgbClr val="7030A0"/>
                </a:solidFill>
              </a:rPr>
              <a:t>Характеристики серійного виробництва</a:t>
            </a:r>
          </a:p>
        </p:txBody>
      </p:sp>
      <p:graphicFrame>
        <p:nvGraphicFramePr>
          <p:cNvPr id="5" name="Таблица 4"/>
          <p:cNvGraphicFramePr>
            <a:graphicFrameLocks noGrp="1"/>
          </p:cNvGraphicFramePr>
          <p:nvPr>
            <p:extLst/>
          </p:nvPr>
        </p:nvGraphicFramePr>
        <p:xfrm>
          <a:off x="1626740" y="1412776"/>
          <a:ext cx="8933756" cy="4974720"/>
        </p:xfrm>
        <a:graphic>
          <a:graphicData uri="http://schemas.openxmlformats.org/drawingml/2006/table">
            <a:tbl>
              <a:tblPr firstRow="1" bandRow="1">
                <a:tableStyleId>{3C2FFA5D-87B4-456A-9821-1D502468CF0F}</a:tableStyleId>
              </a:tblPr>
              <a:tblGrid>
                <a:gridCol w="2049185">
                  <a:extLst>
                    <a:ext uri="{9D8B030D-6E8A-4147-A177-3AD203B41FA5}">
                      <a16:colId xmlns:a16="http://schemas.microsoft.com/office/drawing/2014/main" val="20000"/>
                    </a:ext>
                  </a:extLst>
                </a:gridCol>
                <a:gridCol w="2456782">
                  <a:extLst>
                    <a:ext uri="{9D8B030D-6E8A-4147-A177-3AD203B41FA5}">
                      <a16:colId xmlns:a16="http://schemas.microsoft.com/office/drawing/2014/main" val="20001"/>
                    </a:ext>
                  </a:extLst>
                </a:gridCol>
                <a:gridCol w="2483573">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142875">
                <a:tc>
                  <a:txBody>
                    <a:bodyPr/>
                    <a:lstStyle/>
                    <a:p>
                      <a:endParaRPr lang="uk-UA" sz="2800" dirty="0">
                        <a:latin typeface="GOST type B" pitchFamily="34" charset="0"/>
                      </a:endParaRPr>
                    </a:p>
                  </a:txBody>
                  <a:tcPr marL="90000" marR="90000" marT="46800" marB="46800" anchor="ctr">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latin typeface="GOST type B" pitchFamily="34" charset="0"/>
                        </a:rPr>
                        <a:t>Дрібносерійне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latin typeface="GOST type B" pitchFamily="34" charset="0"/>
                        </a:rPr>
                        <a:t>Середньо-серійне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kern="1200" dirty="0" err="1" smtClean="0">
                          <a:latin typeface="GOST type B" pitchFamily="34" charset="0"/>
                        </a:rPr>
                        <a:t>Крупно</a:t>
                      </a:r>
                      <a:r>
                        <a:rPr kumimoji="0" lang="uk-UA" sz="2800" kern="1200" dirty="0" smtClean="0">
                          <a:latin typeface="GOST type B" pitchFamily="34" charset="0"/>
                        </a:rPr>
                        <a:t>-серійне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43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800" dirty="0" smtClean="0">
                          <a:latin typeface="GOST type B" pitchFamily="34" charset="0"/>
                        </a:rPr>
                        <a:t>Обладнання (верстати)</a:t>
                      </a:r>
                    </a:p>
                  </a:txBody>
                  <a:tcPr marL="90000" marR="90000" marT="46800" marB="46800" anchor="ctr">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solidFill>
                            <a:schemeClr val="dk1"/>
                          </a:solidFill>
                          <a:latin typeface="GOST type B" pitchFamily="34" charset="0"/>
                          <a:ea typeface="+mn-ea"/>
                          <a:cs typeface="+mn-cs"/>
                        </a:rPr>
                        <a:t>Універсальні, верстати з ЧПК</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solidFill>
                            <a:schemeClr val="dk1"/>
                          </a:solidFill>
                          <a:latin typeface="GOST type B" pitchFamily="34" charset="0"/>
                          <a:ea typeface="+mn-ea"/>
                          <a:cs typeface="+mn-cs"/>
                        </a:rPr>
                        <a:t>Універсальне і спеціалізоване, верстати з ЧПК і гнучкі модулі</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solidFill>
                            <a:schemeClr val="dk1"/>
                          </a:solidFill>
                          <a:latin typeface="GOST type B" pitchFamily="34" charset="0"/>
                          <a:ea typeface="+mn-ea"/>
                          <a:cs typeface="+mn-cs"/>
                        </a:rPr>
                        <a:t>Спеціальне і </a:t>
                      </a:r>
                      <a:r>
                        <a:rPr kumimoji="0" lang="uk-UA" sz="2800" kern="1200" dirty="0" err="1" smtClean="0">
                          <a:solidFill>
                            <a:schemeClr val="dk1"/>
                          </a:solidFill>
                          <a:latin typeface="GOST type B" pitchFamily="34" charset="0"/>
                          <a:ea typeface="+mn-ea"/>
                          <a:cs typeface="+mn-cs"/>
                        </a:rPr>
                        <a:t>спеціалізо-ване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18697344"/>
                  </a:ext>
                </a:extLst>
              </a:tr>
              <a:tr h="143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800" dirty="0" smtClean="0">
                          <a:latin typeface="GOST type B" pitchFamily="34" charset="0"/>
                        </a:rPr>
                        <a:t>Пристрої</a:t>
                      </a:r>
                    </a:p>
                  </a:txBody>
                  <a:tcPr marL="90000" marR="90000" marT="46800" marB="46800" anchor="ctr">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solidFill>
                            <a:schemeClr val="dk1"/>
                          </a:solidFill>
                          <a:latin typeface="GOST type B" pitchFamily="34" charset="0"/>
                          <a:ea typeface="+mn-ea"/>
                          <a:cs typeface="+mn-cs"/>
                        </a:rPr>
                        <a:t>Універсально-</a:t>
                      </a:r>
                      <a:r>
                        <a:rPr kumimoji="0" lang="uk-UA" sz="2800" kern="1200" dirty="0" err="1" smtClean="0">
                          <a:solidFill>
                            <a:schemeClr val="dk1"/>
                          </a:solidFill>
                          <a:latin typeface="GOST type B" pitchFamily="34" charset="0"/>
                          <a:ea typeface="+mn-ea"/>
                          <a:cs typeface="+mn-cs"/>
                        </a:rPr>
                        <a:t>наладочні</a:t>
                      </a:r>
                      <a:r>
                        <a:rPr kumimoji="0" lang="uk-UA" sz="2800" kern="1200" dirty="0" smtClean="0">
                          <a:solidFill>
                            <a:schemeClr val="dk1"/>
                          </a:solidFill>
                          <a:latin typeface="GOST type B" pitchFamily="34" charset="0"/>
                          <a:ea typeface="+mn-ea"/>
                          <a:cs typeface="+mn-cs"/>
                        </a:rPr>
                        <a:t> </a:t>
                      </a:r>
                      <a:r>
                        <a:rPr kumimoji="0" lang="uk-UA" sz="2800" kern="1200" dirty="0" err="1" smtClean="0">
                          <a:solidFill>
                            <a:schemeClr val="dk1"/>
                          </a:solidFill>
                          <a:latin typeface="GOST type B" pitchFamily="34" charset="0"/>
                          <a:ea typeface="+mn-ea"/>
                          <a:cs typeface="+mn-cs"/>
                        </a:rPr>
                        <a:t>пристосу-вання</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pPr algn="ctr"/>
                      <a:r>
                        <a:rPr kumimoji="0" lang="uk-UA" sz="2800" kern="1200" dirty="0" smtClean="0">
                          <a:solidFill>
                            <a:schemeClr val="dk1"/>
                          </a:solidFill>
                          <a:latin typeface="GOST type B" pitchFamily="34" charset="0"/>
                          <a:ea typeface="+mn-ea"/>
                          <a:cs typeface="+mn-cs"/>
                        </a:rPr>
                        <a:t>Збірно-розбірні пристосування, спеціалізовані </a:t>
                      </a:r>
                      <a:r>
                        <a:rPr kumimoji="0" lang="uk-UA" sz="2800" kern="1200" dirty="0" err="1" smtClean="0">
                          <a:solidFill>
                            <a:schemeClr val="dk1"/>
                          </a:solidFill>
                          <a:latin typeface="GOST type B" pitchFamily="34" charset="0"/>
                          <a:ea typeface="+mn-ea"/>
                          <a:cs typeface="+mn-cs"/>
                        </a:rPr>
                        <a:t>наладочні</a:t>
                      </a:r>
                      <a:r>
                        <a:rPr kumimoji="0" lang="uk-UA" sz="2800" kern="1200" dirty="0" smtClean="0">
                          <a:solidFill>
                            <a:schemeClr val="dk1"/>
                          </a:solidFill>
                          <a:latin typeface="GOST type B" pitchFamily="34" charset="0"/>
                          <a:ea typeface="+mn-ea"/>
                          <a:cs typeface="+mn-cs"/>
                        </a:rPr>
                        <a:t> пристосування</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0780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7400" y="714356"/>
            <a:ext cx="7851648" cy="428628"/>
          </a:xfrm>
        </p:spPr>
        <p:txBody>
          <a:bodyPr anchor="t">
            <a:normAutofit fontScale="90000"/>
          </a:bodyPr>
          <a:lstStyle/>
          <a:p>
            <a:pPr algn="ctr"/>
            <a:r>
              <a:rPr lang="uk-UA" sz="2800" dirty="0">
                <a:solidFill>
                  <a:srgbClr val="7030A0"/>
                </a:solidFill>
              </a:rPr>
              <a:t>Характеристики серійного виробництва</a:t>
            </a:r>
          </a:p>
        </p:txBody>
      </p:sp>
      <p:graphicFrame>
        <p:nvGraphicFramePr>
          <p:cNvPr id="5" name="Таблица 4"/>
          <p:cNvGraphicFramePr>
            <a:graphicFrameLocks noGrp="1"/>
          </p:cNvGraphicFramePr>
          <p:nvPr>
            <p:extLst/>
          </p:nvPr>
        </p:nvGraphicFramePr>
        <p:xfrm>
          <a:off x="1809721" y="1142984"/>
          <a:ext cx="8501125" cy="5255520"/>
        </p:xfrm>
        <a:graphic>
          <a:graphicData uri="http://schemas.openxmlformats.org/drawingml/2006/table">
            <a:tbl>
              <a:tblPr firstRow="1" bandRow="1">
                <a:tableStyleId>{3C2FFA5D-87B4-456A-9821-1D502468CF0F}</a:tableStyleId>
              </a:tblPr>
              <a:tblGrid>
                <a:gridCol w="3500464">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928826">
                  <a:extLst>
                    <a:ext uri="{9D8B030D-6E8A-4147-A177-3AD203B41FA5}">
                      <a16:colId xmlns:a16="http://schemas.microsoft.com/office/drawing/2014/main" val="20002"/>
                    </a:ext>
                  </a:extLst>
                </a:gridCol>
                <a:gridCol w="1500199">
                  <a:extLst>
                    <a:ext uri="{9D8B030D-6E8A-4147-A177-3AD203B41FA5}">
                      <a16:colId xmlns:a16="http://schemas.microsoft.com/office/drawing/2014/main" val="20003"/>
                    </a:ext>
                  </a:extLst>
                </a:gridCol>
              </a:tblGrid>
              <a:tr h="142875">
                <a:tc>
                  <a:txBody>
                    <a:bodyPr/>
                    <a:lstStyle/>
                    <a:p>
                      <a:endParaRPr lang="uk-UA" sz="2800" dirty="0">
                        <a:latin typeface="GOST type B" pitchFamily="34" charset="0"/>
                      </a:endParaRPr>
                    </a:p>
                  </a:txBody>
                  <a:tcPr marL="90000" marR="90000" marT="46800" marB="46800" anchor="ctr">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latin typeface="GOST type B" pitchFamily="34" charset="0"/>
                        </a:rPr>
                        <a:t>Дрібно-серійне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kern="1200" dirty="0" smtClean="0">
                          <a:latin typeface="GOST type B" pitchFamily="34" charset="0"/>
                        </a:rPr>
                        <a:t>Середньо-серійне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0" lang="uk-UA" sz="2800" kern="1200" dirty="0" err="1" smtClean="0">
                          <a:latin typeface="GOST type B" pitchFamily="34" charset="0"/>
                        </a:rPr>
                        <a:t>Крупно</a:t>
                      </a:r>
                      <a:r>
                        <a:rPr kumimoji="0" lang="uk-UA" sz="2800" kern="1200" dirty="0" smtClean="0">
                          <a:latin typeface="GOST type B" pitchFamily="34" charset="0"/>
                        </a:rPr>
                        <a:t>-серійне</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pPr lvl="0" algn="l" rtl="0"/>
                      <a:r>
                        <a:rPr lang="uk-UA" sz="2800" dirty="0" smtClean="0">
                          <a:latin typeface="GOST type B" pitchFamily="34" charset="0"/>
                        </a:rPr>
                        <a:t>Різальний інструмент</a:t>
                      </a:r>
                    </a:p>
                  </a:txBody>
                  <a:tcPr marL="90000" marR="90000" marT="46800" marB="46800" anchor="ctr">
                    <a:lnR w="28575" cap="flat" cmpd="sng" algn="ctr">
                      <a:solidFill>
                        <a:schemeClr val="bg1"/>
                      </a:solidFill>
                      <a:prstDash val="solid"/>
                      <a:round/>
                      <a:headEnd type="none" w="med" len="med"/>
                      <a:tailEnd type="none" w="med" len="med"/>
                    </a:lnR>
                  </a:tcPr>
                </a:tc>
                <a:tc gridSpan="3">
                  <a:txBody>
                    <a:bodyPr/>
                    <a:lstStyle/>
                    <a:p>
                      <a:pPr algn="ctr"/>
                      <a:r>
                        <a:rPr kumimoji="0" lang="uk-UA" sz="2800" b="0" i="0" kern="1200" dirty="0" smtClean="0">
                          <a:solidFill>
                            <a:schemeClr val="dk1"/>
                          </a:solidFill>
                          <a:latin typeface="GOST type B" pitchFamily="34" charset="0"/>
                          <a:ea typeface="+mn-ea"/>
                          <a:cs typeface="+mn-cs"/>
                        </a:rPr>
                        <a:t>Універсальний і спеціальний</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7"/>
                  </a:ext>
                </a:extLst>
              </a:tr>
              <a:tr h="123719">
                <a:tc>
                  <a:txBody>
                    <a:bodyPr/>
                    <a:lstStyle/>
                    <a:p>
                      <a:pPr lvl="0" algn="l" rtl="0"/>
                      <a:r>
                        <a:rPr lang="uk-UA" sz="2800" dirty="0" smtClean="0">
                          <a:latin typeface="GOST type B" pitchFamily="34" charset="0"/>
                        </a:rPr>
                        <a:t>Вимірювальний інструмент</a:t>
                      </a:r>
                    </a:p>
                  </a:txBody>
                  <a:tcPr marL="90000" marR="90000" marT="46800" marB="46800" anchor="ctr">
                    <a:lnR w="28575" cap="flat" cmpd="sng" algn="ctr">
                      <a:solidFill>
                        <a:schemeClr val="bg1"/>
                      </a:solidFill>
                      <a:prstDash val="solid"/>
                      <a:round/>
                      <a:headEnd type="none" w="med" len="med"/>
                      <a:tailEnd type="none" w="med" len="med"/>
                    </a:lnR>
                  </a:tcPr>
                </a:tc>
                <a:tc gridSpan="3">
                  <a:txBody>
                    <a:bodyPr/>
                    <a:lstStyle/>
                    <a:p>
                      <a:pPr algn="ctr"/>
                      <a:r>
                        <a:rPr kumimoji="0" lang="uk-UA" sz="2800" b="0" i="0" kern="1200" dirty="0" smtClean="0">
                          <a:solidFill>
                            <a:schemeClr val="dk1"/>
                          </a:solidFill>
                          <a:latin typeface="GOST type B" pitchFamily="34" charset="0"/>
                          <a:ea typeface="+mn-ea"/>
                          <a:cs typeface="+mn-cs"/>
                        </a:rPr>
                        <a:t>Калібри, спеціальні вимірювальні інструменти</a:t>
                      </a:r>
                      <a:endParaRPr lang="uk-UA" sz="280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8"/>
                  </a:ext>
                </a:extLst>
              </a:tr>
              <a:tr h="143469">
                <a:tc>
                  <a:txBody>
                    <a:bodyPr/>
                    <a:lstStyle/>
                    <a:p>
                      <a:pPr lvl="0" algn="l" rtl="0"/>
                      <a:r>
                        <a:rPr lang="uk-UA" sz="2800" dirty="0" smtClean="0">
                          <a:latin typeface="GOST type B" pitchFamily="34" charset="0"/>
                        </a:rPr>
                        <a:t>Кваліфікація робочої сили</a:t>
                      </a:r>
                    </a:p>
                  </a:txBody>
                  <a:tcPr marL="90000" marR="90000" marT="46800" marB="46800" anchor="ctr">
                    <a:lnR w="28575" cap="flat" cmpd="sng" algn="ctr">
                      <a:solidFill>
                        <a:schemeClr val="bg1"/>
                      </a:solidFill>
                      <a:prstDash val="solid"/>
                      <a:round/>
                      <a:headEnd type="none" w="med" len="med"/>
                      <a:tailEnd type="none" w="med" len="med"/>
                    </a:lnR>
                  </a:tcPr>
                </a:tc>
                <a:tc gridSpan="3">
                  <a:txBody>
                    <a:bodyPr/>
                    <a:lstStyle/>
                    <a:p>
                      <a:pPr algn="ctr"/>
                      <a:r>
                        <a:rPr kumimoji="0" lang="uk-UA" sz="2800" b="0" i="0" kern="1200" noProof="0" dirty="0" smtClean="0">
                          <a:solidFill>
                            <a:schemeClr val="dk1"/>
                          </a:solidFill>
                          <a:latin typeface="GOST type B" pitchFamily="34" charset="0"/>
                          <a:ea typeface="+mn-ea"/>
                          <a:cs typeface="+mn-cs"/>
                        </a:rPr>
                        <a:t>Використання робочої сили різної кваліфікації</a:t>
                      </a:r>
                      <a:endParaRPr lang="uk-UA" sz="2800" noProof="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9"/>
                  </a:ext>
                </a:extLst>
              </a:tr>
              <a:tr h="0">
                <a:tc>
                  <a:txBody>
                    <a:bodyPr/>
                    <a:lstStyle/>
                    <a:p>
                      <a:pPr lvl="0" algn="l" rtl="0"/>
                      <a:r>
                        <a:rPr lang="uk-UA" sz="2800" dirty="0" smtClean="0">
                          <a:latin typeface="GOST type B" pitchFamily="34" charset="0"/>
                        </a:rPr>
                        <a:t>Характер технологічних розробок</a:t>
                      </a:r>
                    </a:p>
                  </a:txBody>
                  <a:tcPr marL="90000" marR="90000" marT="46800" marB="46800" anchor="ctr">
                    <a:lnR w="28575" cap="flat" cmpd="sng" algn="ctr">
                      <a:solidFill>
                        <a:schemeClr val="bg1"/>
                      </a:solidFill>
                      <a:prstDash val="solid"/>
                      <a:round/>
                      <a:headEnd type="none" w="med" len="med"/>
                      <a:tailEnd type="none" w="med" len="med"/>
                    </a:lnR>
                  </a:tcPr>
                </a:tc>
                <a:tc gridSpan="3">
                  <a:txBody>
                    <a:bodyPr/>
                    <a:lstStyle/>
                    <a:p>
                      <a:pPr algn="ctr"/>
                      <a:r>
                        <a:rPr kumimoji="0" lang="uk-UA" sz="2800" b="0" i="0" kern="1200" noProof="0" dirty="0" smtClean="0">
                          <a:solidFill>
                            <a:schemeClr val="dk1"/>
                          </a:solidFill>
                          <a:latin typeface="GOST type B" pitchFamily="34" charset="0"/>
                          <a:ea typeface="+mn-ea"/>
                          <a:cs typeface="+mn-cs"/>
                        </a:rPr>
                        <a:t>Детальні технологічні розробки (операційні карти)</a:t>
                      </a:r>
                      <a:endParaRPr lang="uk-UA" sz="2800" noProof="0" dirty="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10"/>
                  </a:ext>
                </a:extLst>
              </a:tr>
              <a:tr h="0">
                <a:tc>
                  <a:txBody>
                    <a:bodyPr/>
                    <a:lstStyle/>
                    <a:p>
                      <a:pPr lvl="0" algn="l" rtl="0"/>
                      <a:r>
                        <a:rPr lang="uk-UA" sz="2800" dirty="0" smtClean="0">
                          <a:latin typeface="GOST type B" pitchFamily="34" charset="0"/>
                        </a:rPr>
                        <a:t>Собівартість </a:t>
                      </a:r>
                    </a:p>
                  </a:txBody>
                  <a:tcPr marL="90000" marR="90000" marT="46800" marB="46800" anchor="ctr">
                    <a:lnR w="28575" cap="flat" cmpd="sng" algn="ctr">
                      <a:solidFill>
                        <a:schemeClr val="bg1"/>
                      </a:solidFill>
                      <a:prstDash val="solid"/>
                      <a:round/>
                      <a:headEnd type="none" w="med" len="med"/>
                      <a:tailEnd type="none" w="med" len="med"/>
                    </a:ln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uk-UA" sz="2800" b="0" i="0" kern="1200" dirty="0" smtClean="0">
                          <a:solidFill>
                            <a:schemeClr val="dk1"/>
                          </a:solidFill>
                          <a:latin typeface="GOST type B" pitchFamily="34" charset="0"/>
                          <a:ea typeface="+mn-ea"/>
                          <a:cs typeface="+mn-cs"/>
                        </a:rPr>
                        <a:t>Середня</a:t>
                      </a:r>
                      <a:endParaRPr lang="uk-UA" sz="2800" dirty="0" smtClean="0">
                        <a:latin typeface="GOST type B" pitchFamily="34" charset="0"/>
                      </a:endParaRPr>
                    </a:p>
                  </a:txBody>
                  <a:tcPr marL="90000" marR="90000" marT="46800" marB="46800" anchor="ctr">
                    <a:lnL w="28575" cap="flat" cmpd="sng" algn="ctr">
                      <a:solidFill>
                        <a:schemeClr val="bg1"/>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99005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7400" y="332656"/>
            <a:ext cx="8039128" cy="571504"/>
          </a:xfrm>
        </p:spPr>
        <p:txBody>
          <a:bodyPr anchor="t">
            <a:normAutofit/>
          </a:bodyPr>
          <a:lstStyle/>
          <a:p>
            <a:pPr algn="ctr"/>
            <a:r>
              <a:rPr lang="uk-UA" sz="2800" dirty="0">
                <a:solidFill>
                  <a:srgbClr val="7030A0"/>
                </a:solidFill>
              </a:rPr>
              <a:t>Характеристики масового виробництва</a:t>
            </a:r>
          </a:p>
        </p:txBody>
      </p:sp>
      <p:graphicFrame>
        <p:nvGraphicFramePr>
          <p:cNvPr id="13" name="Схема 12"/>
          <p:cNvGraphicFramePr/>
          <p:nvPr>
            <p:extLst/>
          </p:nvPr>
        </p:nvGraphicFramePr>
        <p:xfrm>
          <a:off x="1666844" y="1000108"/>
          <a:ext cx="8821644"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911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0321" y="332656"/>
            <a:ext cx="8039128" cy="571504"/>
          </a:xfrm>
        </p:spPr>
        <p:txBody>
          <a:bodyPr anchor="t">
            <a:normAutofit/>
          </a:bodyPr>
          <a:lstStyle/>
          <a:p>
            <a:pPr algn="ctr"/>
            <a:r>
              <a:rPr lang="uk-UA" sz="2800" dirty="0">
                <a:solidFill>
                  <a:srgbClr val="7030A0"/>
                </a:solidFill>
              </a:rPr>
              <a:t>Характеристики масового виробництва</a:t>
            </a:r>
          </a:p>
        </p:txBody>
      </p:sp>
      <p:graphicFrame>
        <p:nvGraphicFramePr>
          <p:cNvPr id="13" name="Схема 12"/>
          <p:cNvGraphicFramePr/>
          <p:nvPr>
            <p:extLst/>
          </p:nvPr>
        </p:nvGraphicFramePr>
        <p:xfrm>
          <a:off x="1689765" y="1033982"/>
          <a:ext cx="8798723"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1585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1158" y="332656"/>
            <a:ext cx="8405842" cy="6525344"/>
          </a:xfrm>
        </p:spPr>
        <p:txBody>
          <a:bodyPr anchor="t">
            <a:noAutofit/>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ea typeface="+mn-ea"/>
                <a:cs typeface="+mn-cs"/>
              </a:rPr>
              <a:t>Деталь </a:t>
            </a:r>
            <a:r>
              <a:rPr lang="uk-UA" sz="2800" dirty="0">
                <a:solidFill>
                  <a:schemeClr val="tx1"/>
                </a:solidFill>
                <a:latin typeface="GOST type B" pitchFamily="34" charset="0"/>
              </a:rPr>
              <a:t>— це виріб, виготовлений з однорідного за найменуванням та маркою матеріалу без застосування складальних операцій. Наприклад, колінчастий вал, шестерня, втулка, кришка</a:t>
            </a:r>
            <a:r>
              <a:rPr lang="ru-RU" sz="2800" dirty="0">
                <a:solidFill>
                  <a:schemeClr val="tx1"/>
                </a:solidFill>
                <a:latin typeface="GOST type B" pitchFamily="34" charset="0"/>
              </a:rPr>
              <a:t>.</a:t>
            </a:r>
            <a:endParaRPr lang="uk-UA" sz="2800" dirty="0">
              <a:solidFill>
                <a:schemeClr val="tx1"/>
              </a:solidFill>
              <a:latin typeface="GOST type B" pitchFamily="34" charset="0"/>
            </a:endParaRPr>
          </a:p>
        </p:txBody>
      </p:sp>
      <p:pic>
        <p:nvPicPr>
          <p:cNvPr id="35844" name="Picture 4" descr="http://xn---18-5cdbkc9b1cerzds.xn--p1ai/shop_design/header_logo_img_10533.jpg?v=1455741210"/>
          <p:cNvPicPr>
            <a:picLocks noChangeAspect="1" noChangeArrowheads="1"/>
          </p:cNvPicPr>
          <p:nvPr/>
        </p:nvPicPr>
        <p:blipFill>
          <a:blip r:embed="rId3"/>
          <a:srcRect/>
          <a:stretch>
            <a:fillRect/>
          </a:stretch>
        </p:blipFill>
        <p:spPr bwMode="auto">
          <a:xfrm>
            <a:off x="2524100" y="2348478"/>
            <a:ext cx="7215238" cy="4509523"/>
          </a:xfrm>
          <a:prstGeom prst="rect">
            <a:avLst/>
          </a:prstGeom>
          <a:noFill/>
        </p:spPr>
      </p:pic>
    </p:spTree>
    <p:extLst>
      <p:ext uri="{BB962C8B-B14F-4D97-AF65-F5344CB8AC3E}">
        <p14:creationId xmlns:p14="http://schemas.microsoft.com/office/powerpoint/2010/main" val="3773077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88640"/>
            <a:ext cx="8305800" cy="6669360"/>
          </a:xfrm>
        </p:spPr>
        <p:txBody>
          <a:bodyPr anchor="t">
            <a:normAutofit/>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ea typeface="+mn-ea"/>
                <a:cs typeface="+mn-cs"/>
              </a:rPr>
              <a:t>Вузол (складальна одиниця) </a:t>
            </a:r>
            <a:r>
              <a:rPr lang="uk-UA" sz="2800" dirty="0">
                <a:solidFill>
                  <a:schemeClr val="tx1"/>
                </a:solidFill>
                <a:latin typeface="GOST type B" pitchFamily="34" charset="0"/>
              </a:rPr>
              <a:t>– частина виробу, яка складається окремо і приймає участь у процесі складання виробу як одне ціле. Наприклад, підшипниковий вузол.</a:t>
            </a:r>
          </a:p>
        </p:txBody>
      </p:sp>
      <p:pic>
        <p:nvPicPr>
          <p:cNvPr id="36870" name="Picture 6" descr="http://edu.ascon.ru/bestmodels/60061/6006103.jpg"/>
          <p:cNvPicPr>
            <a:picLocks noChangeAspect="1" noChangeArrowheads="1"/>
          </p:cNvPicPr>
          <p:nvPr/>
        </p:nvPicPr>
        <p:blipFill>
          <a:blip r:embed="rId3"/>
          <a:srcRect l="27500" t="8889" r="13124" b="8889"/>
          <a:stretch>
            <a:fillRect/>
          </a:stretch>
        </p:blipFill>
        <p:spPr bwMode="auto">
          <a:xfrm>
            <a:off x="1524001" y="2071678"/>
            <a:ext cx="3943571" cy="3071834"/>
          </a:xfrm>
          <a:prstGeom prst="rect">
            <a:avLst/>
          </a:prstGeom>
          <a:noFill/>
        </p:spPr>
      </p:pic>
      <p:pic>
        <p:nvPicPr>
          <p:cNvPr id="36868" name="Picture 4" descr="http://sve-monitoring.tis.ru/images/products/original/5/c/1/5c10d3a67da37ae6a515fd145d4b78c2.jpg"/>
          <p:cNvPicPr>
            <a:picLocks noChangeAspect="1" noChangeArrowheads="1"/>
          </p:cNvPicPr>
          <p:nvPr/>
        </p:nvPicPr>
        <p:blipFill>
          <a:blip r:embed="rId4"/>
          <a:srcRect/>
          <a:stretch>
            <a:fillRect/>
          </a:stretch>
        </p:blipFill>
        <p:spPr bwMode="auto">
          <a:xfrm>
            <a:off x="6712746" y="2000240"/>
            <a:ext cx="3955254" cy="3143248"/>
          </a:xfrm>
          <a:prstGeom prst="rect">
            <a:avLst/>
          </a:prstGeom>
          <a:noFill/>
        </p:spPr>
      </p:pic>
      <p:pic>
        <p:nvPicPr>
          <p:cNvPr id="36866" name="Picture 2" descr="http://www.ru.all.biz/img/ru/catalog/1967710.jpeg"/>
          <p:cNvPicPr>
            <a:picLocks noChangeAspect="1" noChangeArrowheads="1"/>
          </p:cNvPicPr>
          <p:nvPr/>
        </p:nvPicPr>
        <p:blipFill>
          <a:blip r:embed="rId5"/>
          <a:srcRect t="13500" b="9999"/>
          <a:stretch>
            <a:fillRect/>
          </a:stretch>
        </p:blipFill>
        <p:spPr bwMode="auto">
          <a:xfrm>
            <a:off x="4095737" y="4500570"/>
            <a:ext cx="2708057" cy="2071678"/>
          </a:xfrm>
          <a:prstGeom prst="rect">
            <a:avLst/>
          </a:prstGeom>
          <a:noFill/>
        </p:spPr>
      </p:pic>
    </p:spTree>
    <p:extLst>
      <p:ext uri="{BB962C8B-B14F-4D97-AF65-F5344CB8AC3E}">
        <p14:creationId xmlns:p14="http://schemas.microsoft.com/office/powerpoint/2010/main" val="3283230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31504" y="1628800"/>
            <a:ext cx="8679338" cy="5229200"/>
          </a:xfrm>
        </p:spPr>
        <p:txBody>
          <a:bodyPr>
            <a:noAutofit/>
          </a:bodyPr>
          <a:lstStyle/>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Виріб</a:t>
            </a:r>
            <a:r>
              <a:rPr lang="uk-UA" sz="2800" dirty="0">
                <a:latin typeface="GOST type B" pitchFamily="34" charset="0"/>
              </a:rPr>
              <a:t> - одиниця промислової продукції, кількість якої може обчислюватись в штуках. </a:t>
            </a:r>
          </a:p>
          <a:p>
            <a:pPr indent="536575" algn="just"/>
            <a:r>
              <a:rPr lang="uk-UA" sz="2800" dirty="0">
                <a:latin typeface="GOST type B" pitchFamily="34" charset="0"/>
              </a:rPr>
              <a:t>Це може бути деталь, вузол або машина. </a:t>
            </a:r>
          </a:p>
          <a:p>
            <a:pPr indent="536575" algn="just"/>
            <a:r>
              <a:rPr lang="uk-UA" sz="2800" dirty="0">
                <a:latin typeface="GOST type B" pitchFamily="34" charset="0"/>
              </a:rPr>
              <a:t>До виробів відносять завершені і незавершені предмети виробництва, в тому числі заготовки.</a:t>
            </a:r>
          </a:p>
          <a:p>
            <a:pPr indent="536575" algn="just"/>
            <a:r>
              <a:rPr lang="uk-UA" sz="2800" dirty="0">
                <a:latin typeface="GOST type B" pitchFamily="34" charset="0"/>
              </a:rPr>
              <a:t>Бувають вироби основного виробництва і допоміжного виробництва.</a:t>
            </a:r>
          </a:p>
        </p:txBody>
      </p:sp>
    </p:spTree>
    <p:extLst>
      <p:ext uri="{BB962C8B-B14F-4D97-AF65-F5344CB8AC3E}">
        <p14:creationId xmlns:p14="http://schemas.microsoft.com/office/powerpoint/2010/main" val="2544754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31504" y="908720"/>
            <a:ext cx="8679338" cy="5949280"/>
          </a:xfrm>
        </p:spPr>
        <p:txBody>
          <a:bodyPr>
            <a:noAutofit/>
          </a:bodyPr>
          <a:lstStyle/>
          <a:p>
            <a:pPr indent="536575" algn="l"/>
            <a:r>
              <a:rPr lang="uk-UA" sz="2800" b="1" dirty="0">
                <a:solidFill>
                  <a:srgbClr val="FF0000"/>
                </a:solidFill>
                <a:effectLst>
                  <a:outerShdw blurRad="38100" dist="38100" dir="2700000" algn="tl">
                    <a:srgbClr val="000000">
                      <a:alpha val="43137"/>
                    </a:srgbClr>
                  </a:outerShdw>
                </a:effectLst>
                <a:latin typeface="GOST type B" pitchFamily="34" charset="0"/>
              </a:rPr>
              <a:t>Вироби основного виробництва </a:t>
            </a:r>
            <a:r>
              <a:rPr lang="uk-UA" sz="2800" dirty="0">
                <a:latin typeface="GOST type B" pitchFamily="34" charset="0"/>
              </a:rPr>
              <a:t>–</a:t>
            </a:r>
          </a:p>
          <a:p>
            <a:pPr algn="l"/>
            <a:r>
              <a:rPr lang="uk-UA" sz="2800" dirty="0">
                <a:latin typeface="GOST type B" pitchFamily="34" charset="0"/>
              </a:rPr>
              <a:t>товарна продукція, вироби, які </a:t>
            </a:r>
          </a:p>
          <a:p>
            <a:pPr algn="l"/>
            <a:r>
              <a:rPr lang="uk-UA" sz="2800" dirty="0">
                <a:latin typeface="GOST type B" pitchFamily="34" charset="0"/>
              </a:rPr>
              <a:t>реалізуються на ринку.</a:t>
            </a:r>
          </a:p>
          <a:p>
            <a:pPr algn="l"/>
            <a:r>
              <a:rPr lang="uk-UA" sz="2800" dirty="0">
                <a:latin typeface="GOST type B" pitchFamily="34" charset="0"/>
              </a:rPr>
              <a:t>Наприклад, автомобілі, підшипники,</a:t>
            </a:r>
          </a:p>
          <a:p>
            <a:pPr algn="l"/>
            <a:r>
              <a:rPr lang="uk-UA" sz="2800" dirty="0">
                <a:latin typeface="GOST type B" pitchFamily="34" charset="0"/>
              </a:rPr>
              <a:t>болти та ін.</a:t>
            </a:r>
          </a:p>
          <a:p>
            <a:pPr indent="536575" algn="l"/>
            <a:r>
              <a:rPr lang="uk-UA" sz="2800" b="1" dirty="0">
                <a:solidFill>
                  <a:srgbClr val="FF0000"/>
                </a:solidFill>
                <a:effectLst>
                  <a:outerShdw blurRad="38100" dist="38100" dir="2700000" algn="tl">
                    <a:srgbClr val="000000">
                      <a:alpha val="43137"/>
                    </a:srgbClr>
                  </a:outerShdw>
                </a:effectLst>
                <a:latin typeface="GOST type B" pitchFamily="34" charset="0"/>
              </a:rPr>
              <a:t>Вироби допоміжного виробництва </a:t>
            </a:r>
            <a:r>
              <a:rPr lang="uk-UA" sz="2800" dirty="0">
                <a:latin typeface="GOST type B" pitchFamily="34" charset="0"/>
              </a:rPr>
              <a:t>– </a:t>
            </a:r>
          </a:p>
          <a:p>
            <a:pPr algn="l"/>
            <a:r>
              <a:rPr lang="uk-UA" sz="2800" dirty="0">
                <a:latin typeface="GOST type B" pitchFamily="34" charset="0"/>
              </a:rPr>
              <a:t>необхідні для забезпечення </a:t>
            </a:r>
          </a:p>
          <a:p>
            <a:pPr algn="l"/>
            <a:r>
              <a:rPr lang="uk-UA" sz="2800" dirty="0">
                <a:latin typeface="GOST type B" pitchFamily="34" charset="0"/>
              </a:rPr>
              <a:t>функціонування основного </a:t>
            </a:r>
          </a:p>
          <a:p>
            <a:pPr algn="l"/>
            <a:r>
              <a:rPr lang="uk-UA" sz="2800" dirty="0">
                <a:latin typeface="GOST type B" pitchFamily="34" charset="0"/>
              </a:rPr>
              <a:t>виробництва. Наприклад,</a:t>
            </a:r>
          </a:p>
          <a:p>
            <a:pPr algn="l"/>
            <a:r>
              <a:rPr lang="uk-UA" sz="2800" dirty="0">
                <a:latin typeface="GOST type B" pitchFamily="34" charset="0"/>
              </a:rPr>
              <a:t>металорізальні інструменти,</a:t>
            </a:r>
          </a:p>
          <a:p>
            <a:pPr algn="l"/>
            <a:r>
              <a:rPr lang="uk-UA" sz="2800" dirty="0">
                <a:latin typeface="GOST type B" pitchFamily="34" charset="0"/>
              </a:rPr>
              <a:t>верстатні пристрої та ін.</a:t>
            </a:r>
            <a:endParaRPr lang="uk-UA" sz="2800" dirty="0"/>
          </a:p>
        </p:txBody>
      </p:sp>
      <p:pic>
        <p:nvPicPr>
          <p:cNvPr id="37890" name="Picture 2" descr="http://xn--80ahdzlfhtp9f.xn--p1ai/images/foto/primer-metalloobrabotki-3.JPG"/>
          <p:cNvPicPr>
            <a:picLocks noChangeAspect="1" noChangeArrowheads="1"/>
          </p:cNvPicPr>
          <p:nvPr/>
        </p:nvPicPr>
        <p:blipFill>
          <a:blip r:embed="rId3" cstate="print"/>
          <a:srcRect/>
          <a:stretch>
            <a:fillRect/>
          </a:stretch>
        </p:blipFill>
        <p:spPr bwMode="auto">
          <a:xfrm>
            <a:off x="7225259" y="941784"/>
            <a:ext cx="3442742" cy="2415209"/>
          </a:xfrm>
          <a:prstGeom prst="rect">
            <a:avLst/>
          </a:prstGeom>
          <a:noFill/>
        </p:spPr>
      </p:pic>
      <p:pic>
        <p:nvPicPr>
          <p:cNvPr id="37892" name="Picture 4" descr="http://img.opt-union.ru/l1616130/images/photocat/600x600/1000125127.jpg"/>
          <p:cNvPicPr>
            <a:picLocks noChangeAspect="1" noChangeArrowheads="1"/>
          </p:cNvPicPr>
          <p:nvPr/>
        </p:nvPicPr>
        <p:blipFill>
          <a:blip r:embed="rId4"/>
          <a:srcRect/>
          <a:stretch>
            <a:fillRect/>
          </a:stretch>
        </p:blipFill>
        <p:spPr bwMode="auto">
          <a:xfrm>
            <a:off x="6114157" y="4005064"/>
            <a:ext cx="4553844" cy="2448272"/>
          </a:xfrm>
          <a:prstGeom prst="rect">
            <a:avLst/>
          </a:prstGeom>
          <a:noFill/>
        </p:spPr>
      </p:pic>
    </p:spTree>
    <p:extLst>
      <p:ext uri="{BB962C8B-B14F-4D97-AF65-F5344CB8AC3E}">
        <p14:creationId xmlns:p14="http://schemas.microsoft.com/office/powerpoint/2010/main" val="3981774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09720" y="980728"/>
            <a:ext cx="8572560" cy="5877272"/>
          </a:xfrm>
        </p:spPr>
        <p:txBody>
          <a:bodyPr>
            <a:normAutofit/>
          </a:bodyPr>
          <a:lstStyle/>
          <a:p>
            <a:pPr indent="536575"/>
            <a:r>
              <a:rPr lang="uk-UA" sz="2800" b="1" dirty="0" smtClean="0">
                <a:solidFill>
                  <a:schemeClr val="accent1"/>
                </a:solidFill>
                <a:latin typeface="GOST type B" pitchFamily="34" charset="0"/>
              </a:rPr>
              <a:t>Технологічний процес</a:t>
            </a:r>
            <a:endParaRPr lang="ru-RU" sz="2800" b="1" dirty="0">
              <a:solidFill>
                <a:schemeClr val="accent1"/>
              </a:solidFill>
              <a:latin typeface="GOST type B" pitchFamily="34" charset="0"/>
            </a:endParaRPr>
          </a:p>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Технологічний процес </a:t>
            </a:r>
            <a:r>
              <a:rPr lang="uk-UA" sz="2800" dirty="0">
                <a:latin typeface="GOST type B" pitchFamily="34" charset="0"/>
              </a:rPr>
              <a:t>– частина виробничого процесу, що містить </a:t>
            </a:r>
            <a:r>
              <a:rPr lang="uk-UA" sz="2800" dirty="0" err="1">
                <a:latin typeface="GOST type B" pitchFamily="34" charset="0"/>
              </a:rPr>
              <a:t>ціленаправлені</a:t>
            </a:r>
            <a:r>
              <a:rPr lang="uk-UA" sz="2800" dirty="0">
                <a:latin typeface="GOST type B" pitchFamily="34" charset="0"/>
              </a:rPr>
              <a:t> дії по зміні стану предмета праці.</a:t>
            </a:r>
            <a:r>
              <a:rPr lang="ru-RU" sz="2800" dirty="0">
                <a:latin typeface="GOST type B" pitchFamily="34" charset="0"/>
              </a:rPr>
              <a:t> </a:t>
            </a:r>
            <a:r>
              <a:rPr lang="uk-UA" sz="2800" dirty="0">
                <a:latin typeface="GOST type B" pitchFamily="34" charset="0"/>
              </a:rPr>
              <a:t>Наприклад, технологічний процес виготовлення заготовки, технологічний процес механічної обробки, технологічний процес складання і </a:t>
            </a:r>
            <a:r>
              <a:rPr lang="ru-RU" sz="2800" dirty="0">
                <a:latin typeface="GOST type B" pitchFamily="34" charset="0"/>
              </a:rPr>
              <a:t>т.д.</a:t>
            </a:r>
            <a:endParaRPr lang="uk-UA" sz="2800" dirty="0">
              <a:latin typeface="GOST type B" pitchFamily="34" charset="0"/>
            </a:endParaRPr>
          </a:p>
          <a:p>
            <a:pPr indent="536575" algn="just"/>
            <a:r>
              <a:rPr lang="uk-UA" sz="2800" b="1" dirty="0">
                <a:solidFill>
                  <a:srgbClr val="FF0000"/>
                </a:solidFill>
                <a:effectLst>
                  <a:outerShdw blurRad="38100" dist="38100" dir="2700000" algn="tl">
                    <a:srgbClr val="000000">
                      <a:alpha val="43137"/>
                    </a:srgbClr>
                  </a:outerShdw>
                </a:effectLst>
                <a:latin typeface="GOST type B" pitchFamily="34" charset="0"/>
              </a:rPr>
              <a:t>Технологічний процес механічної обробки </a:t>
            </a:r>
            <a:r>
              <a:rPr lang="uk-UA" sz="2800" dirty="0">
                <a:latin typeface="GOST type B" pitchFamily="34" charset="0"/>
              </a:rPr>
              <a:t>– частина виробничого процесу по зміні форми, розмірів, шорсткості і фізико-механічних властивостей деталі.</a:t>
            </a:r>
          </a:p>
        </p:txBody>
      </p:sp>
    </p:spTree>
    <p:extLst>
      <p:ext uri="{BB962C8B-B14F-4D97-AF65-F5344CB8AC3E}">
        <p14:creationId xmlns:p14="http://schemas.microsoft.com/office/powerpoint/2010/main" val="38968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9536" y="980728"/>
            <a:ext cx="8229600" cy="5703912"/>
          </a:xfrm>
        </p:spPr>
        <p:txBody>
          <a:bodyPr>
            <a:normAutofit lnSpcReduction="10000"/>
          </a:bodyPr>
          <a:lstStyle/>
          <a:p>
            <a:pPr marL="273050" indent="352425" algn="just">
              <a:buNone/>
            </a:pPr>
            <a:r>
              <a:rPr lang="uk-UA" sz="3300" dirty="0">
                <a:latin typeface="GOST type B" pitchFamily="34" charset="0"/>
              </a:rPr>
              <a:t>Технологічний процес може бути диференційований і концентрований.</a:t>
            </a:r>
          </a:p>
          <a:p>
            <a:pPr indent="536575" algn="just"/>
            <a:r>
              <a:rPr lang="uk-UA" sz="3300" b="1" u="sng" dirty="0">
                <a:solidFill>
                  <a:schemeClr val="accent1">
                    <a:lumMod val="75000"/>
                  </a:schemeClr>
                </a:solidFill>
                <a:latin typeface="GOST type B" pitchFamily="34" charset="0"/>
              </a:rPr>
              <a:t>Диференційований технологічний процес</a:t>
            </a:r>
            <a:r>
              <a:rPr lang="uk-UA" sz="3300" u="sng" dirty="0">
                <a:latin typeface="GOST type B" pitchFamily="34" charset="0"/>
              </a:rPr>
              <a:t> </a:t>
            </a:r>
            <a:r>
              <a:rPr lang="uk-UA" sz="3300" dirty="0">
                <a:latin typeface="GOST type B" pitchFamily="34" charset="0"/>
              </a:rPr>
              <a:t>– це </a:t>
            </a:r>
            <a:r>
              <a:rPr lang="uk-UA" sz="3300" dirty="0" err="1">
                <a:latin typeface="GOST type B" pitchFamily="34" charset="0"/>
              </a:rPr>
              <a:t>тех</a:t>
            </a:r>
            <a:r>
              <a:rPr lang="uk-UA" sz="3300" dirty="0">
                <a:latin typeface="GOST type B" pitchFamily="34" charset="0"/>
              </a:rPr>
              <a:t>. процес, що розчленований на ряд невеликих за обсягом операцій, які виконуються на різних верстатах. Зазначений процес забезпечує велику гнучкість виробництва, що дуже важливо при частій зміні випускаючих виробів, зокрема, просте технологічне обладнання та оснащення сприяють скороченню термінів підготовки до випуску нових виробів.</a:t>
            </a:r>
          </a:p>
          <a:p>
            <a:endParaRPr lang="uk-UA" dirty="0"/>
          </a:p>
        </p:txBody>
      </p:sp>
    </p:spTree>
    <p:extLst>
      <p:ext uri="{BB962C8B-B14F-4D97-AF65-F5344CB8AC3E}">
        <p14:creationId xmlns:p14="http://schemas.microsoft.com/office/powerpoint/2010/main" val="293776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9536" y="980728"/>
            <a:ext cx="8229600" cy="5703912"/>
          </a:xfrm>
        </p:spPr>
        <p:txBody>
          <a:bodyPr>
            <a:normAutofit/>
          </a:bodyPr>
          <a:lstStyle/>
          <a:p>
            <a:pPr indent="536575" algn="just"/>
            <a:r>
              <a:rPr lang="uk-UA" sz="3300" b="1" u="sng" dirty="0">
                <a:solidFill>
                  <a:schemeClr val="accent1">
                    <a:lumMod val="75000"/>
                  </a:schemeClr>
                </a:solidFill>
                <a:latin typeface="GOST type B" pitchFamily="34" charset="0"/>
              </a:rPr>
              <a:t>Концентрований технологічний процес </a:t>
            </a:r>
            <a:r>
              <a:rPr lang="uk-UA" sz="3300" dirty="0">
                <a:latin typeface="GOST type B" pitchFamily="34" charset="0"/>
              </a:rPr>
              <a:t>заснований на з’єднанні ряду простих операцій в одну більш складну. Так, одночасно можна обробляти декілька поверхонь заготовки великим числом інструментів. Висока концентрація технологічного процесу характеризується малим числом складних операцій і забезпечує більш високу продуктивність праці, скорочує трудомісткість виготовлення виробу і підвищує точність обробки.</a:t>
            </a:r>
          </a:p>
          <a:p>
            <a:endParaRPr lang="uk-UA" dirty="0"/>
          </a:p>
        </p:txBody>
      </p:sp>
    </p:spTree>
    <p:extLst>
      <p:ext uri="{BB962C8B-B14F-4D97-AF65-F5344CB8AC3E}">
        <p14:creationId xmlns:p14="http://schemas.microsoft.com/office/powerpoint/2010/main" val="24089550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1110</Words>
  <Application>Microsoft Office PowerPoint</Application>
  <PresentationFormat>Широкоэкранный</PresentationFormat>
  <Paragraphs>208</Paragraphs>
  <Slides>24</Slides>
  <Notes>21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Calibri Light</vt:lpstr>
      <vt:lpstr>GOST type B</vt:lpstr>
      <vt:lpstr>Wingdings 2</vt:lpstr>
      <vt:lpstr>Тема Office</vt:lpstr>
      <vt:lpstr>Презентация PowerPoint</vt:lpstr>
      <vt:lpstr>Об’єкти виробництва </vt:lpstr>
      <vt:lpstr>Деталь — це виріб, виготовлений з однорідного за найменуванням та маркою матеріалу без застосування складальних операцій. Наприклад, колінчастий вал, шестерня, втулка, кришка.</vt:lpstr>
      <vt:lpstr>Вузол (складальна одиниця) – частина виробу, яка складається окремо і приймає участь у процесі складання виробу як одне ціле. Наприклад, підшипниковий вузол.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операції</vt:lpstr>
      <vt:lpstr>Презентация PowerPoint</vt:lpstr>
      <vt:lpstr>Презентация PowerPoint</vt:lpstr>
      <vt:lpstr>Презентация PowerPoint</vt:lpstr>
      <vt:lpstr>Презентация PowerPoint</vt:lpstr>
      <vt:lpstr>Презентация PowerPoint</vt:lpstr>
      <vt:lpstr>Типи машинобудівного виробництва</vt:lpstr>
      <vt:lpstr>Характеристики одиничного виробництва</vt:lpstr>
      <vt:lpstr>Характеристики одиничного виробництва</vt:lpstr>
      <vt:lpstr>Характеристики серійного виробництва</vt:lpstr>
      <vt:lpstr>Характеристики серійного виробництва</vt:lpstr>
      <vt:lpstr>Характеристики серійного виробництва</vt:lpstr>
      <vt:lpstr>Характеристики масового виробництва</vt:lpstr>
      <vt:lpstr>Характеристики масового виробництва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ILYA</dc:creator>
  <cp:lastModifiedBy>Тетяна Рішан</cp:lastModifiedBy>
  <cp:revision>2</cp:revision>
  <dcterms:created xsi:type="dcterms:W3CDTF">2020-09-01T17:32:20Z</dcterms:created>
  <dcterms:modified xsi:type="dcterms:W3CDTF">2022-08-03T13:37:35Z</dcterms:modified>
</cp:coreProperties>
</file>