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1" r:id="rId9"/>
    <p:sldId id="262" r:id="rId10"/>
    <p:sldId id="263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8000"/>
    <a:srgbClr val="00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690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846F-DB5A-4C4C-A06D-77C0B01F022D}" type="datetimeFigureOut">
              <a:rPr lang="ru-RU" smtClean="0"/>
              <a:pPr/>
              <a:t>06.08.2022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B116-690F-44CE-97CD-93EC3CC8E8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60510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846F-DB5A-4C4C-A06D-77C0B01F022D}" type="datetimeFigureOut">
              <a:rPr lang="ru-RU" smtClean="0"/>
              <a:pPr/>
              <a:t>06.08.2022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B116-690F-44CE-97CD-93EC3CC8E8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47877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846F-DB5A-4C4C-A06D-77C0B01F022D}" type="datetimeFigureOut">
              <a:rPr lang="ru-RU" smtClean="0"/>
              <a:pPr/>
              <a:t>06.08.2022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B116-690F-44CE-97CD-93EC3CC8E8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24187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846F-DB5A-4C4C-A06D-77C0B01F022D}" type="datetimeFigureOut">
              <a:rPr lang="ru-RU" smtClean="0"/>
              <a:pPr/>
              <a:t>06.08.2022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B116-690F-44CE-97CD-93EC3CC8E8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26680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846F-DB5A-4C4C-A06D-77C0B01F022D}" type="datetimeFigureOut">
              <a:rPr lang="ru-RU" smtClean="0"/>
              <a:pPr/>
              <a:t>06.08.2022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B116-690F-44CE-97CD-93EC3CC8E8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38819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846F-DB5A-4C4C-A06D-77C0B01F022D}" type="datetimeFigureOut">
              <a:rPr lang="ru-RU" smtClean="0"/>
              <a:pPr/>
              <a:t>06.08.2022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B116-690F-44CE-97CD-93EC3CC8E8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14077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846F-DB5A-4C4C-A06D-77C0B01F022D}" type="datetimeFigureOut">
              <a:rPr lang="ru-RU" smtClean="0"/>
              <a:pPr/>
              <a:t>06.08.2022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B116-690F-44CE-97CD-93EC3CC8E8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93979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846F-DB5A-4C4C-A06D-77C0B01F022D}" type="datetimeFigureOut">
              <a:rPr lang="ru-RU" smtClean="0"/>
              <a:pPr/>
              <a:t>06.08.2022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B116-690F-44CE-97CD-93EC3CC8E8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89459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846F-DB5A-4C4C-A06D-77C0B01F022D}" type="datetimeFigureOut">
              <a:rPr lang="ru-RU" smtClean="0"/>
              <a:pPr/>
              <a:t>06.08.2022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B116-690F-44CE-97CD-93EC3CC8E8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14427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846F-DB5A-4C4C-A06D-77C0B01F022D}" type="datetimeFigureOut">
              <a:rPr lang="ru-RU" smtClean="0"/>
              <a:pPr/>
              <a:t>06.08.2022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B116-690F-44CE-97CD-93EC3CC8E8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491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846F-DB5A-4C4C-A06D-77C0B01F022D}" type="datetimeFigureOut">
              <a:rPr lang="ru-RU" smtClean="0"/>
              <a:pPr/>
              <a:t>06.08.2022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B116-690F-44CE-97CD-93EC3CC8E8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27774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2846F-DB5A-4C4C-A06D-77C0B01F022D}" type="datetimeFigureOut">
              <a:rPr lang="ru-RU" smtClean="0"/>
              <a:pPr/>
              <a:t>06.08.2022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5B116-690F-44CE-97CD-93EC3CC8E8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87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wing.com/ru/free-png-zmkdv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oogle.com/search?sa=G&amp;hl=ru&amp;sxsrf=ALiCzsZB_XF58OJcFMNj0NIqhgW5F1oGzA:1659794853574&amp;q=animated/kids&amp;ved=2ahUKEwj2qJbVsbL5AhVkw4sKHUqEB0AQvQ4oAHoECAEQNA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АЦИЯ\ПРЕЗЕНТАЦІЇ\шаблоны\фони детские\дети\4d4d74957e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0" y="-39202"/>
            <a:ext cx="91513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62278" y="31498"/>
            <a:ext cx="4948599" cy="21236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err="1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</a:rPr>
              <a:t>Допо</a:t>
            </a:r>
            <a:r>
              <a:rPr lang="uk-UA" sz="4400" b="1" cap="all" spc="0" dirty="0" err="1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</a:rPr>
              <a:t>можіть</a:t>
            </a:r>
            <a:r>
              <a:rPr lang="uk-UA" sz="4400" b="1" cap="all" spc="0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uk-UA" sz="4400" b="1" cap="all" spc="0" dirty="0" smtClean="0">
              <a:ln w="0"/>
              <a:solidFill>
                <a:srgbClr val="000099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uk-UA" sz="4400" b="1" cap="all" spc="0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</a:rPr>
              <a:t>маринці</a:t>
            </a:r>
            <a:endParaRPr lang="uk-UA" sz="4400" b="1" cap="all" spc="0" dirty="0" smtClean="0">
              <a:ln w="0"/>
              <a:solidFill>
                <a:srgbClr val="000099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uk-UA" sz="4400" b="1" cap="all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</a:rPr>
              <a:t>Отримати кульку</a:t>
            </a:r>
            <a:endParaRPr lang="ru-RU" sz="4400" b="1" cap="all" spc="0" dirty="0">
              <a:ln w="0"/>
              <a:solidFill>
                <a:srgbClr val="000099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5877272"/>
            <a:ext cx="2520280" cy="858857"/>
          </a:xfrm>
          <a:prstGeom prst="horizontalScroll">
            <a:avLst/>
          </a:prstGeom>
          <a:solidFill>
            <a:srgbClr val="008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uk-UA" sz="3600" i="1" dirty="0" smtClean="0">
                <a:solidFill>
                  <a:schemeClr val="bg1"/>
                </a:solidFill>
              </a:rPr>
              <a:t>Богдан І.Л.</a:t>
            </a:r>
            <a:endParaRPr lang="uk-UA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5626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АЦИЯ\ПРЕЗЕНТАЦІЇ\шаблоны\фони детские\дети\4d4d74957e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382"/>
            <a:ext cx="9151360" cy="688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1619672" y="908720"/>
            <a:ext cx="2520280" cy="4606889"/>
            <a:chOff x="107504" y="-194180"/>
            <a:chExt cx="2520280" cy="4606889"/>
          </a:xfrm>
        </p:grpSpPr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-194180"/>
              <a:ext cx="2520280" cy="46068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792496" y="1068385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-34641" y="-99392"/>
            <a:ext cx="2339305" cy="3386176"/>
            <a:chOff x="740709" y="158994"/>
            <a:chExt cx="2339305" cy="338617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709" y="158994"/>
              <a:ext cx="2339305" cy="3386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691680" y="1338007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348404" y="1412776"/>
            <a:ext cx="2016224" cy="3272814"/>
            <a:chOff x="1691680" y="125064"/>
            <a:chExt cx="2016224" cy="3272814"/>
          </a:xfrm>
        </p:grpSpPr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125064"/>
              <a:ext cx="2016224" cy="3272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2483768" y="1484784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solidFill>
                    <a:srgbClr val="00B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142501" y="-38655"/>
            <a:ext cx="1944216" cy="3535821"/>
            <a:chOff x="1600731" y="837368"/>
            <a:chExt cx="1944216" cy="3535821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731" y="837368"/>
              <a:ext cx="1944216" cy="3535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2339752" y="1820448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364628" y="3262563"/>
            <a:ext cx="2051273" cy="3354199"/>
            <a:chOff x="1475656" y="959812"/>
            <a:chExt cx="2051273" cy="3354199"/>
          </a:xfrm>
        </p:grpSpPr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959812"/>
              <a:ext cx="2051273" cy="3354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Прямоугольник 22"/>
            <p:cNvSpPr/>
            <p:nvPr/>
          </p:nvSpPr>
          <p:spPr>
            <a:xfrm>
              <a:off x="2498915" y="1852082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solidFill>
                    <a:srgbClr val="00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538430" y="-333070"/>
            <a:ext cx="2772229" cy="3895711"/>
            <a:chOff x="1979712" y="404664"/>
            <a:chExt cx="2772229" cy="3895711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404664"/>
              <a:ext cx="2772229" cy="3895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3131840" y="1844824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6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348404" y="5222508"/>
            <a:ext cx="263890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1+1</a:t>
            </a:r>
            <a:endParaRPr lang="ru-RU" sz="9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7029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8.88889E-6 C 0.01927 0.00486 0.02847 0.01273 0.04843 0.01273 L 0.49045 0.18495 L 0.33559 0.32893 L 0.54514 0.45162 L 0.43073 0.5118 " pathEditMode="relative" ptsTypes="fAAA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АЦИЯ\ПРЕЗЕНТАЦІЇ\шаблоны\фони детские\дети\4d4d74957e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382"/>
            <a:ext cx="9151360" cy="688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1619672" y="908720"/>
            <a:ext cx="2520280" cy="4606889"/>
            <a:chOff x="107504" y="-194180"/>
            <a:chExt cx="2520280" cy="4606889"/>
          </a:xfrm>
        </p:grpSpPr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-194180"/>
              <a:ext cx="2520280" cy="46068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792496" y="1068385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-34641" y="-99392"/>
            <a:ext cx="2339305" cy="3386176"/>
            <a:chOff x="740709" y="158994"/>
            <a:chExt cx="2339305" cy="338617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709" y="158994"/>
              <a:ext cx="2339305" cy="3386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691680" y="1338007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348404" y="1412776"/>
            <a:ext cx="2016224" cy="3272814"/>
            <a:chOff x="1691680" y="125064"/>
            <a:chExt cx="2016224" cy="3272814"/>
          </a:xfrm>
        </p:grpSpPr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125064"/>
              <a:ext cx="2016224" cy="3272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2483768" y="1484784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solidFill>
                    <a:srgbClr val="00B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142501" y="-38655"/>
            <a:ext cx="1944216" cy="3535821"/>
            <a:chOff x="1600731" y="837368"/>
            <a:chExt cx="1944216" cy="3535821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731" y="837368"/>
              <a:ext cx="1944216" cy="3535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2339752" y="1820448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395061" y="3557326"/>
            <a:ext cx="2051273" cy="3354199"/>
            <a:chOff x="1475656" y="959812"/>
            <a:chExt cx="2051273" cy="3354199"/>
          </a:xfrm>
        </p:grpSpPr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959812"/>
              <a:ext cx="2051273" cy="3354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Прямоугольник 22"/>
            <p:cNvSpPr/>
            <p:nvPr/>
          </p:nvSpPr>
          <p:spPr>
            <a:xfrm>
              <a:off x="2498915" y="1852082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solidFill>
                    <a:srgbClr val="00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156176" y="-354160"/>
            <a:ext cx="2772229" cy="3895711"/>
            <a:chOff x="1979712" y="404664"/>
            <a:chExt cx="2772229" cy="3895711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404664"/>
              <a:ext cx="2772229" cy="3895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3131840" y="1844824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6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348404" y="5222508"/>
            <a:ext cx="263890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6-</a:t>
            </a:r>
            <a:r>
              <a:rPr lang="ru-RU" sz="9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47029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2.22222E-6 C 0.00122 0.00116 0.00261 0.00208 0.00365 0.00324 C 0.00539 0.00532 0.00868 0.00972 0.00868 0.00972 L 0.2 0.12847 L 0.08542 0.21643 L -0.01093 0.25694 " pathEditMode="relative" ptsTypes="ffAAA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Детский рисунок Воздушный шар Графика, воздушные шары счастливые дети,  ребенок, люди, сердце png | PNGWi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82" y="29100"/>
            <a:ext cx="9175682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 rot="20374138" flipH="1">
            <a:off x="251520" y="692696"/>
            <a:ext cx="7200800" cy="2073157"/>
          </a:xfrm>
          <a:prstGeom prst="cloudCallout">
            <a:avLst>
              <a:gd name="adj1" fmla="val -23666"/>
              <a:gd name="adj2" fmla="val 9369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 smtClean="0">
                <a:solidFill>
                  <a:srgbClr val="000099"/>
                </a:solidFill>
              </a:rPr>
              <a:t>ДЯКУЮ!</a:t>
            </a:r>
            <a:endParaRPr lang="ru-RU" sz="96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2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ОКУМЕНТАЦИЯ\ПРЕЗЕНТАЦІЇ\шаблоны\фони детские\дети\4d4d74957e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33" y="0"/>
            <a:ext cx="91513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7824" y="548680"/>
            <a:ext cx="3672408" cy="600164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/>
              <a:t>Використані джерела:</a:t>
            </a:r>
          </a:p>
          <a:p>
            <a:pPr algn="ctr"/>
            <a:r>
              <a:rPr lang="uk-UA" sz="3200" dirty="0" smtClean="0">
                <a:solidFill>
                  <a:srgbClr val="000099"/>
                </a:solidFill>
              </a:rPr>
              <a:t>Картинки :</a:t>
            </a:r>
          </a:p>
          <a:p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www.pngwing.com/ru/free-png-zmkdv</a:t>
            </a:r>
            <a:endParaRPr lang="uk-UA" sz="2000" dirty="0" smtClean="0"/>
          </a:p>
          <a:p>
            <a:endParaRPr lang="uk-UA" sz="2000" dirty="0" smtClean="0"/>
          </a:p>
          <a:p>
            <a:endParaRPr lang="uk-UA" sz="2000" dirty="0"/>
          </a:p>
          <a:p>
            <a:endParaRPr lang="uk-UA" sz="2000" dirty="0" smtClean="0"/>
          </a:p>
          <a:p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www.google.com/search?sa=G&amp;hl=ru&amp;sxsrf=ALiCzsZB_XF58OJcFMNj0NIqhgW5F1oGzA:1659794853574&amp;q=animated/kids&amp;ved=2ahUKEwj2qJbVsbL5AhVkw4sKHUqEB0AQvQ4oAHoECAEQNA</a:t>
            </a:r>
            <a:endParaRPr lang="uk-UA" sz="4400" dirty="0" smtClean="0"/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1677352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АЦИЯ\ПРЕЗЕНТАЦІЇ\шаблоны\фони детские\дети\4d4d74957e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382"/>
            <a:ext cx="9151360" cy="688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1619672" y="908720"/>
            <a:ext cx="2520280" cy="4606889"/>
            <a:chOff x="107504" y="-194180"/>
            <a:chExt cx="2520280" cy="4606889"/>
          </a:xfrm>
        </p:grpSpPr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-194180"/>
              <a:ext cx="2520280" cy="46068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792496" y="1068385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</a:t>
              </a:r>
              <a:endParaRPr lang="ru-RU" sz="9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-34641" y="-99392"/>
            <a:ext cx="2339305" cy="3386176"/>
            <a:chOff x="740709" y="158994"/>
            <a:chExt cx="2339305" cy="338617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709" y="158994"/>
              <a:ext cx="2339305" cy="3386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691680" y="1338007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</a:t>
              </a:r>
              <a:endParaRPr lang="ru-RU" sz="9600" b="1" cap="none" spc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348404" y="1412776"/>
            <a:ext cx="2016224" cy="3272814"/>
            <a:chOff x="1691680" y="125064"/>
            <a:chExt cx="2016224" cy="3272814"/>
          </a:xfrm>
        </p:grpSpPr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125064"/>
              <a:ext cx="2016224" cy="3272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2483768" y="1484784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solidFill>
                    <a:srgbClr val="00B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3</a:t>
              </a:r>
              <a:endParaRPr lang="ru-RU" sz="9600" b="1" cap="none" spc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142501" y="-38655"/>
            <a:ext cx="1944216" cy="3535821"/>
            <a:chOff x="1600731" y="837368"/>
            <a:chExt cx="1944216" cy="3535821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731" y="837368"/>
              <a:ext cx="1944216" cy="3535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2339752" y="1820448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4</a:t>
              </a:r>
              <a:endParaRPr lang="ru-RU" sz="9600" b="1" cap="none" spc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100423" y="3740945"/>
            <a:ext cx="2051273" cy="3354199"/>
            <a:chOff x="1475656" y="959812"/>
            <a:chExt cx="2051273" cy="3354199"/>
          </a:xfrm>
        </p:grpSpPr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959812"/>
              <a:ext cx="2051273" cy="3354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Прямоугольник 22"/>
            <p:cNvSpPr/>
            <p:nvPr/>
          </p:nvSpPr>
          <p:spPr>
            <a:xfrm>
              <a:off x="2498915" y="1852082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solidFill>
                    <a:srgbClr val="00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5</a:t>
              </a:r>
              <a:endParaRPr lang="ru-RU" sz="9600" b="1" cap="none" spc="0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538430" y="-333070"/>
            <a:ext cx="2772229" cy="3895711"/>
            <a:chOff x="1979712" y="404664"/>
            <a:chExt cx="2772229" cy="3895711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404664"/>
              <a:ext cx="2772229" cy="3895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3131840" y="1844824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6</a:t>
              </a:r>
              <a:endParaRPr lang="ru-RU" sz="96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348404" y="5222508"/>
            <a:ext cx="263890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4+2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9862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60167E-6 L 0.13056 0.31969 L 0.03698 0.39255 L -0.12621 0.39255 " pathEditMode="relative" ptsTypes="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АЦИЯ\ПРЕЗЕНТАЦІЇ\шаблоны\фони детские\дети\4d4d74957e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382"/>
            <a:ext cx="9151360" cy="688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1619672" y="908720"/>
            <a:ext cx="2520280" cy="4606889"/>
            <a:chOff x="107504" y="-194180"/>
            <a:chExt cx="2520280" cy="4606889"/>
          </a:xfrm>
        </p:grpSpPr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-194180"/>
              <a:ext cx="2520280" cy="46068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792496" y="1068385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-34641" y="-99392"/>
            <a:ext cx="2339305" cy="3386176"/>
            <a:chOff x="740709" y="158994"/>
            <a:chExt cx="2339305" cy="338617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709" y="158994"/>
              <a:ext cx="2339305" cy="3386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691680" y="1338007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348404" y="1412776"/>
            <a:ext cx="2016224" cy="3272814"/>
            <a:chOff x="1691680" y="125064"/>
            <a:chExt cx="2016224" cy="3272814"/>
          </a:xfrm>
        </p:grpSpPr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125064"/>
              <a:ext cx="2016224" cy="3272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2483768" y="1484784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solidFill>
                    <a:srgbClr val="00B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142501" y="-38655"/>
            <a:ext cx="1944216" cy="3535821"/>
            <a:chOff x="1600731" y="837368"/>
            <a:chExt cx="1944216" cy="3535821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731" y="837368"/>
              <a:ext cx="1944216" cy="3535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2339752" y="1820448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141684" y="3521899"/>
            <a:ext cx="2051273" cy="3354199"/>
            <a:chOff x="1475656" y="959812"/>
            <a:chExt cx="2051273" cy="3354199"/>
          </a:xfrm>
        </p:grpSpPr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959812"/>
              <a:ext cx="2051273" cy="3354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Прямоугольник 22"/>
            <p:cNvSpPr/>
            <p:nvPr/>
          </p:nvSpPr>
          <p:spPr>
            <a:xfrm>
              <a:off x="2498915" y="1852082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solidFill>
                    <a:srgbClr val="00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141684" y="-398545"/>
            <a:ext cx="2772229" cy="3895711"/>
            <a:chOff x="1979712" y="404664"/>
            <a:chExt cx="2772229" cy="3895711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404664"/>
              <a:ext cx="2772229" cy="3895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3131840" y="1844824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6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348404" y="5222508"/>
            <a:ext cx="263890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4-1</a:t>
            </a:r>
            <a:endParaRPr lang="ru-RU" sz="9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7029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5.92593E-6 L 0.24028 0.09583 L 0.15122 0.23564 L -0.01336 0.29583 " pathEditMode="relative" ptsTypes="AA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АЦИЯ\ПРЕЗЕНТАЦІЇ\шаблоны\фони детские\дети\4d4d74957e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382"/>
            <a:ext cx="9151360" cy="688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1619672" y="908720"/>
            <a:ext cx="2520280" cy="4606889"/>
            <a:chOff x="107504" y="-194180"/>
            <a:chExt cx="2520280" cy="4606889"/>
          </a:xfrm>
        </p:grpSpPr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-194180"/>
              <a:ext cx="2520280" cy="46068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792496" y="1068385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-34641" y="-99392"/>
            <a:ext cx="2339305" cy="3386176"/>
            <a:chOff x="740709" y="158994"/>
            <a:chExt cx="2339305" cy="338617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709" y="158994"/>
              <a:ext cx="2339305" cy="3386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691680" y="1338007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348404" y="1412776"/>
            <a:ext cx="2016224" cy="3272814"/>
            <a:chOff x="1691680" y="125064"/>
            <a:chExt cx="2016224" cy="3272814"/>
          </a:xfrm>
        </p:grpSpPr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125064"/>
              <a:ext cx="2016224" cy="3272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2483768" y="1484784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solidFill>
                    <a:srgbClr val="00B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142501" y="-38655"/>
            <a:ext cx="1944216" cy="3535821"/>
            <a:chOff x="1600731" y="837368"/>
            <a:chExt cx="1944216" cy="3535821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731" y="837368"/>
              <a:ext cx="1944216" cy="3535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2339752" y="1820448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961672" y="3157297"/>
            <a:ext cx="2051273" cy="3354199"/>
            <a:chOff x="1475656" y="959812"/>
            <a:chExt cx="2051273" cy="3354199"/>
          </a:xfrm>
        </p:grpSpPr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959812"/>
              <a:ext cx="2051273" cy="3354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Прямоугольник 22"/>
            <p:cNvSpPr/>
            <p:nvPr/>
          </p:nvSpPr>
          <p:spPr>
            <a:xfrm>
              <a:off x="2498915" y="1852082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solidFill>
                    <a:srgbClr val="00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538430" y="-333070"/>
            <a:ext cx="2772229" cy="3895711"/>
            <a:chOff x="1979712" y="404664"/>
            <a:chExt cx="2772229" cy="3895711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404664"/>
              <a:ext cx="2772229" cy="3895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3131840" y="1844824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6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348404" y="5222508"/>
            <a:ext cx="263890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5+1</a:t>
            </a:r>
            <a:endParaRPr lang="ru-RU" sz="9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7029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60167E-6 L 0.13056 0.31969 L 0.03698 0.39255 L -0.12621 0.39255 " pathEditMode="relative" ptsTypes="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АЦИЯ\ПРЕЗЕНТАЦІЇ\шаблоны\фони детские\дети\4d4d74957e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382"/>
            <a:ext cx="9151360" cy="688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1619672" y="908720"/>
            <a:ext cx="2520280" cy="4606889"/>
            <a:chOff x="107504" y="-194180"/>
            <a:chExt cx="2520280" cy="4606889"/>
          </a:xfrm>
        </p:grpSpPr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-194180"/>
              <a:ext cx="2520280" cy="46068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792496" y="1068385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-34641" y="-99392"/>
            <a:ext cx="2339305" cy="3386176"/>
            <a:chOff x="740709" y="158994"/>
            <a:chExt cx="2339305" cy="338617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709" y="158994"/>
              <a:ext cx="2339305" cy="3386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691680" y="1338007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348404" y="1412776"/>
            <a:ext cx="2016224" cy="3272814"/>
            <a:chOff x="1691680" y="125064"/>
            <a:chExt cx="2016224" cy="3272814"/>
          </a:xfrm>
        </p:grpSpPr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125064"/>
              <a:ext cx="2016224" cy="3272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2483768" y="1484784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solidFill>
                    <a:srgbClr val="00B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142501" y="-38655"/>
            <a:ext cx="1944216" cy="3535821"/>
            <a:chOff x="1600731" y="837368"/>
            <a:chExt cx="1944216" cy="3535821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731" y="837368"/>
              <a:ext cx="1944216" cy="3535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2339752" y="1820448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069038" y="3097122"/>
            <a:ext cx="2051273" cy="3354199"/>
            <a:chOff x="1475656" y="959812"/>
            <a:chExt cx="2051273" cy="3354199"/>
          </a:xfrm>
        </p:grpSpPr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959812"/>
              <a:ext cx="2051273" cy="3354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Прямоугольник 22"/>
            <p:cNvSpPr/>
            <p:nvPr/>
          </p:nvSpPr>
          <p:spPr>
            <a:xfrm>
              <a:off x="2498915" y="1852082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solidFill>
                    <a:srgbClr val="00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538430" y="-333070"/>
            <a:ext cx="2772229" cy="3895711"/>
            <a:chOff x="1979712" y="404664"/>
            <a:chExt cx="2772229" cy="3895711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404664"/>
              <a:ext cx="2772229" cy="3895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3131840" y="1844824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6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348404" y="5222508"/>
            <a:ext cx="263890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r>
              <a:rPr lang="ru-RU" sz="9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9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9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7029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0.42326 0.17246 L 0.29635 0.3625 L 0.11823 0.45857 " pathEditMode="relative" ptsTypes="AAAA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АЦИЯ\ПРЕЗЕНТАЦІЇ\шаблоны\фони детские\дети\4d4d74957e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382"/>
            <a:ext cx="9151360" cy="688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1619672" y="908720"/>
            <a:ext cx="2520280" cy="4606889"/>
            <a:chOff x="107504" y="-194180"/>
            <a:chExt cx="2520280" cy="4606889"/>
          </a:xfrm>
        </p:grpSpPr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-194180"/>
              <a:ext cx="2520280" cy="46068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792496" y="1068385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-34641" y="-99392"/>
            <a:ext cx="2339305" cy="3386176"/>
            <a:chOff x="740709" y="158994"/>
            <a:chExt cx="2339305" cy="338617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709" y="158994"/>
              <a:ext cx="2339305" cy="3386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691680" y="1338007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348404" y="1412776"/>
            <a:ext cx="2016224" cy="3272814"/>
            <a:chOff x="1691680" y="125064"/>
            <a:chExt cx="2016224" cy="3272814"/>
          </a:xfrm>
        </p:grpSpPr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125064"/>
              <a:ext cx="2016224" cy="3272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2483768" y="1484784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solidFill>
                    <a:srgbClr val="00B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142501" y="-38655"/>
            <a:ext cx="1944216" cy="3535821"/>
            <a:chOff x="1600731" y="837368"/>
            <a:chExt cx="1944216" cy="3535821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731" y="837368"/>
              <a:ext cx="1944216" cy="3535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2339752" y="1820448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898907" y="3113052"/>
            <a:ext cx="2051273" cy="3354199"/>
            <a:chOff x="1475656" y="959812"/>
            <a:chExt cx="2051273" cy="3354199"/>
          </a:xfrm>
        </p:grpSpPr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959812"/>
              <a:ext cx="2051273" cy="3354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Прямоугольник 22"/>
            <p:cNvSpPr/>
            <p:nvPr/>
          </p:nvSpPr>
          <p:spPr>
            <a:xfrm>
              <a:off x="2498915" y="1852082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solidFill>
                    <a:srgbClr val="00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538430" y="-333070"/>
            <a:ext cx="2772229" cy="3895711"/>
            <a:chOff x="1979712" y="404664"/>
            <a:chExt cx="2772229" cy="3895711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404664"/>
              <a:ext cx="2772229" cy="3895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3131840" y="1844824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6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348404" y="5222508"/>
            <a:ext cx="263890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3+2</a:t>
            </a:r>
            <a:endParaRPr lang="ru-RU" sz="9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7029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C -0.00191 -0.00741 -0.00121 -0.00324 -0.00121 -0.01297 L -0.02552 -0.27153 L -0.25 0.09768 L -0.09878 0.2456 L -0.31094 0.17245 " pathEditMode="relative" ptsTypes="fAAA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АЦИЯ\ПРЕЗЕНТАЦІЇ\шаблоны\фони детские\дети\4d4d74957e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382"/>
            <a:ext cx="9151360" cy="688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1619672" y="908720"/>
            <a:ext cx="2520280" cy="4606889"/>
            <a:chOff x="107504" y="-194180"/>
            <a:chExt cx="2520280" cy="4606889"/>
          </a:xfrm>
        </p:grpSpPr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-194180"/>
              <a:ext cx="2520280" cy="46068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792496" y="1068385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-34641" y="-99392"/>
            <a:ext cx="2339305" cy="3386176"/>
            <a:chOff x="740709" y="158994"/>
            <a:chExt cx="2339305" cy="338617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709" y="158994"/>
              <a:ext cx="2339305" cy="3386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691680" y="1338007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348404" y="1412776"/>
            <a:ext cx="2016224" cy="3272814"/>
            <a:chOff x="1691680" y="125064"/>
            <a:chExt cx="2016224" cy="3272814"/>
          </a:xfrm>
        </p:grpSpPr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125064"/>
              <a:ext cx="2016224" cy="3272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2483768" y="1484784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solidFill>
                    <a:srgbClr val="00B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142501" y="-38655"/>
            <a:ext cx="1944216" cy="3535821"/>
            <a:chOff x="1600731" y="837368"/>
            <a:chExt cx="1944216" cy="3535821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731" y="837368"/>
              <a:ext cx="1944216" cy="3535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2339752" y="1820448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898907" y="3286784"/>
            <a:ext cx="2051273" cy="3354199"/>
            <a:chOff x="1475656" y="959812"/>
            <a:chExt cx="2051273" cy="3354199"/>
          </a:xfrm>
        </p:grpSpPr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959812"/>
              <a:ext cx="2051273" cy="3354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Прямоугольник 22"/>
            <p:cNvSpPr/>
            <p:nvPr/>
          </p:nvSpPr>
          <p:spPr>
            <a:xfrm>
              <a:off x="2498915" y="1852082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solidFill>
                    <a:srgbClr val="00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538430" y="-333070"/>
            <a:ext cx="2772229" cy="3895711"/>
            <a:chOff x="1979712" y="404664"/>
            <a:chExt cx="2772229" cy="3895711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404664"/>
              <a:ext cx="2772229" cy="3895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3131840" y="1844824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6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348404" y="5222508"/>
            <a:ext cx="263890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1+5</a:t>
            </a:r>
            <a:endParaRPr lang="ru-RU" sz="9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7029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60167E-6 L 0.13056 0.31969 L 0.03698 0.39255 L -0.12621 0.39255 " pathEditMode="relative" ptsTypes="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АЦИЯ\ПРЕЗЕНТАЦІЇ\шаблоны\фони детские\дети\4d4d74957e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382"/>
            <a:ext cx="9151360" cy="688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1619672" y="908720"/>
            <a:ext cx="2520280" cy="4606889"/>
            <a:chOff x="107504" y="-194180"/>
            <a:chExt cx="2520280" cy="4606889"/>
          </a:xfrm>
        </p:grpSpPr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-194180"/>
              <a:ext cx="2520280" cy="46068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792496" y="1068385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-34641" y="-99392"/>
            <a:ext cx="2339305" cy="3386176"/>
            <a:chOff x="740709" y="158994"/>
            <a:chExt cx="2339305" cy="338617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709" y="158994"/>
              <a:ext cx="2339305" cy="3386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691680" y="1338007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348404" y="1412776"/>
            <a:ext cx="2016224" cy="3272814"/>
            <a:chOff x="1691680" y="125064"/>
            <a:chExt cx="2016224" cy="3272814"/>
          </a:xfrm>
        </p:grpSpPr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125064"/>
              <a:ext cx="2016224" cy="3272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2483768" y="1484784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solidFill>
                    <a:srgbClr val="00B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142501" y="-38655"/>
            <a:ext cx="1944216" cy="3535821"/>
            <a:chOff x="1600731" y="837368"/>
            <a:chExt cx="1944216" cy="3535821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731" y="837368"/>
              <a:ext cx="1944216" cy="3535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2339752" y="1820448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232559" y="3322435"/>
            <a:ext cx="2051273" cy="3354199"/>
            <a:chOff x="1475656" y="959812"/>
            <a:chExt cx="2051273" cy="3354199"/>
          </a:xfrm>
        </p:grpSpPr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959812"/>
              <a:ext cx="2051273" cy="3354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Прямоугольник 22"/>
            <p:cNvSpPr/>
            <p:nvPr/>
          </p:nvSpPr>
          <p:spPr>
            <a:xfrm>
              <a:off x="2498915" y="1852082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solidFill>
                    <a:srgbClr val="00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538429" y="-354160"/>
            <a:ext cx="2772229" cy="3895711"/>
            <a:chOff x="1979712" y="404664"/>
            <a:chExt cx="2772229" cy="3895711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404664"/>
              <a:ext cx="2772229" cy="3895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3131840" y="1844824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6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348404" y="5222508"/>
            <a:ext cx="263890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2+4</a:t>
            </a:r>
            <a:endParaRPr lang="ru-RU" sz="9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7029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60167E-6 L 0.13056 0.31969 L 0.03698 0.39255 L -0.12621 0.39255 " pathEditMode="relative" ptsTypes="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АЦИЯ\ПРЕЗЕНТАЦІЇ\шаблоны\фони детские\дети\4d4d74957e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382"/>
            <a:ext cx="9151360" cy="688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1619672" y="908720"/>
            <a:ext cx="2520280" cy="4606889"/>
            <a:chOff x="107504" y="-194180"/>
            <a:chExt cx="2520280" cy="4606889"/>
          </a:xfrm>
        </p:grpSpPr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-194180"/>
              <a:ext cx="2520280" cy="46068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792496" y="1068385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-34641" y="-99392"/>
            <a:ext cx="2339305" cy="3386176"/>
            <a:chOff x="740709" y="158994"/>
            <a:chExt cx="2339305" cy="338617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709" y="158994"/>
              <a:ext cx="2339305" cy="3386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691680" y="1338007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348404" y="1412776"/>
            <a:ext cx="2016224" cy="3272814"/>
            <a:chOff x="1691680" y="125064"/>
            <a:chExt cx="2016224" cy="3272814"/>
          </a:xfrm>
        </p:grpSpPr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125064"/>
              <a:ext cx="2016224" cy="3272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2483768" y="1484784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solidFill>
                    <a:srgbClr val="00B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142501" y="-38655"/>
            <a:ext cx="1944216" cy="3535821"/>
            <a:chOff x="1600731" y="837368"/>
            <a:chExt cx="1944216" cy="3535821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731" y="837368"/>
              <a:ext cx="1944216" cy="3535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2339752" y="1820448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609449" y="3401833"/>
            <a:ext cx="2051273" cy="3354199"/>
            <a:chOff x="1475656" y="959812"/>
            <a:chExt cx="2051273" cy="3354199"/>
          </a:xfrm>
        </p:grpSpPr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959812"/>
              <a:ext cx="2051273" cy="3354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Прямоугольник 22"/>
            <p:cNvSpPr/>
            <p:nvPr/>
          </p:nvSpPr>
          <p:spPr>
            <a:xfrm>
              <a:off x="2498915" y="1852082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solidFill>
                    <a:srgbClr val="00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538430" y="-333070"/>
            <a:ext cx="2772229" cy="3895711"/>
            <a:chOff x="1979712" y="404664"/>
            <a:chExt cx="2772229" cy="3895711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404664"/>
              <a:ext cx="2772229" cy="3895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3131840" y="1844824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6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348404" y="5222508"/>
            <a:ext cx="263890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5-3</a:t>
            </a:r>
            <a:endParaRPr lang="ru-RU" sz="9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7029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03704E-6 C 0.00243 0.00509 0.00365 0.00856 0.00851 0.01134 C 0.01077 0.01272 0.01598 0.01296 0.01598 0.01296 L 0.60608 0.08124 L 0.53299 0.28448 L 0.68056 0.27314 L 0.44393 0.4324 " pathEditMode="relative" ptsTypes="ffAAA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91</Words>
  <Application>Microsoft Office PowerPoint</Application>
  <PresentationFormat>Экран (4:3)</PresentationFormat>
  <Paragraphs>82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Солнышко</dc:creator>
  <cp:lastModifiedBy>Пользователь Windows</cp:lastModifiedBy>
  <cp:revision>15</cp:revision>
  <dcterms:created xsi:type="dcterms:W3CDTF">2012-10-14T13:41:51Z</dcterms:created>
  <dcterms:modified xsi:type="dcterms:W3CDTF">2022-08-06T14:12:55Z</dcterms:modified>
</cp:coreProperties>
</file>