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1" r:id="rId9"/>
    <p:sldId id="259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65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XXAE73ASY&amp;ab_channel=DZIDZIO" TargetMode="External"/><Relationship Id="rId2" Type="http://schemas.openxmlformats.org/officeDocument/2006/relationships/hyperlink" Target="https://erudyt.net/vixovni-zaxodi/konspekti-do-1-veresnya/lyst-mon-pro-metodychni-rekomendatsii-do-provedennia-pershoho-uroku-my-ukraintsi-chest-i-slava-nezlamnym-2022-2023-navchalnyy-rik-ofitsiyno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100\Downloads\Er\&#1055;&#1077;&#1088;&#1096;&#1080;&#1081;%20&#1091;&#1088;&#1086;&#1082;%202022\&#1059;&#1089;&#1090;&#1110;&#1085;&#1086;&#1074;&#1072;\&#1052;&#1080;%20&#1091;&#1082;&#1088;&#1072;&#1085;&#1094;&#1110;.,%20&#1095;&#1077;&#1089;&#1090;&#1100;%20&#1110;%20&#1089;&#1083;&#1072;&#1074;&#1072;%20&#1085;&#1077;&#1079;&#1083;&#1072;&#1084;&#1085;&#1080;&#1084;\DZIDZIO%20-%20&#1043;&#1110;&#1084;&#1085;%20&#1059;&#1082;&#1088;&#1072;&#1111;&#1085;&#1080;%20(Official%20Audio).mp4" TargetMode="External"/><Relationship Id="rId1" Type="http://schemas.microsoft.com/office/2007/relationships/media" Target="file:///C:\Users\AdmiN100\Downloads\Er\&#1055;&#1077;&#1088;&#1096;&#1080;&#1081;%20&#1091;&#1088;&#1086;&#1082;%202022\&#1059;&#1089;&#1090;&#1110;&#1085;&#1086;&#1074;&#1072;\&#1052;&#1080;%20&#1091;&#1082;&#1088;&#1072;&#1085;&#1094;&#1110;.,%20&#1095;&#1077;&#1089;&#1090;&#1100;%20&#1110;%20&#1089;&#1083;&#1072;&#1074;&#1072;%20&#1085;&#1077;&#1079;&#1083;&#1072;&#1084;&#1085;&#1080;&#1084;\DZIDZIO%20-%20&#1043;&#1110;&#1084;&#1085;%20&#1059;&#1082;&#1088;&#1072;&#1111;&#1085;&#1080;%20(Official%20Audio)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Yulia\Desktop\2022-2023\1589970670_pikkardijska-terciya-gej-plive-kacha.mp3" TargetMode="External"/><Relationship Id="rId1" Type="http://schemas.openxmlformats.org/officeDocument/2006/relationships/video" Target="file:///C:\Users\Yulia\Downloads\&#1061;&#1074;&#1080;&#1083;&#1080;&#1085;&#1072;%20&#1084;&#1086;&#1074;&#1095;&#1072;&#1085;&#1085;&#1103;%20&#1074;%20&#1059;&#1082;&#1088;&#1072;&#1111;&#1085;&#1110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E%D1%82%D0%B0%D0%BB%D1%96%D1%82%D0%B0%D1%80%D0%B8%D0%B7%D0%BC" TargetMode="External"/><Relationship Id="rId13" Type="http://schemas.openxmlformats.org/officeDocument/2006/relationships/hyperlink" Target="https://uk.wikipedia.org/wiki/%D0%94%D0%BE%D0%BA%D1%82%D1%80%D0%B8%D0%BD%D0%B0" TargetMode="External"/><Relationship Id="rId3" Type="http://schemas.openxmlformats.org/officeDocument/2006/relationships/hyperlink" Target="https://uk.wikipedia.org/wiki/%D0%A1%D0%BE%D1%86%D1%96%D0%B0%D0%BB%D1%8C%D0%BD%D0%B0_%D0%BF%D1%80%D0%B0%D0%BA%D1%82%D0%B8%D0%BA%D0%B0" TargetMode="External"/><Relationship Id="rId7" Type="http://schemas.openxmlformats.org/officeDocument/2006/relationships/hyperlink" Target="https://uk.wikipedia.org/wiki/%D0%A8%D0%BE%D0%B2%D1%96%D0%BD%D1%96%D0%B7%D0%BC" TargetMode="External"/><Relationship Id="rId12" Type="http://schemas.openxmlformats.org/officeDocument/2006/relationships/hyperlink" Target="https://uk.wikipedia.org/wiki/%D0%9C%D0%BE%D1%80%D0%B0%D0%BB%D1%8C" TargetMode="External"/><Relationship Id="rId2" Type="http://schemas.openxmlformats.org/officeDocument/2006/relationships/hyperlink" Target="https://uk.wikipedia.org/wiki/%D0%9F%D0%BE%D0%BB%D1%96%D1%82%D0%B8%D1%87%D0%BD%D0%B0_%D1%96%D0%B4%D0%B5%D0%BE%D0%BB%D0%BE%D0%B3%D1%96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XXI_%D1%81%D1%82%D0%BE%D0%BB%D1%96%D1%82%D1%82%D1%8F" TargetMode="External"/><Relationship Id="rId11" Type="http://schemas.openxmlformats.org/officeDocument/2006/relationships/hyperlink" Target="https://uk.wikipedia.org/wiki/%D0%A0%D0%BE%D1%81%D1%96%D0%B9%D1%81%D1%8C%D0%BA%D0%B0_%D0%BF%D1%80%D0%B0%D0%B2%D0%BE%D1%81%D0%BB%D0%B0%D0%B2%D0%BD%D0%B0_%D1%86%D0%B5%D1%80%D0%BA%D0%B2%D0%B0" TargetMode="External"/><Relationship Id="rId5" Type="http://schemas.openxmlformats.org/officeDocument/2006/relationships/hyperlink" Target="https://uk.wikipedia.org/wiki/XX_%D1%81%D1%82%D0%BE%D0%BB%D1%96%D1%82%D1%82%D1%8F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uk.wikipedia.org/wiki/%D0%A1%D0%BE%D1%8E%D0%B7_%D0%A0%D0%B0%D0%B4%D1%8F%D0%BD%D1%81%D1%8C%D0%BA%D0%B8%D1%85_%D0%A1%D0%BE%D1%86%D1%96%D0%B0%D0%BB%D1%96%D1%81%D1%82%D0%B8%D1%87%D0%BD%D0%B8%D1%85_%D0%A0%D0%B5%D1%81%D0%BF%D1%83%D0%B1%D0%BB%D1%96%D0%BA" TargetMode="External"/><Relationship Id="rId4" Type="http://schemas.openxmlformats.org/officeDocument/2006/relationships/hyperlink" Target="https://uk.wikipedia.org/wiki/%D0%A0%D0%BE%D1%81%D1%96%D1%8F" TargetMode="External"/><Relationship Id="rId9" Type="http://schemas.openxmlformats.org/officeDocument/2006/relationships/hyperlink" Target="https://uk.wikipedia.org/wiki/%D0%86%D0%BC%D0%BF%D0%B5%D1%80%D1%96%D0%B0%D0%BB%D1%96%D0%B7%D0%BC" TargetMode="External"/><Relationship Id="rId14" Type="http://schemas.openxmlformats.org/officeDocument/2006/relationships/hyperlink" Target="https://uk.wikipedia.org/wiki/%D0%93%D0%B5%D0%BE%D0%BF%D0%BE%D0%BB%D1%96%D1%82%D0%B8%D0%BA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AdmiN100\Downloads\Er\&#1055;&#1077;&#1088;&#1096;&#1080;&#1081;%20&#1091;&#1088;&#1086;&#1082;%202022\&#1059;&#1089;&#1090;&#1110;&#1085;&#1086;&#1074;&#1072;\&#1052;&#1080;%20&#1091;&#1082;&#1088;&#1072;&#1085;&#1094;&#1110;.,%20&#1095;&#1077;&#1089;&#1090;&#1100;%20&#1110;%20&#1089;&#1083;&#1072;&#1074;&#1072;%20&#1085;&#1077;&#1079;&#1083;&#1072;&#1084;&#1085;&#1080;&#1084;\&#1054;&#1081;%20&#1091;%20&#1083;&#1091;&#1079;&#1110;%20&#1095;&#1077;&#1088;&#1074;&#1086;&#1085;&#1072;%20&#1082;&#1072;&#1083;&#1080;&#1085;&#1072;%20(feat.%20'&#1041;&#1091;&#1084;&#1073;&#1086;&#1082;&#1089;'%20&#1040;&#1085;&#1076;&#1088;&#1110;&#1081;%20&#1061;&#1083;&#1080;&#1074;&#1085;&#1102;&#1082;)%20Remix-&#1056;&#1077;&#1084;&#1110;&#1082;&#1089;%20-%20Kolaba.mp4" TargetMode="External"/><Relationship Id="rId1" Type="http://schemas.microsoft.com/office/2007/relationships/media" Target="file:///C:\Users\AdmiN100\Downloads\Er\&#1055;&#1077;&#1088;&#1096;&#1080;&#1081;%20&#1091;&#1088;&#1086;&#1082;%202022\&#1059;&#1089;&#1090;&#1110;&#1085;&#1086;&#1074;&#1072;\&#1052;&#1080;%20&#1091;&#1082;&#1088;&#1072;&#1085;&#1094;&#1110;.,%20&#1095;&#1077;&#1089;&#1090;&#1100;%20&#1110;%20&#1089;&#1083;&#1072;&#1074;&#1072;%20&#1085;&#1077;&#1079;&#1083;&#1072;&#1084;&#1085;&#1080;&#1084;\&#1054;&#1081;%20&#1091;%20&#1083;&#1091;&#1079;&#1110;%20&#1095;&#1077;&#1088;&#1074;&#1086;&#1085;&#1072;%20&#1082;&#1072;&#1083;&#1080;&#1085;&#1072;%20(feat.%20'&#1041;&#1091;&#1084;&#1073;&#1086;&#1082;&#1089;'%20&#1040;&#1085;&#1076;&#1088;&#1110;&#1081;%20&#1061;&#1083;&#1080;&#1074;&#1085;&#1102;&#1082;)%20Remix-&#1056;&#1077;&#1084;&#1110;&#1082;&#1089;%20-%20Kolaba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785926"/>
            <a:ext cx="71391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 Днем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знань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</a:t>
            </a:r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аїнці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честь і слава незламним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6" name="AutoShape 2" descr="Таблички на двері - 7 клас | Інші методичні матеріали. Педагогі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с надписью 7 класс (20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с надписью 7 класс (20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Шкільний дзво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Інформаційну війну ми виграли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Нас підтримує весь цивілізований світ!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4" name="Picture 2" descr="Історичний закон про ленд-ліз для України: що це нам дасть – АрміяIn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61" y="1455150"/>
            <a:ext cx="8799557" cy="48220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Нас підтримує весь цивілізований світ!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578" name="AutoShape 2" descr="Акції на підтримку України пройшли в Туреччи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Підтримка України у світі: які країни схвалюють надання зброї та санкції  проти РФ | Європейська прав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Підтримка України світом: жовто-блакитна Ейфелева вежа, футболісти з  українським прапором, наш гімн у Лондонській філармон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Yulia\Desktop\2022-2023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5"/>
            <a:ext cx="3428992" cy="1720209"/>
          </a:xfrm>
          <a:prstGeom prst="rect">
            <a:avLst/>
          </a:prstGeom>
          <a:noFill/>
        </p:spPr>
      </p:pic>
      <p:pic>
        <p:nvPicPr>
          <p:cNvPr id="24584" name="Picture 8" descr="C:\Users\Yulia\Desktop\2022-2023\p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786322"/>
            <a:ext cx="2533516" cy="2071678"/>
          </a:xfrm>
          <a:prstGeom prst="rect">
            <a:avLst/>
          </a:prstGeom>
          <a:noFill/>
        </p:spPr>
      </p:pic>
      <p:pic>
        <p:nvPicPr>
          <p:cNvPr id="24585" name="Picture 9" descr="C:\Users\Yulia\Desktop\2022-2023\завантаженн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1485893"/>
            <a:ext cx="4286248" cy="2400299"/>
          </a:xfrm>
          <a:prstGeom prst="rect">
            <a:avLst/>
          </a:prstGeom>
          <a:noFill/>
        </p:spPr>
      </p:pic>
      <p:pic>
        <p:nvPicPr>
          <p:cNvPr id="24586" name="Picture 10" descr="C:\Users\Yulia\Desktop\2022-2023\завантаженн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714884"/>
            <a:ext cx="2409825" cy="1895475"/>
          </a:xfrm>
          <a:prstGeom prst="rect">
            <a:avLst/>
          </a:prstGeom>
          <a:noFill/>
        </p:spPr>
      </p:pic>
      <p:pic>
        <p:nvPicPr>
          <p:cNvPr id="24587" name="Picture 11" descr="C:\Users\Yulia\Desktop\2022-2023\завантаження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857496"/>
            <a:ext cx="3731340" cy="1671638"/>
          </a:xfrm>
          <a:prstGeom prst="rect">
            <a:avLst/>
          </a:prstGeom>
          <a:noFill/>
        </p:spPr>
      </p:pic>
      <p:pic>
        <p:nvPicPr>
          <p:cNvPr id="24588" name="Picture 12" descr="C:\Users\Yulia\Desktop\2022-2023\232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472" y="385760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Yulia\Desktop\2022-2023\все бу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Гімн України</a:t>
            </a:r>
          </a:p>
          <a:p>
            <a:pPr marL="342900" indent="-342900"/>
            <a:endParaRPr lang="uk-UA" dirty="0" smtClean="0"/>
          </a:p>
          <a:p>
            <a:pPr marL="342900" indent="-342900"/>
            <a:r>
              <a:rPr lang="uk-UA" dirty="0" smtClean="0"/>
              <a:t>2. Ой, у лузі червона калина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 smtClean="0"/>
              <a:t>https://www.youtube.com/watch?v=V7XXz7Sn6kw&amp;ab_channel=MAXMIRU </a:t>
            </a:r>
            <a:endParaRPr lang="en-US" dirty="0"/>
          </a:p>
          <a:p>
            <a:pPr marL="342900" indent="-342900"/>
            <a:r>
              <a:rPr lang="en-US" dirty="0" smtClean="0"/>
              <a:t>3</a:t>
            </a:r>
            <a:r>
              <a:rPr lang="uk-UA" dirty="0" smtClean="0"/>
              <a:t>. </a:t>
            </a:r>
            <a:r>
              <a:rPr lang="ru-RU" dirty="0" err="1" smtClean="0"/>
              <a:t>Методичні</a:t>
            </a:r>
            <a:r>
              <a:rPr lang="ru-RU" dirty="0" smtClean="0"/>
              <a:t> </a:t>
            </a:r>
            <a:r>
              <a:rPr lang="ru-RU" dirty="0" err="1"/>
              <a:t>рекомендації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  </a:t>
            </a:r>
            <a:r>
              <a:rPr lang="ru-RU" dirty="0" err="1"/>
              <a:t>першого</a:t>
            </a:r>
            <a:r>
              <a:rPr lang="ru-RU" dirty="0"/>
              <a:t> уроку: «Ми </a:t>
            </a:r>
            <a:r>
              <a:rPr lang="ru-RU" dirty="0" err="1"/>
              <a:t>українці</a:t>
            </a:r>
            <a:r>
              <a:rPr lang="ru-RU" dirty="0"/>
              <a:t>: честь і слава </a:t>
            </a:r>
            <a:r>
              <a:rPr lang="ru-RU" dirty="0" err="1"/>
              <a:t>незламним</a:t>
            </a:r>
            <a:r>
              <a:rPr lang="ru-RU" dirty="0"/>
              <a:t>!» 2022/2023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 Лист МОН </a:t>
            </a:r>
          </a:p>
          <a:p>
            <a:pPr marL="342900" indent="-342900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erudyt.net/vixovni-zaxodi/konspekti-do-1-veresnya/lyst-mon-pro-metodychni-rekomendatsii-do-provedennia-pershoho-uroku-my-ukraintsi-chest-i-slava-nezlamnym-2022-2023-navchalnyy-rik-ofitsiyno.html</a:t>
            </a:r>
            <a:r>
              <a:rPr lang="uk-UA" smtClean="0"/>
              <a:t> </a:t>
            </a:r>
            <a:endParaRPr lang="ru-RU" dirty="0"/>
          </a:p>
          <a:p>
            <a:pPr marL="342900" indent="-342900"/>
            <a:endParaRPr lang="en-US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https://www.youtube.com/watch?v=ouXXAE73ASY&amp;ab_channel=DZIDZIO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876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0"/>
            <a:ext cx="7615262" cy="3340105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24 лютого вкрали дитинство і весну Українців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094" y="1357298"/>
            <a:ext cx="661690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1285860"/>
            <a:ext cx="25002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Півроку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повномасштабним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вторгненням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російської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армії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розпочався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російсько-української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триває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2014 року.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24 серпня-День незалежності України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8453"/>
            <a:ext cx="9144000" cy="534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ZIDZIO - Гімн України (Official Audio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2" y="1545772"/>
            <a:ext cx="8715404" cy="53122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375" y="-142900"/>
            <a:ext cx="9072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Гімн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прапор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тризуб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не просто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символіка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692945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  <a:t>ЗСУ та президент України</a:t>
            </a:r>
            <a:b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  <a:t>Територіальна оборона  </a:t>
            </a:r>
            <a:b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  <a:t>Національна гвардія </a:t>
            </a:r>
            <a:b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  <a:t>Волонтери і Український народ:</a:t>
            </a:r>
            <a:r>
              <a:rPr lang="uk-UA" sz="40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uk-UA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9458" name="AutoShape 2" descr="Естонський генерал: У ЗСУ є максимум 10 тижнів на контрнаступ -  Інформаційний марафон - ТРК ПЕРШИЙ ЗАХІД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456795"/>
            <a:ext cx="44291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Об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єдналися</a:t>
            </a:r>
          </a:p>
          <a:p>
            <a:pPr>
              <a:buFont typeface="Wingdings" pitchFamily="2" charset="2"/>
              <a:buChar char="ü"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Чинять супротив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4000" dirty="0" err="1" smtClean="0">
                <a:solidFill>
                  <a:schemeClr val="accent5">
                    <a:lumMod val="50000"/>
                  </a:schemeClr>
                </a:solidFill>
              </a:rPr>
              <a:t>Волонтерять</a:t>
            </a:r>
            <a:endParaRPr lang="uk-UA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4000" dirty="0" err="1" smtClean="0">
                <a:solidFill>
                  <a:schemeClr val="accent5">
                    <a:lumMod val="50000"/>
                  </a:schemeClr>
                </a:solidFill>
              </a:rPr>
              <a:t>Донатять</a:t>
            </a:r>
            <a:endParaRPr lang="uk-UA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Ведуть інформаційну боротьбу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60" name="AutoShape 4" descr="Естонський генерал: У ЗСУ є максимум 10 тижнів на контрнаступ -  Інформаційний марафон - ТРК ПЕРШИЙ ЗАХІД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Бійці ЗСУ вибили росіян з Миколаївки на Херсонщині, – Генштаб - ZAXI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Найближчими тижнями може статися перелом: коли буде контрнаступ ЗСУ — ІА  «Вчасно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2080602"/>
            <a:ext cx="3357586" cy="1996091"/>
          </a:xfrm>
          <a:prstGeom prst="rect">
            <a:avLst/>
          </a:prstGeom>
          <a:noFill/>
        </p:spPr>
      </p:pic>
      <p:pic>
        <p:nvPicPr>
          <p:cNvPr id="19466" name="Picture 10" descr="День Харкова - Зеленський запевнив, що місто не підкориться російській  погані » Слово і Діл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3143240" cy="2000240"/>
          </a:xfrm>
          <a:prstGeom prst="rect">
            <a:avLst/>
          </a:prstGeom>
          <a:noFill/>
        </p:spPr>
      </p:pic>
      <p:sp>
        <p:nvSpPr>
          <p:cNvPr id="19468" name="AutoShape 12" descr="Що потрібно знати бійцям ТрО: відповіді на найчастіші запитання.  Еспресо.Захі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Головне управління ДСНС України у м.Києві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За тиждень підрозділи ДСНС України врятували десятки осіб та ліквідували  кілька тисяч пожеж | UA.N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141" y="4071942"/>
            <a:ext cx="3005859" cy="2000264"/>
          </a:xfrm>
          <a:prstGeom prst="rect">
            <a:avLst/>
          </a:prstGeom>
          <a:noFill/>
        </p:spPr>
      </p:pic>
      <p:pic>
        <p:nvPicPr>
          <p:cNvPr id="19474" name="Picture 18" descr="Херсон не здається. Кадри очевидців (05.03.2022) | Усі сюжети | DW |  05.03.2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929198"/>
            <a:ext cx="318919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Хвилина мовчання</a:t>
            </a:r>
            <a:endParaRPr lang="ru-RU" dirty="0"/>
          </a:p>
        </p:txBody>
      </p:sp>
      <p:pic>
        <p:nvPicPr>
          <p:cNvPr id="5" name="Хвилина мовчання в Україні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5268" y="928670"/>
            <a:ext cx="9149268" cy="5929330"/>
          </a:xfrm>
          <a:prstGeom prst="rect">
            <a:avLst/>
          </a:prstGeom>
        </p:spPr>
      </p:pic>
      <p:pic>
        <p:nvPicPr>
          <p:cNvPr id="6" name="1589970670_pikkardijska-terciya-gej-plive-kac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858016" y="142852"/>
            <a:ext cx="479427" cy="62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16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err="1" smtClean="0"/>
              <a:t>Рашизм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28670"/>
            <a:ext cx="578644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термін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науковцями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політиками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публіцистами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позначення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політичної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>ідеології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соціальної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 практики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владного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режиму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Росії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кінця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5"/>
              </a:rPr>
              <a:t>XX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початку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6"/>
              </a:rPr>
              <a:t>XXI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століття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базується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ідеях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особливої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цивілізаційної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місії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росіян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  <a:hlinkClick r:id="rId7"/>
              </a:rPr>
              <a:t>«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старшості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братнього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 народу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  <a:hlinkClick r:id="rId7"/>
              </a:rPr>
              <a:t>»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нетерпимості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елементів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культури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народів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 на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8"/>
              </a:rPr>
              <a:t>тоталітаризмі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імперіалізмі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радянського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типу,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використанні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російського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православ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  <a:hlinkClick r:id="rId11"/>
              </a:rPr>
              <a:t>’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я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моральної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доктрини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на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геополітичних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інструментах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впливу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насамперед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енергоносіях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європейських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військовій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силі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стосовно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сфери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впливу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Російської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D3170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Федерації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Згідно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цією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ідеологією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українці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бути «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денацифіковані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знищені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розпорошені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«русскому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мірі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спонукало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російських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військових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військових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злочинів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звірств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визнано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Верховною Радою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актами геноциду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народу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0695" y="2857496"/>
            <a:ext cx="3643306" cy="19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00628" cy="2297106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7030A0"/>
                </a:solidFill>
              </a:rPr>
              <a:t>Хто такі волонтери?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Яке значення </a:t>
            </a:r>
            <a:r>
              <a:rPr lang="uk-UA" dirty="0" err="1" smtClean="0">
                <a:solidFill>
                  <a:srgbClr val="7030A0"/>
                </a:solidFill>
              </a:rPr>
              <a:t>волонтерства</a:t>
            </a:r>
            <a:r>
              <a:rPr lang="uk-UA" dirty="0" smtClean="0">
                <a:solidFill>
                  <a:srgbClr val="7030A0"/>
                </a:solidFill>
              </a:rPr>
              <a:t> 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434" name="Picture 2" descr="C:\Users\Yulia\Desktop\2022-2023\завантаженн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3894"/>
            <a:ext cx="3913048" cy="2515531"/>
          </a:xfrm>
          <a:prstGeom prst="rect">
            <a:avLst/>
          </a:prstGeom>
          <a:noFill/>
        </p:spPr>
      </p:pic>
      <p:pic>
        <p:nvPicPr>
          <p:cNvPr id="18435" name="Picture 3" descr="C:\Users\Yulia\Desktop\2022-2023\завантаженн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4286256"/>
            <a:ext cx="3843173" cy="2557457"/>
          </a:xfrm>
          <a:prstGeom prst="rect">
            <a:avLst/>
          </a:prstGeom>
          <a:noFill/>
        </p:spPr>
      </p:pic>
      <p:pic>
        <p:nvPicPr>
          <p:cNvPr id="18436" name="Picture 4" descr="C:\Users\Yulia\Desktop\2022-2023\завантаженн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4258617"/>
            <a:ext cx="3773298" cy="2599383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500306"/>
            <a:ext cx="3238504" cy="208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 descr="C:\Users\Yulia\Desktop\2022-2023\завантаженн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643338" cy="1901528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857884" y="1779687"/>
            <a:ext cx="35718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Війна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ніколи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згуртувала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українську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націю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мобілізувавши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весь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потенціал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відсіч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ворогу. Вона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торкнулася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української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родини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стала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частиною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нашого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перемога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стала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спільною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метою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народу.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Кожний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українець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свій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рахунок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війні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свою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історію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боротьби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сукупності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складають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нашу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спільну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історію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спротиву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верби і калини нема України</a:t>
            </a:r>
            <a:endParaRPr lang="ru-RU" dirty="0"/>
          </a:p>
        </p:txBody>
      </p:sp>
      <p:pic>
        <p:nvPicPr>
          <p:cNvPr id="4" name="Ой у лузі червона калина (feat. 'Бумбокс' Андрій Хливнюк) Remix-Ремікс - Kolab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421" y="928670"/>
            <a:ext cx="9164421" cy="5000660"/>
          </a:xfrm>
          <a:prstGeom prst="rect">
            <a:avLst/>
          </a:prstGeom>
        </p:spPr>
      </p:pic>
      <p:pic>
        <p:nvPicPr>
          <p:cNvPr id="3" name="Місце для вмісту 6">
            <a:extLst>
              <a:ext uri="{FF2B5EF4-FFF2-40B4-BE49-F238E27FC236}">
                <a16:creationId xmlns:a16="http://schemas.microsoft.com/office/drawing/2014/main" id="{67FA1DCB-77CD-48DF-B0DF-931F6E479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4714884"/>
            <a:ext cx="2438405" cy="224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184</Words>
  <Application>Microsoft Office PowerPoint</Application>
  <PresentationFormat>Екран (4:3)</PresentationFormat>
  <Paragraphs>36</Paragraphs>
  <Slides>14</Slides>
  <Notes>0</Notes>
  <HiddenSlides>0</HiddenSlides>
  <MMClips>4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Verdana</vt:lpstr>
      <vt:lpstr>Wingdings</vt:lpstr>
      <vt:lpstr>Тема Office</vt:lpstr>
      <vt:lpstr>Презентація PowerPoint</vt:lpstr>
      <vt:lpstr>Презентація PowerPoint</vt:lpstr>
      <vt:lpstr>24 серпня-День незалежності України</vt:lpstr>
      <vt:lpstr>Презентація PowerPoint</vt:lpstr>
      <vt:lpstr> ЗСУ та президент України Територіальна оборона   Національна гвардія  Волонтери і Український народ:   </vt:lpstr>
      <vt:lpstr>Хвилина мовчання</vt:lpstr>
      <vt:lpstr>Рашизм </vt:lpstr>
      <vt:lpstr>Хто такі волонтери? Яке значення волонтерства ?</vt:lpstr>
      <vt:lpstr>Без верби і калини нема України</vt:lpstr>
      <vt:lpstr>Інформаційну війну ми виграли</vt:lpstr>
      <vt:lpstr>Нас підтримує весь цивілізований світ!</vt:lpstr>
      <vt:lpstr>Нас підтримує весь цивілізований світ!</vt:lpstr>
      <vt:lpstr>Презентація PowerPoint</vt:lpstr>
      <vt:lpstr>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Yulia</dc:creator>
  <cp:lastModifiedBy>AdmiN100</cp:lastModifiedBy>
  <cp:revision>20</cp:revision>
  <dcterms:created xsi:type="dcterms:W3CDTF">2022-08-25T08:15:28Z</dcterms:created>
  <dcterms:modified xsi:type="dcterms:W3CDTF">2022-08-25T20:35:44Z</dcterms:modified>
</cp:coreProperties>
</file>