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5CA14B-0328-4FAA-B75E-922CEB3BA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96435D7-7692-44B1-B6A7-394B5D3B7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5DB255-048B-4D66-B3C1-3ED64D6D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4B8E5A9-8A2E-4A60-9A9B-8078EB4C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77C456B-6A77-4F77-A93C-6F2B68196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429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9676-F8FE-4C1A-861C-D538C1FE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55334F8-6BBE-4A21-AD05-1FB241CCE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AD59375-B4FD-48BA-97C1-830CC6CBF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7C19EF6-AB34-47C9-B9C2-7DB0720BF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2DA46C0-B688-4DDA-99D9-FF55BD2F4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205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24E7449-984C-4E6B-89C4-475B6D526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896BCDC-C57A-4A03-A526-582377ED9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25AAD55-4C1B-4FB9-A5E1-9F98954A4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C388E13-666F-418B-BE0F-A5136B96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6B76DFF-5AEB-429F-A4B2-AA6000DF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868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3433B2-8661-4593-A1F5-4D53D8E1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5CE0788-E19A-4DAA-A1FD-D2553A072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83464E4-4050-4612-9E53-650288A1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4C038E-18F5-4325-95AE-5C4BA6119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4824975-B4BD-44B1-A502-C076ECD15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228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CE745-28D0-4278-B288-4B39BAFE1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8F22812-0771-4D4D-A55B-882F307CB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6EA2974-3387-4B04-A709-DF60444E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CE6B581-CDE4-4995-AE9F-0B68991D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B7C3070-CA51-4CF8-9D5E-42C7D0B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493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700C0-820E-424C-A904-0E6D9BDE3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483066-612A-47E6-9F1D-CD54EDAB1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0FE28F3-624B-4B0A-B149-4FFF47705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A696D2D-41AF-4483-A0A6-E6B5D3823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605BD9B-64DD-4971-84BE-6DC61D43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DBF6692-6C0D-49FB-A695-7D94AA82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435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734EA-6953-4A54-909B-C8F8CD86C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08566E8-C8DB-419E-89E9-0261DF6C6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8323E24-A001-40E2-B35C-699684220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A1B301B-5906-45F9-B0C4-93912AC0C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8A05114-7F87-430E-8895-599A4E53A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5B29D98-8E36-4278-8B76-B191DBE41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F8D04B8-4651-4FF1-8143-D632E5B1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4C756B0-E0E1-4988-9C33-BA4C7FC1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645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6DFA13-0B3C-4E70-9451-D8CE567D7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739BDCE-C2EA-4F4D-B658-3ECD410E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F51D903-526D-458E-8408-076C7AB19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F7B8BF8-AADD-4572-80BF-0CBE8A6A6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694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75CFF11-40C8-42AF-8611-ED56C589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4886212-2C63-46B7-AC95-D5F17F05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825FD01-8721-458F-A44A-C108BD9C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524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B0E04-BE66-4673-B723-95A5F6FC3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E123A15-7365-4072-BD89-3C6776CA3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029261E-178A-47B4-867F-8BF6F7E42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B722787-9EB2-4911-8435-6D8C5B33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C6A6E4C-1C17-413B-A342-989E6569B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88162F3-370D-482F-8654-AA868755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951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9EE7B-2D62-4511-B9F0-9F1EDD00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0329616-E4C2-4882-B640-8C94F159A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ECC7227-BE2B-4FF1-BFA1-973FEC168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2F59C86-E1C0-4939-A828-BCCB00AD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1BA2FA4-00C0-48D9-8BE7-EEB3A8301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33FD9FA-DF07-4F25-8808-6934F350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526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10E64D8-09BD-45E8-A725-F00EE96A6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4DEC3BA-7CFC-4E3C-BD44-F8E93F8FB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7FA116E-49AC-46CA-99A3-39A2803B0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64447-CE95-4189-BBD2-CA08E542D0C9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842F0B4-76F6-4FE4-95BC-29FB7C449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D8060B-EAD6-4AE6-A595-5E8FF5324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42BE3-AC70-4C9F-8C5E-E26B69E35A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90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D8017-9762-4170-9B0C-4510EEFA29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rgbClr val="FF0000"/>
                </a:solidFill>
                <a:latin typeface="Arial Black" panose="020B0A04020102020204" pitchFamily="34" charset="0"/>
              </a:rPr>
              <a:t>Алгебра 8 клас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B311158-5668-4066-A081-FA74B4C0A7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0" lang="uk-U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Цілі вирази </a:t>
            </a:r>
            <a:br>
              <a:rPr kumimoji="0" lang="uk-U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</a:br>
            <a:r>
              <a:rPr kumimoji="0" lang="uk-U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Повторення вивченого </a:t>
            </a:r>
          </a:p>
          <a:p>
            <a:r>
              <a:rPr kumimoji="0" lang="uk-U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у 7 класі</a:t>
            </a:r>
            <a:endParaRPr lang="uk-UA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83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10AC61-0A58-4984-B78B-4C5C467E8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1D49903-F006-4297-AD32-18E791F672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6" y="157565"/>
            <a:ext cx="10331547" cy="6542869"/>
          </a:xfrm>
        </p:spPr>
      </p:pic>
    </p:spTree>
    <p:extLst>
      <p:ext uri="{BB962C8B-B14F-4D97-AF65-F5344CB8AC3E}">
        <p14:creationId xmlns:p14="http://schemas.microsoft.com/office/powerpoint/2010/main" val="342785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BE1CF6-7FEA-4862-9400-48E18194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C8CD4276-FC87-4380-9379-FAB18B12D5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994" y="291270"/>
            <a:ext cx="8997707" cy="5811838"/>
          </a:xfrm>
        </p:spPr>
      </p:pic>
    </p:spTree>
    <p:extLst>
      <p:ext uri="{BB962C8B-B14F-4D97-AF65-F5344CB8AC3E}">
        <p14:creationId xmlns:p14="http://schemas.microsoft.com/office/powerpoint/2010/main" val="279822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452F9-9881-4A90-925D-20AC860F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E2FD682-68D1-4F0D-9C2C-CC9991D021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14" y="365125"/>
            <a:ext cx="8445572" cy="6328695"/>
          </a:xfrm>
        </p:spPr>
      </p:pic>
    </p:spTree>
    <p:extLst>
      <p:ext uri="{BB962C8B-B14F-4D97-AF65-F5344CB8AC3E}">
        <p14:creationId xmlns:p14="http://schemas.microsoft.com/office/powerpoint/2010/main" val="141998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CB4F3-EC14-4C1B-8FCB-8F873E21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8B8BB856-2524-44FB-946E-DCCC1B270E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972" y="38334"/>
            <a:ext cx="8735734" cy="6546128"/>
          </a:xfrm>
        </p:spPr>
      </p:pic>
    </p:spTree>
    <p:extLst>
      <p:ext uri="{BB962C8B-B14F-4D97-AF65-F5344CB8AC3E}">
        <p14:creationId xmlns:p14="http://schemas.microsoft.com/office/powerpoint/2010/main" val="3892758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53611-9A1B-47A5-A627-2461FE7BA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945D43EB-AE49-4F18-9302-15A098A05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123" y="222310"/>
            <a:ext cx="8595360" cy="6151609"/>
          </a:xfrm>
        </p:spPr>
      </p:pic>
    </p:spTree>
    <p:extLst>
      <p:ext uri="{BB962C8B-B14F-4D97-AF65-F5344CB8AC3E}">
        <p14:creationId xmlns:p14="http://schemas.microsoft.com/office/powerpoint/2010/main" val="4266263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9CCE00-D6DF-45F3-8F56-77FB4ECBC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2CF8616B-23EC-4292-A3A2-F9583884B1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73" y="365125"/>
            <a:ext cx="8660081" cy="5811838"/>
          </a:xfrm>
        </p:spPr>
      </p:pic>
    </p:spTree>
    <p:extLst>
      <p:ext uri="{BB962C8B-B14F-4D97-AF65-F5344CB8AC3E}">
        <p14:creationId xmlns:p14="http://schemas.microsoft.com/office/powerpoint/2010/main" val="2338919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11D474-3DC1-4039-8C1B-AE32C61A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32128F0A-905E-4708-B587-ABFF37E90B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74" y="365125"/>
            <a:ext cx="8378728" cy="5811838"/>
          </a:xfrm>
        </p:spPr>
      </p:pic>
    </p:spTree>
    <p:extLst>
      <p:ext uri="{BB962C8B-B14F-4D97-AF65-F5344CB8AC3E}">
        <p14:creationId xmlns:p14="http://schemas.microsoft.com/office/powerpoint/2010/main" val="605754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20ABA-1926-4AB5-BFA7-8FF6FC54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3540CCC2-D84F-45DE-BD04-5DDC858611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208" y="365125"/>
            <a:ext cx="8555583" cy="6411132"/>
          </a:xfrm>
        </p:spPr>
      </p:pic>
    </p:spTree>
    <p:extLst>
      <p:ext uri="{BB962C8B-B14F-4D97-AF65-F5344CB8AC3E}">
        <p14:creationId xmlns:p14="http://schemas.microsoft.com/office/powerpoint/2010/main" val="18344488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Широкий екран</PresentationFormat>
  <Paragraphs>3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Bookman Old Style</vt:lpstr>
      <vt:lpstr>Calibri</vt:lpstr>
      <vt:lpstr>Calibri Light</vt:lpstr>
      <vt:lpstr>Тема Office</vt:lpstr>
      <vt:lpstr>Алгебра 8 клас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 8 клас </dc:title>
  <dc:creator>Svitlana Tymoshenko</dc:creator>
  <cp:lastModifiedBy>Svitlana Tymoshenko</cp:lastModifiedBy>
  <cp:revision>1</cp:revision>
  <dcterms:created xsi:type="dcterms:W3CDTF">2022-09-01T15:31:42Z</dcterms:created>
  <dcterms:modified xsi:type="dcterms:W3CDTF">2022-09-01T15:40:32Z</dcterms:modified>
</cp:coreProperties>
</file>