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8" r:id="rId5"/>
    <p:sldId id="267" r:id="rId6"/>
    <p:sldId id="269" r:id="rId7"/>
    <p:sldId id="270" r:id="rId8"/>
    <p:sldId id="271" r:id="rId9"/>
    <p:sldId id="272" r:id="rId10"/>
    <p:sldId id="273" r:id="rId11"/>
    <p:sldId id="266" r:id="rId12"/>
    <p:sldId id="258" r:id="rId13"/>
    <p:sldId id="261" r:id="rId14"/>
    <p:sldId id="274" r:id="rId15"/>
    <p:sldId id="259" r:id="rId16"/>
    <p:sldId id="275" r:id="rId17"/>
    <p:sldId id="262" r:id="rId18"/>
    <p:sldId id="263" r:id="rId19"/>
    <p:sldId id="264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354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Що таке перукарська справа?</a:t>
            </a:r>
            <a:endParaRPr lang="ru-RU" dirty="0"/>
          </a:p>
        </p:txBody>
      </p:sp>
      <p:pic>
        <p:nvPicPr>
          <p:cNvPr id="1026" name="Picture 2" descr="C:\Users\Men\Desktop\зум 2022 16 група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928802"/>
            <a:ext cx="5376891" cy="4027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4110" cy="3429024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Впродовж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епох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перукарського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мистецтва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запроваджував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уявлення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 красу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культуру,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викликані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розмаїттям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смаків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звичок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перукарське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дзеркало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епохи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посідає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належне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переліку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впливових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моди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межах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експресивного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декоративного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утилітарного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дизайну.</a:t>
            </a:r>
          </a:p>
          <a:p>
            <a:endParaRPr lang="ru-RU" dirty="0"/>
          </a:p>
        </p:txBody>
      </p:sp>
      <p:pic>
        <p:nvPicPr>
          <p:cNvPr id="1026" name="Picture 2" descr="C:\Users\Men\Desktop\зум 2022 16 група\Без названи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500437"/>
            <a:ext cx="5643602" cy="3160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2493450" cy="5572164"/>
          </a:xfrm>
        </p:spPr>
        <p:txBody>
          <a:bodyPr>
            <a:normAutofit/>
          </a:bodyPr>
          <a:lstStyle/>
          <a:p>
            <a:pPr marL="79375" indent="-9525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прадавніх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часів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люди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використовували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перукарські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процедури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підрізали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волосся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кременевим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лезом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скручували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пучки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плести коси</a:t>
            </a: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Men\Desktop\зум 2022 16 група\Group_7140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000108"/>
            <a:ext cx="4572006" cy="4572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1542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Слово </a:t>
            </a:r>
            <a:r>
              <a:rPr lang="ru-RU" dirty="0" err="1" smtClean="0"/>
              <a:t>перукар</a:t>
            </a:r>
            <a:r>
              <a:rPr lang="ru-RU" dirty="0" smtClean="0"/>
              <a:t> в </a:t>
            </a:r>
            <a:r>
              <a:rPr lang="ru-RU" dirty="0" err="1" smtClean="0"/>
              <a:t>перекладі</a:t>
            </a:r>
            <a:r>
              <a:rPr lang="ru-RU" dirty="0" smtClean="0"/>
              <a:t> </a:t>
            </a:r>
            <a:r>
              <a:rPr lang="ru-RU" dirty="0" err="1" smtClean="0"/>
              <a:t>означає</a:t>
            </a:r>
            <a:r>
              <a:rPr lang="ru-RU" dirty="0" smtClean="0"/>
              <a:t> “</a:t>
            </a:r>
            <a:r>
              <a:rPr lang="ru-RU" dirty="0" err="1" smtClean="0"/>
              <a:t>Майстер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робить</a:t>
            </a:r>
            <a:r>
              <a:rPr lang="ru-RU" dirty="0" smtClean="0"/>
              <a:t> </a:t>
            </a:r>
            <a:r>
              <a:rPr lang="ru-RU" dirty="0" err="1" smtClean="0"/>
              <a:t>перуки</a:t>
            </a:r>
            <a:r>
              <a:rPr lang="ru-RU" dirty="0" smtClean="0"/>
              <a:t>”.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357430"/>
            <a:ext cx="7498080" cy="3890970"/>
          </a:xfrm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ru-RU" dirty="0" smtClean="0"/>
          </a:p>
        </p:txBody>
      </p:sp>
      <p:pic>
        <p:nvPicPr>
          <p:cNvPr id="10244" name="Picture 4" descr="C:\Users\Men\Desktop\зум 2022 16 група\images (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571612"/>
            <a:ext cx="3638569" cy="4857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7498080" cy="1285884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Перукарське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об’єднує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прийомів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волоссям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миття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7170" name="Picture 2" descr="C:\Users\Men\Desktop\зум 2022 16 група\Без назван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7229569" cy="47070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Сушка та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укладання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5122" name="Picture 2" descr="C:\Users\Men\Desktop\зум 2022 16 група\Без названия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96682" y="1857364"/>
            <a:ext cx="6975846" cy="387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Стрижка  </a:t>
            </a:r>
            <a:endParaRPr lang="ru-RU" dirty="0"/>
          </a:p>
        </p:txBody>
      </p:sp>
      <p:pic>
        <p:nvPicPr>
          <p:cNvPr id="6147" name="Picture 3" descr="C:\Users\Men\Desktop\зум 2022 16 група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491238"/>
            <a:ext cx="7000923" cy="4658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Хімічна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завивка</a:t>
            </a:r>
            <a:endParaRPr lang="ru-RU" dirty="0"/>
          </a:p>
        </p:txBody>
      </p:sp>
      <p:pic>
        <p:nvPicPr>
          <p:cNvPr id="8194" name="Picture 2" descr="C:\Users\Men\Desktop\зум 2022 16 група\Без названия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306499"/>
            <a:ext cx="5072098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Фарбування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9218" name="Picture 2" descr="C:\Users\Men\Desktop\зум 2022 16 група\images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680225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Зачіска</a:t>
            </a:r>
            <a:endParaRPr lang="ru-RU" dirty="0"/>
          </a:p>
        </p:txBody>
      </p:sp>
      <p:pic>
        <p:nvPicPr>
          <p:cNvPr id="4098" name="Picture 2" descr="C:\Users\Men\Desktop\зум 2022 16 група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342025"/>
            <a:ext cx="7072362" cy="48102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Цікавий факт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Сучасним</a:t>
            </a:r>
            <a:r>
              <a:rPr lang="ru-RU" dirty="0" smtClean="0"/>
              <a:t> </a:t>
            </a:r>
            <a:r>
              <a:rPr lang="ru-RU" dirty="0" err="1" smtClean="0"/>
              <a:t>майстрам</a:t>
            </a:r>
            <a:r>
              <a:rPr lang="ru-RU" dirty="0" smtClean="0"/>
              <a:t> доводиться </a:t>
            </a:r>
            <a:r>
              <a:rPr lang="ru-RU" dirty="0" err="1" smtClean="0"/>
              <a:t>легше</a:t>
            </a:r>
            <a:r>
              <a:rPr lang="ru-RU" dirty="0" smtClean="0"/>
              <a:t>, </a:t>
            </a:r>
            <a:r>
              <a:rPr lang="ru-RU" dirty="0" err="1" smtClean="0"/>
              <a:t>ніж</a:t>
            </a:r>
            <a:r>
              <a:rPr lang="ru-RU" dirty="0" smtClean="0"/>
              <a:t> </a:t>
            </a:r>
            <a:r>
              <a:rPr lang="ru-RU" dirty="0" err="1" smtClean="0"/>
              <a:t>давнім</a:t>
            </a:r>
            <a:r>
              <a:rPr lang="ru-RU" dirty="0" smtClean="0"/>
              <a:t> </a:t>
            </a:r>
            <a:r>
              <a:rPr lang="ru-RU" dirty="0" err="1" smtClean="0"/>
              <a:t>перукарям</a:t>
            </a:r>
            <a:r>
              <a:rPr lang="ru-RU" dirty="0" smtClean="0"/>
              <a:t>, однозначно. У </a:t>
            </a:r>
            <a:r>
              <a:rPr lang="ru-RU" dirty="0" err="1" smtClean="0"/>
              <a:t>давнину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пофарбувати</a:t>
            </a:r>
            <a:r>
              <a:rPr lang="ru-RU" dirty="0" smtClean="0"/>
              <a:t> </a:t>
            </a:r>
            <a:r>
              <a:rPr lang="ru-RU" dirty="0" err="1" smtClean="0"/>
              <a:t>волосся</a:t>
            </a:r>
            <a:r>
              <a:rPr lang="ru-RU" dirty="0" smtClean="0"/>
              <a:t> у </a:t>
            </a:r>
            <a:r>
              <a:rPr lang="ru-RU" dirty="0" err="1" smtClean="0"/>
              <a:t>темний</a:t>
            </a:r>
            <a:r>
              <a:rPr lang="ru-RU" dirty="0" smtClean="0"/>
              <a:t> </a:t>
            </a:r>
            <a:r>
              <a:rPr lang="ru-RU" dirty="0" err="1" smtClean="0"/>
              <a:t>колір</a:t>
            </a:r>
            <a:r>
              <a:rPr lang="ru-RU" dirty="0" smtClean="0"/>
              <a:t>, </a:t>
            </a:r>
            <a:r>
              <a:rPr lang="ru-RU" dirty="0" err="1" smtClean="0"/>
              <a:t>перукарям</a:t>
            </a:r>
            <a:r>
              <a:rPr lang="ru-RU" dirty="0" smtClean="0"/>
              <a:t> </a:t>
            </a:r>
            <a:r>
              <a:rPr lang="ru-RU" dirty="0" err="1" smtClean="0"/>
              <a:t>доводилося</a:t>
            </a:r>
            <a:r>
              <a:rPr lang="ru-RU" dirty="0" smtClean="0"/>
              <a:t> </a:t>
            </a:r>
            <a:r>
              <a:rPr lang="ru-RU" dirty="0" err="1" smtClean="0"/>
              <a:t>мати</a:t>
            </a:r>
            <a:r>
              <a:rPr lang="ru-RU" dirty="0" smtClean="0"/>
              <a:t> справу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сумішшю</a:t>
            </a:r>
            <a:r>
              <a:rPr lang="ru-RU" dirty="0" smtClean="0"/>
              <a:t> </a:t>
            </a:r>
            <a:r>
              <a:rPr lang="ru-RU" dirty="0" err="1" smtClean="0"/>
              <a:t>жовчі</a:t>
            </a:r>
            <a:r>
              <a:rPr lang="ru-RU" dirty="0" smtClean="0"/>
              <a:t>, </a:t>
            </a:r>
            <a:r>
              <a:rPr lang="ru-RU" dirty="0" err="1" smtClean="0"/>
              <a:t>гнилих</a:t>
            </a:r>
            <a:r>
              <a:rPr lang="ru-RU" dirty="0" smtClean="0"/>
              <a:t> </a:t>
            </a:r>
            <a:r>
              <a:rPr lang="ru-RU" dirty="0" err="1" smtClean="0"/>
              <a:t>п'явок</a:t>
            </a:r>
            <a:r>
              <a:rPr lang="ru-RU" dirty="0" smtClean="0"/>
              <a:t> та </a:t>
            </a:r>
            <a:r>
              <a:rPr lang="ru-RU" dirty="0" err="1" smtClean="0"/>
              <a:t>чорнила</a:t>
            </a:r>
            <a:r>
              <a:rPr lang="ru-RU" dirty="0" smtClean="0"/>
              <a:t>. Але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не </a:t>
            </a:r>
            <a:r>
              <a:rPr lang="ru-RU" dirty="0" err="1" smtClean="0"/>
              <a:t>найстрашніше</a:t>
            </a:r>
            <a:r>
              <a:rPr lang="ru-RU" dirty="0" smtClean="0"/>
              <a:t>.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перефарбувати</a:t>
            </a:r>
            <a:r>
              <a:rPr lang="ru-RU" dirty="0" smtClean="0"/>
              <a:t> </a:t>
            </a:r>
            <a:r>
              <a:rPr lang="ru-RU" dirty="0" err="1" smtClean="0"/>
              <a:t>біле</a:t>
            </a:r>
            <a:r>
              <a:rPr lang="ru-RU" dirty="0" smtClean="0"/>
              <a:t> </a:t>
            </a:r>
            <a:r>
              <a:rPr lang="ru-RU" dirty="0" err="1" smtClean="0"/>
              <a:t>волосся</a:t>
            </a:r>
            <a:r>
              <a:rPr lang="ru-RU" dirty="0" smtClean="0"/>
              <a:t> у </a:t>
            </a:r>
            <a:r>
              <a:rPr lang="ru-RU" dirty="0" err="1" smtClean="0"/>
              <a:t>темне</a:t>
            </a:r>
            <a:r>
              <a:rPr lang="ru-RU" dirty="0" smtClean="0"/>
              <a:t>,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змішати</a:t>
            </a:r>
            <a:r>
              <a:rPr lang="ru-RU" dirty="0" smtClean="0"/>
              <a:t> </a:t>
            </a:r>
            <a:r>
              <a:rPr lang="ru-RU" dirty="0" err="1" smtClean="0"/>
              <a:t>голубиний</a:t>
            </a:r>
            <a:r>
              <a:rPr lang="ru-RU" dirty="0" smtClean="0"/>
              <a:t> корм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попелом</a:t>
            </a:r>
            <a:r>
              <a:rPr lang="ru-RU" dirty="0" smtClean="0"/>
              <a:t>. І те результат </a:t>
            </a:r>
            <a:r>
              <a:rPr lang="ru-RU" dirty="0" err="1" smtClean="0"/>
              <a:t>був</a:t>
            </a:r>
            <a:r>
              <a:rPr lang="ru-RU" dirty="0" smtClean="0"/>
              <a:t> не </a:t>
            </a:r>
            <a:r>
              <a:rPr lang="ru-RU" dirty="0" err="1" smtClean="0"/>
              <a:t>гарантований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А ось рабам </a:t>
            </a:r>
            <a:r>
              <a:rPr lang="ru-RU" dirty="0" err="1" smtClean="0"/>
              <a:t>із</a:t>
            </a:r>
            <a:r>
              <a:rPr lang="ru-RU" dirty="0" smtClean="0"/>
              <a:t> гарною шевелюрою </a:t>
            </a:r>
            <a:r>
              <a:rPr lang="ru-RU" dirty="0" err="1" smtClean="0"/>
              <a:t>доводилося</a:t>
            </a:r>
            <a:r>
              <a:rPr lang="ru-RU" dirty="0" smtClean="0"/>
              <a:t> туго. </a:t>
            </a:r>
            <a:r>
              <a:rPr lang="ru-RU" dirty="0" err="1" smtClean="0"/>
              <a:t>Їхнє</a:t>
            </a:r>
            <a:r>
              <a:rPr lang="ru-RU" dirty="0" smtClean="0"/>
              <a:t> </a:t>
            </a:r>
            <a:r>
              <a:rPr lang="ru-RU" dirty="0" err="1" smtClean="0"/>
              <a:t>волосся</a:t>
            </a:r>
            <a:r>
              <a:rPr lang="ru-RU" dirty="0" smtClean="0"/>
              <a:t> </a:t>
            </a:r>
            <a:r>
              <a:rPr lang="ru-RU" dirty="0" err="1" smtClean="0"/>
              <a:t>відрізали</a:t>
            </a:r>
            <a:r>
              <a:rPr lang="ru-RU" dirty="0" smtClean="0"/>
              <a:t> разом </a:t>
            </a:r>
            <a:r>
              <a:rPr lang="ru-RU" dirty="0" err="1" smtClean="0"/>
              <a:t>зі</a:t>
            </a:r>
            <a:r>
              <a:rPr lang="ru-RU" dirty="0" smtClean="0"/>
              <a:t> скальпом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використовували</a:t>
            </a:r>
            <a:r>
              <a:rPr lang="ru-RU" dirty="0" smtClean="0"/>
              <a:t> як </a:t>
            </a:r>
            <a:r>
              <a:rPr lang="ru-RU" dirty="0" err="1" smtClean="0"/>
              <a:t>перуку</a:t>
            </a:r>
            <a:r>
              <a:rPr lang="ru-RU" dirty="0" smtClean="0"/>
              <a:t> для </a:t>
            </a:r>
            <a:r>
              <a:rPr lang="ru-RU" dirty="0" err="1" smtClean="0"/>
              <a:t>багатих</a:t>
            </a:r>
            <a:r>
              <a:rPr lang="ru-RU" dirty="0" smtClean="0"/>
              <a:t> дам.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часи</a:t>
            </a:r>
            <a:r>
              <a:rPr lang="ru-RU" dirty="0" smtClean="0"/>
              <a:t> </a:t>
            </a:r>
            <a:r>
              <a:rPr lang="ru-RU" dirty="0" err="1" smtClean="0"/>
              <a:t>перукарське</a:t>
            </a:r>
            <a:r>
              <a:rPr lang="ru-RU" dirty="0" smtClean="0"/>
              <a:t> </a:t>
            </a:r>
            <a:r>
              <a:rPr lang="ru-RU" dirty="0" err="1" smtClean="0"/>
              <a:t>мистецтво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спрямоване</a:t>
            </a:r>
            <a:r>
              <a:rPr lang="ru-RU" dirty="0" smtClean="0"/>
              <a:t> на те,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прикрасити</a:t>
            </a:r>
            <a:r>
              <a:rPr lang="ru-RU" dirty="0" smtClean="0"/>
              <a:t> </a:t>
            </a:r>
            <a:r>
              <a:rPr lang="ru-RU" dirty="0" err="1" smtClean="0"/>
              <a:t>зовнішність</a:t>
            </a:r>
            <a:r>
              <a:rPr lang="ru-RU" dirty="0" smtClean="0"/>
              <a:t>,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більш</a:t>
            </a:r>
            <a:r>
              <a:rPr lang="ru-RU" dirty="0" smtClean="0"/>
              <a:t> </a:t>
            </a:r>
            <a:r>
              <a:rPr lang="ru-RU" dirty="0" err="1" smtClean="0"/>
              <a:t>привабливою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Так як </a:t>
            </a:r>
            <a:r>
              <a:rPr lang="ru-RU" dirty="0" err="1" smtClean="0"/>
              <a:t>перукарське</a:t>
            </a:r>
            <a:r>
              <a:rPr lang="ru-RU" dirty="0" smtClean="0"/>
              <a:t> </a:t>
            </a:r>
            <a:r>
              <a:rPr lang="ru-RU" dirty="0" err="1" smtClean="0"/>
              <a:t>мистецтво</a:t>
            </a:r>
            <a:r>
              <a:rPr lang="ru-RU" dirty="0" smtClean="0"/>
              <a:t> </a:t>
            </a:r>
            <a:r>
              <a:rPr lang="ru-RU" dirty="0" err="1" smtClean="0"/>
              <a:t>удосконалювалось</a:t>
            </a:r>
            <a:r>
              <a:rPr lang="ru-RU" dirty="0" smtClean="0"/>
              <a:t> на </a:t>
            </a:r>
            <a:r>
              <a:rPr lang="ru-RU" dirty="0" err="1" smtClean="0"/>
              <a:t>фоні</a:t>
            </a:r>
            <a:r>
              <a:rPr lang="ru-RU" dirty="0" smtClean="0"/>
              <a:t> </a:t>
            </a:r>
            <a:r>
              <a:rPr lang="ru-RU" dirty="0" err="1" smtClean="0"/>
              <a:t>суспільного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, </a:t>
            </a:r>
            <a:r>
              <a:rPr lang="ru-RU" dirty="0" err="1" smtClean="0"/>
              <a:t>воно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перебувало</a:t>
            </a:r>
            <a:r>
              <a:rPr lang="ru-RU" dirty="0" smtClean="0"/>
              <a:t> в </a:t>
            </a:r>
            <a:r>
              <a:rPr lang="ru-RU" dirty="0" err="1" smtClean="0"/>
              <a:t>прямій</a:t>
            </a:r>
            <a:r>
              <a:rPr lang="ru-RU" dirty="0" smtClean="0"/>
              <a:t> </a:t>
            </a:r>
            <a:r>
              <a:rPr lang="ru-RU" dirty="0" err="1" smtClean="0"/>
              <a:t>залежності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загального</a:t>
            </a:r>
            <a:r>
              <a:rPr lang="ru-RU" dirty="0" smtClean="0"/>
              <a:t> стану </a:t>
            </a:r>
            <a:r>
              <a:rPr lang="ru-RU" dirty="0" err="1" smtClean="0"/>
              <a:t>економіки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культури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257176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</a:t>
            </a:r>
            <a:r>
              <a:rPr lang="ru-RU" dirty="0" err="1" smtClean="0"/>
              <a:t>епоху</a:t>
            </a:r>
            <a:r>
              <a:rPr lang="ru-RU" dirty="0" smtClean="0"/>
              <a:t> </a:t>
            </a:r>
            <a:r>
              <a:rPr lang="ru-RU" dirty="0" err="1" smtClean="0"/>
              <a:t>стародавнього</a:t>
            </a:r>
            <a:r>
              <a:rPr lang="ru-RU" dirty="0" smtClean="0"/>
              <a:t> </a:t>
            </a:r>
            <a:r>
              <a:rPr lang="ru-RU" dirty="0" err="1" smtClean="0"/>
              <a:t>світу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Ассирії</a:t>
            </a:r>
            <a:r>
              <a:rPr lang="ru-RU" dirty="0" smtClean="0"/>
              <a:t>, </a:t>
            </a:r>
            <a:r>
              <a:rPr lang="ru-RU" dirty="0" err="1" smtClean="0"/>
              <a:t>Вавілоні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Єгипті</a:t>
            </a:r>
            <a:r>
              <a:rPr lang="ru-RU" dirty="0" smtClean="0"/>
              <a:t> </a:t>
            </a:r>
            <a:r>
              <a:rPr lang="ru-RU" dirty="0" err="1" smtClean="0"/>
              <a:t>навчені</a:t>
            </a:r>
            <a:r>
              <a:rPr lang="ru-RU" dirty="0" smtClean="0"/>
              <a:t> </a:t>
            </a:r>
            <a:r>
              <a:rPr lang="ru-RU" dirty="0" err="1" smtClean="0"/>
              <a:t>раби</a:t>
            </a:r>
            <a:r>
              <a:rPr lang="ru-RU" dirty="0" smtClean="0"/>
              <a:t> </a:t>
            </a:r>
            <a:r>
              <a:rPr lang="ru-RU" dirty="0" err="1" smtClean="0"/>
              <a:t>виконували</a:t>
            </a:r>
            <a:r>
              <a:rPr lang="ru-RU" dirty="0" smtClean="0"/>
              <a:t>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види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перукарській</a:t>
            </a:r>
            <a:r>
              <a:rPr lang="ru-RU" dirty="0" smtClean="0"/>
              <a:t> </a:t>
            </a:r>
            <a:r>
              <a:rPr lang="ru-RU" dirty="0" err="1" smtClean="0"/>
              <a:t>справі</a:t>
            </a:r>
            <a:r>
              <a:rPr lang="ru-RU" dirty="0" smtClean="0"/>
              <a:t> </a:t>
            </a:r>
            <a:r>
              <a:rPr lang="ru-RU" dirty="0" err="1" smtClean="0"/>
              <a:t>виконують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сьогодні</a:t>
            </a:r>
            <a:r>
              <a:rPr lang="ru-RU" dirty="0" smtClean="0"/>
              <a:t>. </a:t>
            </a:r>
            <a:r>
              <a:rPr lang="ru-RU" dirty="0" err="1" smtClean="0"/>
              <a:t>Наприклад</a:t>
            </a:r>
            <a:r>
              <a:rPr lang="ru-RU" dirty="0" smtClean="0"/>
              <a:t> – </a:t>
            </a:r>
            <a:r>
              <a:rPr lang="ru-RU" dirty="0" err="1" smtClean="0"/>
              <a:t>знебарвлення</a:t>
            </a:r>
            <a:r>
              <a:rPr lang="ru-RU" dirty="0" smtClean="0"/>
              <a:t> </a:t>
            </a:r>
            <a:r>
              <a:rPr lang="ru-RU" dirty="0" err="1" smtClean="0"/>
              <a:t>волосся</a:t>
            </a:r>
            <a:r>
              <a:rPr lang="ru-RU" dirty="0" smtClean="0"/>
              <a:t>, </a:t>
            </a:r>
            <a:r>
              <a:rPr lang="ru-RU" dirty="0" err="1" smtClean="0"/>
              <a:t>виготовлення</a:t>
            </a:r>
            <a:r>
              <a:rPr lang="ru-RU" dirty="0" smtClean="0"/>
              <a:t> </a:t>
            </a:r>
            <a:r>
              <a:rPr lang="ru-RU" dirty="0" err="1" smtClean="0"/>
              <a:t>перук</a:t>
            </a:r>
            <a:r>
              <a:rPr lang="ru-RU" dirty="0" smtClean="0"/>
              <a:t>, стрижка.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 descr="C:\Users\Men\Desktop\зум 2022 16 група\Без названия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428868"/>
            <a:ext cx="5853112" cy="406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2779202" cy="6000792"/>
          </a:xfrm>
        </p:spPr>
        <p:txBody>
          <a:bodyPr>
            <a:normAutofit fontScale="92500" lnSpcReduction="20000"/>
          </a:bodyPr>
          <a:lstStyle/>
          <a:p>
            <a:pPr marL="9525" indent="-9525"/>
            <a:r>
              <a:rPr lang="ru-RU" dirty="0" smtClean="0"/>
              <a:t>Переворот у </a:t>
            </a:r>
            <a:r>
              <a:rPr lang="ru-RU" dirty="0" err="1" smtClean="0"/>
              <a:t>моді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видах </a:t>
            </a:r>
            <a:r>
              <a:rPr lang="ru-RU" dirty="0" err="1" smtClean="0"/>
              <a:t>зачісок</a:t>
            </a:r>
            <a:r>
              <a:rPr lang="ru-RU" dirty="0" smtClean="0"/>
              <a:t> </a:t>
            </a:r>
            <a:r>
              <a:rPr lang="ru-RU" dirty="0" err="1" smtClean="0"/>
              <a:t>відбувався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епохи</a:t>
            </a:r>
            <a:r>
              <a:rPr lang="ru-RU" dirty="0" smtClean="0"/>
              <a:t> в </a:t>
            </a:r>
            <a:r>
              <a:rPr lang="ru-RU" dirty="0" err="1" smtClean="0"/>
              <a:t>епоху</a:t>
            </a:r>
            <a:r>
              <a:rPr lang="ru-RU" dirty="0" smtClean="0"/>
              <a:t>. Чим </a:t>
            </a:r>
            <a:r>
              <a:rPr lang="ru-RU" dirty="0" err="1" smtClean="0"/>
              <a:t>вища</a:t>
            </a:r>
            <a:r>
              <a:rPr lang="ru-RU" dirty="0" smtClean="0"/>
              <a:t> ставала культура народу, </a:t>
            </a:r>
            <a:r>
              <a:rPr lang="ru-RU" dirty="0" err="1" smtClean="0"/>
              <a:t>чим</a:t>
            </a:r>
            <a:r>
              <a:rPr lang="ru-RU" dirty="0" smtClean="0"/>
              <a:t> </a:t>
            </a:r>
            <a:r>
              <a:rPr lang="ru-RU" dirty="0" err="1" smtClean="0"/>
              <a:t>багатший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смак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різноманітніші</a:t>
            </a:r>
            <a:r>
              <a:rPr lang="ru-RU" dirty="0" smtClean="0"/>
              <a:t> потреби, </a:t>
            </a:r>
            <a:r>
              <a:rPr lang="ru-RU" dirty="0" err="1" smtClean="0"/>
              <a:t>тим</a:t>
            </a:r>
            <a:r>
              <a:rPr lang="ru-RU" dirty="0" smtClean="0"/>
              <a:t> </a:t>
            </a:r>
            <a:r>
              <a:rPr lang="ru-RU" dirty="0" err="1" smtClean="0"/>
              <a:t>вищий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 smtClean="0"/>
              <a:t>перукарського</a:t>
            </a:r>
            <a:r>
              <a:rPr lang="ru-RU" dirty="0" smtClean="0"/>
              <a:t> </a:t>
            </a:r>
            <a:r>
              <a:rPr lang="ru-RU" dirty="0" err="1" smtClean="0"/>
              <a:t>мистецтва</a:t>
            </a:r>
            <a:endParaRPr lang="ru-RU" dirty="0"/>
          </a:p>
        </p:txBody>
      </p:sp>
      <p:pic>
        <p:nvPicPr>
          <p:cNvPr id="12290" name="Picture 2" descr="C:\Users\Men\Desktop\зум 2022 16 група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14356"/>
            <a:ext cx="4463440" cy="5551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292895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err="1" smtClean="0"/>
              <a:t>Перукар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одна </a:t>
            </a:r>
            <a:r>
              <a:rPr lang="ru-RU" dirty="0" err="1" smtClean="0"/>
              <a:t>із</a:t>
            </a:r>
            <a:r>
              <a:rPr lang="ru-RU" dirty="0" smtClean="0"/>
              <a:t> самих давно </a:t>
            </a:r>
            <a:r>
              <a:rPr lang="ru-RU" dirty="0" err="1" smtClean="0"/>
              <a:t>відомих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шанованих</a:t>
            </a:r>
            <a:r>
              <a:rPr lang="ru-RU" dirty="0" smtClean="0"/>
              <a:t> </a:t>
            </a:r>
            <a:r>
              <a:rPr lang="ru-RU" dirty="0" err="1" smtClean="0"/>
              <a:t>професій</a:t>
            </a:r>
            <a:r>
              <a:rPr lang="ru-RU" dirty="0" smtClean="0"/>
              <a:t>. Робота </a:t>
            </a:r>
            <a:r>
              <a:rPr lang="ru-RU" dirty="0" err="1" smtClean="0"/>
              <a:t>перукаря</a:t>
            </a:r>
            <a:r>
              <a:rPr lang="ru-RU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робота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кожною </a:t>
            </a:r>
            <a:r>
              <a:rPr lang="ru-RU" dirty="0" err="1" smtClean="0"/>
              <a:t>людиною</a:t>
            </a:r>
            <a:r>
              <a:rPr lang="ru-RU" dirty="0" smtClean="0"/>
              <a:t> </a:t>
            </a:r>
            <a:r>
              <a:rPr lang="ru-RU" dirty="0" err="1" smtClean="0"/>
              <a:t>окремо</a:t>
            </a:r>
            <a:r>
              <a:rPr lang="ru-RU" dirty="0" smtClean="0"/>
              <a:t>, </a:t>
            </a:r>
            <a:r>
              <a:rPr lang="ru-RU" dirty="0" err="1" smtClean="0"/>
              <a:t>вимагає</a:t>
            </a:r>
            <a:r>
              <a:rPr lang="ru-RU" dirty="0" smtClean="0"/>
              <a:t> </a:t>
            </a:r>
            <a:r>
              <a:rPr lang="ru-RU" dirty="0" err="1" smtClean="0"/>
              <a:t>врахування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характеру, </a:t>
            </a:r>
            <a:r>
              <a:rPr lang="ru-RU" dirty="0" err="1" smtClean="0"/>
              <a:t>індивідуальності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смаку.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714356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4339" name="Picture 3" descr="C:\Users\Men\Desktop\зум 2022 16 група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3071810"/>
            <a:ext cx="4643470" cy="3478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97172"/>
          </a:xfrm>
        </p:spPr>
        <p:txBody>
          <a:bodyPr>
            <a:normAutofit fontScale="90000"/>
          </a:bodyPr>
          <a:lstStyle/>
          <a:p>
            <a:r>
              <a:rPr lang="ru-RU" sz="3100" dirty="0" err="1" smtClean="0"/>
              <a:t>Творчий</a:t>
            </a:r>
            <a:r>
              <a:rPr lang="ru-RU" sz="3100" dirty="0" smtClean="0"/>
              <a:t> </a:t>
            </a:r>
            <a:r>
              <a:rPr lang="ru-RU" sz="3100" dirty="0" err="1" smtClean="0"/>
              <a:t>процес</a:t>
            </a:r>
            <a:r>
              <a:rPr lang="ru-RU" sz="3100" dirty="0" smtClean="0"/>
              <a:t> </a:t>
            </a:r>
            <a:r>
              <a:rPr lang="ru-RU" sz="3100" dirty="0" err="1" smtClean="0"/>
              <a:t>створення</a:t>
            </a:r>
            <a:r>
              <a:rPr lang="ru-RU" sz="3100" dirty="0" smtClean="0"/>
              <a:t> </a:t>
            </a:r>
            <a:r>
              <a:rPr lang="ru-RU" sz="3100" dirty="0" err="1" smtClean="0"/>
              <a:t>зачісок</a:t>
            </a:r>
            <a:r>
              <a:rPr lang="ru-RU" sz="3100" dirty="0" smtClean="0"/>
              <a:t> </a:t>
            </a:r>
            <a:r>
              <a:rPr lang="ru-RU" sz="3100" dirty="0" err="1" smtClean="0"/>
              <a:t>і</a:t>
            </a:r>
            <a:r>
              <a:rPr lang="ru-RU" sz="3100" dirty="0" smtClean="0"/>
              <a:t> </a:t>
            </a:r>
            <a:r>
              <a:rPr lang="ru-RU" sz="3100" dirty="0" err="1" smtClean="0"/>
              <a:t>стрижок</a:t>
            </a:r>
            <a:r>
              <a:rPr lang="ru-RU" sz="3100" dirty="0" smtClean="0"/>
              <a:t> </a:t>
            </a:r>
            <a:r>
              <a:rPr lang="ru-RU" sz="3100" dirty="0" err="1" smtClean="0"/>
              <a:t>знаходиться</a:t>
            </a:r>
            <a:r>
              <a:rPr lang="ru-RU" sz="3100" dirty="0" smtClean="0"/>
              <a:t> в </a:t>
            </a:r>
            <a:r>
              <a:rPr lang="ru-RU" sz="3100" dirty="0" err="1" smtClean="0"/>
              <a:t>близькому</a:t>
            </a:r>
            <a:r>
              <a:rPr lang="ru-RU" sz="3100" dirty="0" smtClean="0"/>
              <a:t> </a:t>
            </a:r>
            <a:r>
              <a:rPr lang="ru-RU" sz="3100" dirty="0" err="1" smtClean="0"/>
              <a:t>спорідненні</a:t>
            </a:r>
            <a:r>
              <a:rPr lang="ru-RU" sz="3100" dirty="0" smtClean="0"/>
              <a:t> </a:t>
            </a:r>
            <a:r>
              <a:rPr lang="ru-RU" sz="3100" dirty="0" err="1" smtClean="0"/>
              <a:t>з</a:t>
            </a:r>
            <a:r>
              <a:rPr lang="ru-RU" sz="3100" dirty="0" smtClean="0"/>
              <a:t> </a:t>
            </a:r>
            <a:r>
              <a:rPr lang="ru-RU" sz="3100" dirty="0" err="1" smtClean="0"/>
              <a:t>творчістю</a:t>
            </a:r>
            <a:r>
              <a:rPr lang="ru-RU" sz="3100" dirty="0" smtClean="0"/>
              <a:t> </a:t>
            </a:r>
            <a:r>
              <a:rPr lang="ru-RU" sz="3100" dirty="0" err="1" smtClean="0"/>
              <a:t>в</a:t>
            </a:r>
            <a:r>
              <a:rPr lang="ru-RU" sz="3100" dirty="0" smtClean="0"/>
              <a:t> </a:t>
            </a:r>
            <a:r>
              <a:rPr lang="ru-RU" sz="3100" dirty="0" err="1" smtClean="0"/>
              <a:t>будь-якому</a:t>
            </a:r>
            <a:r>
              <a:rPr lang="ru-RU" sz="3100" dirty="0" smtClean="0"/>
              <a:t> </a:t>
            </a:r>
            <a:r>
              <a:rPr lang="ru-RU" sz="3100" dirty="0" err="1" smtClean="0"/>
              <a:t>іншому</a:t>
            </a:r>
            <a:r>
              <a:rPr lang="ru-RU" sz="3100" dirty="0" smtClean="0"/>
              <a:t> </a:t>
            </a:r>
            <a:r>
              <a:rPr lang="ru-RU" sz="3100" dirty="0" err="1" smtClean="0"/>
              <a:t>виді</a:t>
            </a:r>
            <a:r>
              <a:rPr lang="ru-RU" sz="3100" dirty="0" smtClean="0"/>
              <a:t> </a:t>
            </a:r>
            <a:r>
              <a:rPr lang="ru-RU" sz="3100" dirty="0" err="1" smtClean="0"/>
              <a:t>людської</a:t>
            </a:r>
            <a:r>
              <a:rPr lang="ru-RU" sz="3100" dirty="0" smtClean="0"/>
              <a:t> </a:t>
            </a:r>
            <a:r>
              <a:rPr lang="ru-RU" sz="3100" dirty="0" err="1" smtClean="0"/>
              <a:t>діяльності</a:t>
            </a:r>
            <a:r>
              <a:rPr lang="ru-RU" sz="3100" dirty="0" smtClean="0"/>
              <a:t>. </a:t>
            </a:r>
            <a:r>
              <a:rPr lang="ru-RU" sz="3100" dirty="0" err="1" smtClean="0"/>
              <a:t>Праця</a:t>
            </a:r>
            <a:r>
              <a:rPr lang="ru-RU" sz="3100" dirty="0" smtClean="0"/>
              <a:t> </a:t>
            </a:r>
            <a:r>
              <a:rPr lang="ru-RU" sz="3100" dirty="0" err="1" smtClean="0"/>
              <a:t>з</a:t>
            </a:r>
            <a:r>
              <a:rPr lang="ru-RU" sz="3100" dirty="0" smtClean="0"/>
              <a:t> </a:t>
            </a:r>
            <a:r>
              <a:rPr lang="ru-RU" sz="3100" dirty="0" err="1" smtClean="0"/>
              <a:t>виконання</a:t>
            </a:r>
            <a:r>
              <a:rPr lang="ru-RU" sz="3100" dirty="0" smtClean="0"/>
              <a:t> </a:t>
            </a:r>
            <a:r>
              <a:rPr lang="ru-RU" sz="3100" dirty="0" err="1" smtClean="0"/>
              <a:t>зачісок</a:t>
            </a:r>
            <a:r>
              <a:rPr lang="ru-RU" sz="3100" dirty="0" smtClean="0"/>
              <a:t> </a:t>
            </a:r>
            <a:r>
              <a:rPr lang="ru-RU" sz="3100" dirty="0" err="1" smtClean="0"/>
              <a:t>і</a:t>
            </a:r>
            <a:r>
              <a:rPr lang="ru-RU" sz="3100" dirty="0" smtClean="0"/>
              <a:t> </a:t>
            </a:r>
            <a:r>
              <a:rPr lang="ru-RU" sz="3100" dirty="0" err="1" smtClean="0"/>
              <a:t>стрижок</a:t>
            </a:r>
            <a:r>
              <a:rPr lang="ru-RU" sz="3100" dirty="0" smtClean="0"/>
              <a:t> по </a:t>
            </a:r>
            <a:r>
              <a:rPr lang="ru-RU" sz="3100" dirty="0" err="1" smtClean="0"/>
              <a:t>суті</a:t>
            </a:r>
            <a:r>
              <a:rPr lang="ru-RU" sz="3100" dirty="0" smtClean="0"/>
              <a:t> </a:t>
            </a:r>
            <a:r>
              <a:rPr lang="ru-RU" sz="3100" dirty="0" err="1" smtClean="0"/>
              <a:t>своїй</a:t>
            </a:r>
            <a:r>
              <a:rPr lang="ru-RU" sz="3100" dirty="0" smtClean="0"/>
              <a:t> </a:t>
            </a:r>
            <a:r>
              <a:rPr lang="ru-RU" sz="3100" dirty="0" err="1" smtClean="0"/>
              <a:t>ближче</a:t>
            </a:r>
            <a:r>
              <a:rPr lang="ru-RU" sz="3100" dirty="0" smtClean="0"/>
              <a:t> </a:t>
            </a:r>
            <a:r>
              <a:rPr lang="ru-RU" sz="3100" dirty="0" err="1" smtClean="0"/>
              <a:t>всього</a:t>
            </a:r>
            <a:r>
              <a:rPr lang="ru-RU" sz="3100" dirty="0" smtClean="0"/>
              <a:t> до </a:t>
            </a:r>
            <a:r>
              <a:rPr lang="ru-RU" sz="3100" dirty="0" err="1" smtClean="0"/>
              <a:t>мистецтва</a:t>
            </a:r>
            <a:r>
              <a:rPr lang="ru-RU" sz="3100" dirty="0" smtClean="0"/>
              <a:t> </a:t>
            </a:r>
            <a:r>
              <a:rPr lang="ru-RU" sz="3100" dirty="0" smtClean="0"/>
              <a:t>скульптора </a:t>
            </a:r>
            <a:r>
              <a:rPr lang="ru-RU" sz="3100" dirty="0" err="1" smtClean="0"/>
              <a:t>або</a:t>
            </a:r>
            <a:r>
              <a:rPr lang="ru-RU" sz="3100" dirty="0" smtClean="0"/>
              <a:t> художника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3314" name="Picture 2" descr="C:\Users\Men\Desktop\зум 2022 16 група\Без названия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071810"/>
            <a:ext cx="4752991" cy="3560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857232"/>
            <a:ext cx="7498080" cy="539116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/>
              <a:t>ВАЖЛИВО!!!</a:t>
            </a:r>
          </a:p>
          <a:p>
            <a:pPr>
              <a:buNone/>
            </a:pPr>
            <a:r>
              <a:rPr lang="ru-RU" b="1" dirty="0" err="1" smtClean="0"/>
              <a:t>Зачіска</a:t>
            </a:r>
            <a:r>
              <a:rPr lang="ru-RU" b="1" dirty="0" smtClean="0"/>
              <a:t> 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та ж скульптура </a:t>
            </a:r>
            <a:r>
              <a:rPr lang="ru-RU" dirty="0" err="1" smtClean="0"/>
              <a:t>і</a:t>
            </a:r>
            <a:r>
              <a:rPr lang="ru-RU" dirty="0" smtClean="0"/>
              <a:t> вона </a:t>
            </a:r>
            <a:r>
              <a:rPr lang="ru-RU" dirty="0" err="1" smtClean="0"/>
              <a:t>сприяє</a:t>
            </a:r>
            <a:r>
              <a:rPr lang="ru-RU" dirty="0" smtClean="0"/>
              <a:t> </a:t>
            </a:r>
            <a:r>
              <a:rPr lang="ru-RU" dirty="0" err="1" smtClean="0"/>
              <a:t>створенню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художнього</a:t>
            </a:r>
            <a:r>
              <a:rPr lang="ru-RU" dirty="0" smtClean="0"/>
              <a:t> образу. Для того </a:t>
            </a:r>
            <a:r>
              <a:rPr lang="ru-RU" dirty="0" err="1" smtClean="0"/>
              <a:t>щоб</a:t>
            </a:r>
            <a:r>
              <a:rPr lang="ru-RU" dirty="0" smtClean="0"/>
              <a:t> бути хорошим </a:t>
            </a:r>
            <a:r>
              <a:rPr lang="ru-RU" dirty="0" err="1" smtClean="0"/>
              <a:t>перукарем</a:t>
            </a:r>
            <a:r>
              <a:rPr lang="ru-RU" dirty="0" smtClean="0"/>
              <a:t>, </a:t>
            </a:r>
            <a:r>
              <a:rPr lang="ru-RU" dirty="0" err="1" smtClean="0"/>
              <a:t>недостатньо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вивчити</a:t>
            </a:r>
            <a:r>
              <a:rPr lang="ru-RU" dirty="0" smtClean="0"/>
              <a:t> </a:t>
            </a:r>
            <a:r>
              <a:rPr lang="ru-RU" dirty="0" err="1" smtClean="0"/>
              <a:t>технологічну</a:t>
            </a:r>
            <a:r>
              <a:rPr lang="ru-RU" dirty="0" smtClean="0"/>
              <a:t> сторону </a:t>
            </a:r>
            <a:r>
              <a:rPr lang="ru-RU" dirty="0" err="1" smtClean="0"/>
              <a:t>виконуваних</a:t>
            </a:r>
            <a:r>
              <a:rPr lang="ru-RU" dirty="0" smtClean="0"/>
              <a:t> </a:t>
            </a:r>
            <a:r>
              <a:rPr lang="ru-RU" dirty="0" err="1" smtClean="0"/>
              <a:t>робіт</a:t>
            </a:r>
            <a:r>
              <a:rPr lang="ru-RU" dirty="0" smtClean="0"/>
              <a:t>, </a:t>
            </a:r>
            <a:r>
              <a:rPr lang="ru-RU" dirty="0" err="1" smtClean="0"/>
              <a:t>оволодіти</a:t>
            </a:r>
            <a:r>
              <a:rPr lang="ru-RU" dirty="0" smtClean="0"/>
              <a:t> </a:t>
            </a:r>
            <a:r>
              <a:rPr lang="ru-RU" dirty="0" err="1" smtClean="0"/>
              <a:t>необхідними</a:t>
            </a:r>
            <a:r>
              <a:rPr lang="ru-RU" dirty="0" smtClean="0"/>
              <a:t> </a:t>
            </a:r>
            <a:r>
              <a:rPr lang="ru-RU" dirty="0" err="1" smtClean="0"/>
              <a:t>навичками</a:t>
            </a:r>
            <a:r>
              <a:rPr lang="ru-RU" dirty="0" smtClean="0"/>
              <a:t>, </a:t>
            </a:r>
            <a:r>
              <a:rPr lang="ru-RU" dirty="0" err="1" smtClean="0"/>
              <a:t>потрібно</a:t>
            </a:r>
            <a:r>
              <a:rPr lang="ru-RU" dirty="0" smtClean="0"/>
              <a:t> </a:t>
            </a:r>
            <a:r>
              <a:rPr lang="ru-RU" dirty="0" err="1" smtClean="0"/>
              <a:t>розвивати</a:t>
            </a:r>
            <a:r>
              <a:rPr lang="ru-RU" dirty="0" smtClean="0"/>
              <a:t> в </a:t>
            </a:r>
            <a:r>
              <a:rPr lang="ru-RU" dirty="0" err="1" smtClean="0"/>
              <a:t>собі</a:t>
            </a:r>
            <a:r>
              <a:rPr lang="ru-RU" dirty="0" smtClean="0"/>
              <a:t> </a:t>
            </a:r>
            <a:r>
              <a:rPr lang="ru-RU" dirty="0" err="1" smtClean="0"/>
              <a:t>естетичні</a:t>
            </a:r>
            <a:r>
              <a:rPr lang="ru-RU" dirty="0" smtClean="0"/>
              <a:t> </a:t>
            </a:r>
            <a:r>
              <a:rPr lang="ru-RU" dirty="0" err="1" smtClean="0"/>
              <a:t>почуття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мислити</a:t>
            </a:r>
            <a:r>
              <a:rPr lang="ru-RU" dirty="0" smtClean="0"/>
              <a:t> </a:t>
            </a:r>
            <a:r>
              <a:rPr lang="ru-RU" dirty="0" err="1" smtClean="0"/>
              <a:t>художніми</a:t>
            </a:r>
            <a:r>
              <a:rPr lang="ru-RU" dirty="0" smtClean="0"/>
              <a:t> образами, знати </a:t>
            </a:r>
            <a:r>
              <a:rPr lang="ru-RU" dirty="0" err="1" smtClean="0"/>
              <a:t>закони</a:t>
            </a:r>
            <a:r>
              <a:rPr lang="ru-RU" dirty="0" smtClean="0"/>
              <a:t> </a:t>
            </a:r>
            <a:r>
              <a:rPr lang="ru-RU" dirty="0" err="1" smtClean="0"/>
              <a:t>поєднання</a:t>
            </a:r>
            <a:r>
              <a:rPr lang="ru-RU" dirty="0" smtClean="0"/>
              <a:t> </a:t>
            </a:r>
            <a:r>
              <a:rPr lang="ru-RU" dirty="0" err="1" smtClean="0"/>
              <a:t>стилів</a:t>
            </a:r>
            <a:r>
              <a:rPr lang="ru-RU" dirty="0" smtClean="0"/>
              <a:t> та </a:t>
            </a:r>
            <a:r>
              <a:rPr lang="ru-RU" dirty="0" err="1" smtClean="0"/>
              <a:t>кольорів</a:t>
            </a:r>
            <a:r>
              <a:rPr lang="ru-RU" dirty="0" smtClean="0"/>
              <a:t> в </a:t>
            </a:r>
            <a:r>
              <a:rPr lang="ru-RU" dirty="0" err="1" smtClean="0"/>
              <a:t>одязі</a:t>
            </a:r>
            <a:r>
              <a:rPr lang="ru-RU" dirty="0" smtClean="0"/>
              <a:t> та </a:t>
            </a:r>
            <a:r>
              <a:rPr lang="ru-RU" dirty="0" err="1" smtClean="0"/>
              <a:t>зачісці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500042"/>
            <a:ext cx="7498080" cy="2624142"/>
          </a:xfrm>
        </p:spPr>
        <p:txBody>
          <a:bodyPr>
            <a:normAutofit/>
          </a:bodyPr>
          <a:lstStyle/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перукар</a:t>
            </a:r>
            <a:r>
              <a:rPr lang="ru-RU" dirty="0" smtClean="0"/>
              <a:t> </a:t>
            </a:r>
            <a:r>
              <a:rPr lang="ru-RU" dirty="0" err="1" smtClean="0"/>
              <a:t>добивається</a:t>
            </a:r>
            <a:r>
              <a:rPr lang="ru-RU" dirty="0" smtClean="0"/>
              <a:t> </a:t>
            </a:r>
            <a:r>
              <a:rPr lang="ru-RU" dirty="0" err="1" smtClean="0"/>
              <a:t>поєднання</a:t>
            </a:r>
            <a:r>
              <a:rPr lang="ru-RU" dirty="0" smtClean="0"/>
              <a:t> </a:t>
            </a:r>
            <a:r>
              <a:rPr lang="ru-RU" dirty="0" err="1" smtClean="0"/>
              <a:t>зачіски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зовнішністю</a:t>
            </a:r>
            <a:r>
              <a:rPr lang="ru-RU" dirty="0" smtClean="0"/>
              <a:t>, </a:t>
            </a:r>
            <a:r>
              <a:rPr lang="ru-RU" dirty="0" err="1" smtClean="0"/>
              <a:t>стильовим</a:t>
            </a:r>
            <a:r>
              <a:rPr lang="ru-RU" dirty="0" smtClean="0"/>
              <a:t> </a:t>
            </a:r>
            <a:r>
              <a:rPr lang="ru-RU" dirty="0" err="1" smtClean="0"/>
              <a:t>призначенням</a:t>
            </a:r>
            <a:r>
              <a:rPr lang="ru-RU" dirty="0" smtClean="0"/>
              <a:t>, </a:t>
            </a:r>
            <a:r>
              <a:rPr lang="ru-RU" dirty="0" err="1" smtClean="0"/>
              <a:t>одягом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макіяжем</a:t>
            </a:r>
            <a:r>
              <a:rPr lang="ru-RU" dirty="0" smtClean="0"/>
              <a:t>, </a:t>
            </a:r>
            <a:r>
              <a:rPr lang="ru-RU" dirty="0" err="1" smtClean="0"/>
              <a:t>тільки</a:t>
            </a:r>
            <a:r>
              <a:rPr lang="ru-RU" dirty="0" smtClean="0"/>
              <a:t> </a:t>
            </a:r>
            <a:r>
              <a:rPr lang="ru-RU" dirty="0" err="1" smtClean="0"/>
              <a:t>тоді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вважати</a:t>
            </a:r>
            <a:r>
              <a:rPr lang="ru-RU" dirty="0" smtClean="0"/>
              <a:t> свою роботу </a:t>
            </a:r>
            <a:r>
              <a:rPr lang="ru-RU" dirty="0" err="1" smtClean="0"/>
              <a:t>досконалою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2053" name="Picture 5" descr="C:\Users\Men\Desktop\зум 2022 16 група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248444"/>
            <a:ext cx="5000660" cy="3327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Роль </a:t>
            </a:r>
            <a:r>
              <a:rPr lang="ru-RU" dirty="0" err="1" smtClean="0"/>
              <a:t>перукаря</a:t>
            </a:r>
            <a:r>
              <a:rPr lang="ru-RU" dirty="0" smtClean="0"/>
              <a:t> у </a:t>
            </a:r>
            <a:r>
              <a:rPr lang="ru-RU" dirty="0" err="1" smtClean="0"/>
              <a:t>створенні</a:t>
            </a:r>
            <a:r>
              <a:rPr lang="ru-RU" dirty="0" smtClean="0"/>
              <a:t> </a:t>
            </a:r>
            <a:r>
              <a:rPr lang="ru-RU" dirty="0" err="1" smtClean="0"/>
              <a:t>загальної</a:t>
            </a:r>
            <a:r>
              <a:rPr lang="ru-RU" dirty="0" smtClean="0"/>
              <a:t> </a:t>
            </a:r>
            <a:r>
              <a:rPr lang="ru-RU" dirty="0" err="1" smtClean="0"/>
              <a:t>гармонії</a:t>
            </a:r>
            <a:r>
              <a:rPr lang="ru-RU" dirty="0" smtClean="0"/>
              <a:t> </a:t>
            </a:r>
            <a:r>
              <a:rPr lang="ru-RU" dirty="0" err="1" smtClean="0"/>
              <a:t>ліній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урахуванням</a:t>
            </a:r>
            <a:r>
              <a:rPr lang="ru-RU" dirty="0" smtClean="0"/>
              <a:t> </a:t>
            </a:r>
            <a:r>
              <a:rPr lang="ru-RU" dirty="0" err="1" smtClean="0"/>
              <a:t>індивідуальності</a:t>
            </a:r>
            <a:r>
              <a:rPr lang="ru-RU" dirty="0" smtClean="0"/>
              <a:t> </a:t>
            </a:r>
            <a:r>
              <a:rPr lang="ru-RU" dirty="0" err="1" smtClean="0"/>
              <a:t>клієнта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часом </a:t>
            </a:r>
            <a:r>
              <a:rPr lang="ru-RU" dirty="0" err="1" smtClean="0"/>
              <a:t>вирішальною</a:t>
            </a:r>
            <a:r>
              <a:rPr lang="ru-RU" dirty="0" smtClean="0"/>
              <a:t>. </a:t>
            </a:r>
            <a:r>
              <a:rPr lang="ru-RU" dirty="0" err="1" smtClean="0"/>
              <a:t>Кожна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удається</a:t>
            </a:r>
            <a:r>
              <a:rPr lang="ru-RU" dirty="0" smtClean="0"/>
              <a:t> до </a:t>
            </a:r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 smtClean="0"/>
              <a:t>перукаря</a:t>
            </a:r>
            <a:r>
              <a:rPr lang="ru-RU" dirty="0" smtClean="0"/>
              <a:t> в </a:t>
            </a:r>
            <a:r>
              <a:rPr lang="ru-RU" dirty="0" err="1" smtClean="0"/>
              <a:t>надії</a:t>
            </a:r>
            <a:r>
              <a:rPr lang="ru-RU" dirty="0" smtClean="0"/>
              <a:t> на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 </a:t>
            </a:r>
            <a:r>
              <a:rPr lang="ru-RU" dirty="0" err="1" smtClean="0"/>
              <a:t>сучасної</a:t>
            </a:r>
            <a:r>
              <a:rPr lang="ru-RU" dirty="0" smtClean="0"/>
              <a:t> </a:t>
            </a:r>
            <a:r>
              <a:rPr lang="ru-RU" dirty="0" err="1" smtClean="0"/>
              <a:t>моди</a:t>
            </a:r>
            <a:r>
              <a:rPr lang="ru-RU" dirty="0" smtClean="0"/>
              <a:t>, </a:t>
            </a:r>
            <a:r>
              <a:rPr lang="ru-RU" dirty="0" err="1" smtClean="0"/>
              <a:t>професійного</a:t>
            </a:r>
            <a:r>
              <a:rPr lang="ru-RU" dirty="0" smtClean="0"/>
              <a:t> </a:t>
            </a:r>
            <a:r>
              <a:rPr lang="ru-RU" dirty="0" err="1" smtClean="0"/>
              <a:t>досвіду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особистого</a:t>
            </a:r>
            <a:r>
              <a:rPr lang="ru-RU" dirty="0" smtClean="0"/>
              <a:t> смаку створить </a:t>
            </a:r>
            <a:r>
              <a:rPr lang="ru-RU" dirty="0" err="1" smtClean="0"/>
              <a:t>витончену</a:t>
            </a:r>
            <a:r>
              <a:rPr lang="ru-RU" dirty="0" smtClean="0"/>
              <a:t> </a:t>
            </a:r>
            <a:r>
              <a:rPr lang="ru-RU" dirty="0" err="1" smtClean="0"/>
              <a:t>зачіску</a:t>
            </a:r>
            <a:r>
              <a:rPr lang="ru-RU" dirty="0" smtClean="0"/>
              <a:t>. </a:t>
            </a:r>
            <a:r>
              <a:rPr lang="ru-RU" dirty="0" err="1" smtClean="0"/>
              <a:t>Саме</a:t>
            </a:r>
            <a:r>
              <a:rPr lang="ru-RU" dirty="0" smtClean="0"/>
              <a:t> тому </a:t>
            </a:r>
            <a:r>
              <a:rPr lang="ru-RU" dirty="0" err="1" smtClean="0"/>
              <a:t>професію</a:t>
            </a:r>
            <a:r>
              <a:rPr lang="ru-RU" dirty="0" smtClean="0"/>
              <a:t> </a:t>
            </a:r>
            <a:r>
              <a:rPr lang="ru-RU" dirty="0" err="1" smtClean="0"/>
              <a:t>перукаря</a:t>
            </a:r>
            <a:r>
              <a:rPr lang="ru-RU" dirty="0" smtClean="0"/>
              <a:t> </a:t>
            </a:r>
            <a:r>
              <a:rPr lang="ru-RU" dirty="0" err="1" smtClean="0"/>
              <a:t>повинні</a:t>
            </a:r>
            <a:r>
              <a:rPr lang="ru-RU" dirty="0" smtClean="0"/>
              <a:t> </a:t>
            </a:r>
            <a:r>
              <a:rPr lang="ru-RU" dirty="0" err="1" smtClean="0"/>
              <a:t>вибирати</a:t>
            </a:r>
            <a:r>
              <a:rPr lang="ru-RU" dirty="0" smtClean="0"/>
              <a:t> люди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творчою</a:t>
            </a:r>
            <a:r>
              <a:rPr lang="ru-RU" dirty="0" smtClean="0"/>
              <a:t> натурою та </a:t>
            </a:r>
            <a:r>
              <a:rPr lang="ru-RU" dirty="0" err="1" smtClean="0"/>
              <a:t>достатньо</a:t>
            </a:r>
            <a:r>
              <a:rPr lang="ru-RU" dirty="0" smtClean="0"/>
              <a:t> </a:t>
            </a:r>
            <a:r>
              <a:rPr lang="ru-RU" dirty="0" err="1" smtClean="0"/>
              <a:t>розвинутим</a:t>
            </a:r>
            <a:r>
              <a:rPr lang="ru-RU" dirty="0" smtClean="0"/>
              <a:t> </a:t>
            </a:r>
            <a:r>
              <a:rPr lang="ru-RU" dirty="0" err="1" smtClean="0"/>
              <a:t>естетичним</a:t>
            </a:r>
            <a:r>
              <a:rPr lang="ru-RU" dirty="0" smtClean="0"/>
              <a:t> смаком.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Професія</a:t>
            </a:r>
            <a:r>
              <a:rPr lang="ru-RU" dirty="0" smtClean="0"/>
              <a:t> </a:t>
            </a:r>
            <a:r>
              <a:rPr lang="ru-RU" dirty="0" err="1" smtClean="0"/>
              <a:t>перукар</a:t>
            </a:r>
            <a:r>
              <a:rPr lang="ru-RU" dirty="0" smtClean="0"/>
              <a:t> </a:t>
            </a:r>
            <a:r>
              <a:rPr lang="ru-RU" dirty="0" err="1" smtClean="0"/>
              <a:t>чудова</a:t>
            </a:r>
            <a:r>
              <a:rPr lang="ru-RU" dirty="0" smtClean="0"/>
              <a:t> </a:t>
            </a:r>
            <a:r>
              <a:rPr lang="ru-RU" dirty="0" err="1" smtClean="0"/>
              <a:t>тим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майстер</a:t>
            </a:r>
            <a:r>
              <a:rPr lang="ru-RU" dirty="0" smtClean="0"/>
              <a:t>, </a:t>
            </a:r>
            <a:r>
              <a:rPr lang="ru-RU" dirty="0" err="1" smtClean="0"/>
              <a:t>виконуючи</a:t>
            </a:r>
            <a:r>
              <a:rPr lang="ru-RU" dirty="0" smtClean="0"/>
              <a:t> свою роботу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душею</a:t>
            </a:r>
            <a:r>
              <a:rPr lang="ru-RU" dirty="0" smtClean="0"/>
              <a:t>, </a:t>
            </a:r>
            <a:r>
              <a:rPr lang="ru-RU" dirty="0" err="1" smtClean="0"/>
              <a:t>дарує</a:t>
            </a:r>
            <a:r>
              <a:rPr lang="ru-RU" dirty="0" smtClean="0"/>
              <a:t> </a:t>
            </a:r>
            <a:r>
              <a:rPr lang="ru-RU" dirty="0" err="1" smtClean="0"/>
              <a:t>радість</a:t>
            </a:r>
            <a:r>
              <a:rPr lang="ru-RU" dirty="0" smtClean="0"/>
              <a:t> не </a:t>
            </a:r>
            <a:r>
              <a:rPr lang="ru-RU" dirty="0" err="1" smtClean="0"/>
              <a:t>тільки</a:t>
            </a:r>
            <a:r>
              <a:rPr lang="ru-RU" dirty="0" smtClean="0"/>
              <a:t> людям, </a:t>
            </a:r>
            <a:r>
              <a:rPr lang="ru-RU" dirty="0" err="1" smtClean="0"/>
              <a:t>але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сам </a:t>
            </a:r>
            <a:r>
              <a:rPr lang="ru-RU" dirty="0" err="1" smtClean="0"/>
              <a:t>отримує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величезне</a:t>
            </a:r>
            <a:r>
              <a:rPr lang="ru-RU" dirty="0" smtClean="0"/>
              <a:t> </a:t>
            </a:r>
            <a:r>
              <a:rPr lang="ru-RU" dirty="0" err="1" smtClean="0"/>
              <a:t>задоволення</a:t>
            </a:r>
            <a:r>
              <a:rPr lang="ru-RU" dirty="0" smtClean="0"/>
              <a:t>. Краса, як </a:t>
            </a:r>
            <a:r>
              <a:rPr lang="ru-RU" dirty="0" err="1" smtClean="0"/>
              <a:t>відомо</a:t>
            </a:r>
            <a:r>
              <a:rPr lang="ru-RU" dirty="0" smtClean="0"/>
              <a:t>, </a:t>
            </a:r>
            <a:r>
              <a:rPr lang="ru-RU" dirty="0" err="1" smtClean="0"/>
              <a:t>врятує</a:t>
            </a:r>
            <a:r>
              <a:rPr lang="ru-RU" dirty="0" smtClean="0"/>
              <a:t> </a:t>
            </a:r>
            <a:r>
              <a:rPr lang="ru-RU" dirty="0" err="1" smtClean="0"/>
              <a:t>світ</a:t>
            </a:r>
            <a:r>
              <a:rPr lang="ru-RU" dirty="0" smtClean="0"/>
              <a:t>, а хороший </a:t>
            </a:r>
            <a:r>
              <a:rPr lang="ru-RU" dirty="0" err="1" smtClean="0"/>
              <a:t>перукар</a:t>
            </a:r>
            <a:r>
              <a:rPr lang="ru-RU" dirty="0" smtClean="0"/>
              <a:t> </a:t>
            </a:r>
            <a:r>
              <a:rPr lang="ru-RU" dirty="0" err="1" smtClean="0"/>
              <a:t>завжди</a:t>
            </a:r>
            <a:r>
              <a:rPr lang="ru-RU" dirty="0" smtClean="0"/>
              <a:t> буде </a:t>
            </a:r>
            <a:r>
              <a:rPr lang="ru-RU" dirty="0" err="1" smtClean="0"/>
              <a:t>дарувати</a:t>
            </a:r>
            <a:r>
              <a:rPr lang="ru-RU" dirty="0" smtClean="0"/>
              <a:t> людям </a:t>
            </a:r>
            <a:r>
              <a:rPr lang="ru-RU" dirty="0" err="1" smtClean="0"/>
              <a:t>тільки</a:t>
            </a:r>
            <a:r>
              <a:rPr lang="ru-RU" dirty="0" smtClean="0"/>
              <a:t> красу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неповторне</a:t>
            </a:r>
            <a:r>
              <a:rPr lang="ru-RU" dirty="0" smtClean="0"/>
              <a:t> </a:t>
            </a:r>
            <a:r>
              <a:rPr lang="ru-RU" dirty="0" err="1" smtClean="0"/>
              <a:t>мистецтво</a:t>
            </a:r>
            <a:r>
              <a:rPr lang="ru-RU" dirty="0" smtClean="0"/>
              <a:t>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241</TotalTime>
  <Words>447</Words>
  <PresentationFormat>Экран (4:3)</PresentationFormat>
  <Paragraphs>29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Що таке перукарська справа?</vt:lpstr>
      <vt:lpstr>Слайд 2</vt:lpstr>
      <vt:lpstr>Слайд 3</vt:lpstr>
      <vt:lpstr>Слово перукар в перекладі означає “Майстер, що робить перуки”.  </vt:lpstr>
      <vt:lpstr>Перукарське мистецтво об’єднує декілька основних прийомів роботи з волоссям: миття,  </vt:lpstr>
      <vt:lpstr>Сушка та укладання </vt:lpstr>
      <vt:lpstr>Стрижка  </vt:lpstr>
      <vt:lpstr>Хімічна завивка</vt:lpstr>
      <vt:lpstr> Фарбування </vt:lpstr>
      <vt:lpstr>Зачіска</vt:lpstr>
      <vt:lpstr>Цікавий факт</vt:lpstr>
      <vt:lpstr>Слайд 12</vt:lpstr>
      <vt:lpstr>Слайд 13</vt:lpstr>
      <vt:lpstr>Слайд 14</vt:lpstr>
      <vt:lpstr>Слайд 15</vt:lpstr>
      <vt:lpstr>Творчий процес створення зачісок і стрижок знаходиться в близькому спорідненні з творчістю в будь-якому іншому виді людської діяльності. Праця з виконання зачісок і стрижок по суті своїй ближче всього до мистецтва скульптора або художника 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 таке перукарська справа?</dc:title>
  <dc:creator>Аня</dc:creator>
  <cp:lastModifiedBy>Men</cp:lastModifiedBy>
  <cp:revision>48</cp:revision>
  <dcterms:created xsi:type="dcterms:W3CDTF">2022-09-01T09:06:05Z</dcterms:created>
  <dcterms:modified xsi:type="dcterms:W3CDTF">2022-09-01T15:34:02Z</dcterms:modified>
</cp:coreProperties>
</file>