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67A477-4748-40DF-A401-CF454C3D6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E7FFE67-965A-48BC-B253-8DB0061A5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63CB88-39BE-4B06-8C80-2A3B511B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E47B5CB-A63F-4833-921E-A510D99FE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6FED0EC-4D05-4046-82C6-3FFC58EA9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780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F93C3B-6880-4C52-ABF5-6E9806DF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3B23B95-F888-4BC6-891A-E45CFF76C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AC07AE8-EC64-4549-BECC-0CB26F211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1BC9162-70C1-43FA-87AB-94BA937F8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2F16394-FE5E-4851-B0B4-83FFD60F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0039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C45355E-D783-4F3F-BAB9-F01E634AA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BD69281-BCBD-4ECC-9E52-8E5E88FF5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747FDDB-BF0E-4B46-9C02-6A6D17D6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6C980E7-CF30-4D6B-BDF8-DFB95B1CD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3F1894-BAAC-4A01-B65F-C3D3E1EF6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655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1D8B22-F0A1-455C-9682-24DB987F0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4BF7609-1830-4DCC-8DAD-0F9540314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7B0892F-9C08-434D-AA12-906FB7825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E4070A2-23F9-4131-8153-3C532CED2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D2BF047-EAAB-45CF-8A97-2C731D87E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706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19FBD-777F-4B30-B726-E2E219AF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25CF323-4EDE-4727-A4AD-242920A8B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775785E-FB08-40C5-8A0C-14C7A72C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9364C9E-97CD-4D16-A6EA-A51797D1F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EBC48D7-0BC1-41CA-81AF-6B219034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734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229270-1470-4DA7-888D-384179485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D0B8B9-E671-44E3-89DB-FB7E324A4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C79EFD6-2BD9-47F7-9317-B69A8DC29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CE65E13-93A4-4E46-8B9A-F32FD45AE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A1C74A-459B-4EE7-A0C6-05F4B504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4CE9385-E22B-4DEF-9B40-F4FEC86F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745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651B7F-EDB2-4B90-8839-77025A107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16E811E-B07C-4F60-9684-2480EB4A8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BB95A3E-7212-48D2-9A46-6ED462C73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B854EA1-3C0E-4B5D-9675-0002BDA51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DD6A8E8-892A-4DA6-B4CE-242B21007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C628440-396C-4928-89C0-122902601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D9E89FF-C952-43AC-AA02-6AEE17FD6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AA7EF5ED-4B7A-47EC-8E31-8C87A06AC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80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74C60-8357-49DE-9AAB-6E8C47675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5737818-10F4-4C1F-A301-79B3F42B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AF5FFAA-D960-4D35-A7D5-A9EC61B1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7BB864F-766C-4865-9771-6111B7AE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4250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4E570F7-ABD3-4606-9D29-4A28D6B3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C32A45A-140C-48C1-A773-D66CE105D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1E11F57-B207-4A70-B2DC-44CA9540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60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C0D19-0AA7-4883-AAD9-CF8D11CD5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3B768DB-5026-4E8B-8D7A-C68A95279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624C1CB-E5E2-40CD-B25B-6881C086A8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0DFC378-8087-4734-8553-E00045145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C05E52B-CDE1-4A69-B486-88A525AE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FD035B0-6AA6-4093-9297-0F067415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64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66033-8A2D-4FAA-BAC1-BA401329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CD6D5AB-065B-47CE-B9A8-0A7131FC4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7535B09-443A-4755-BE5D-429D94121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94AAED9-D895-4F7D-8508-29BEA814E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871FB0F-850A-45E2-843D-7FC0A9600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2151885-E809-43CF-ADB5-8761F66B7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180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1B0C0AF-40E7-4D2D-A6DA-F1E041DBA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C4D864B-59D7-48CF-9C8A-EDBFA0FA6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3114701-3F11-4722-8C63-1EB26F091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A1A4C-F5A5-477E-A7CA-96FDE2C30A4E}" type="datetimeFigureOut">
              <a:rPr lang="uk-UA" smtClean="0"/>
              <a:t>01.09.2022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3C6B7E2-216D-425F-83B1-0BF00240E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54CAFE9-3423-4681-B90B-C81C115AB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7D557-2540-405B-AB43-0915E3C467C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548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7D47A4-C308-49D2-A9D8-AD0BFBB152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solidFill>
                  <a:srgbClr val="FF0000"/>
                </a:solidFill>
                <a:latin typeface="Arial Black" panose="020B0A04020102020204" pitchFamily="34" charset="0"/>
              </a:rPr>
              <a:t>Раціональні вирази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A862958-CB4B-4EEB-BA3E-7BF156DD41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800" b="1" dirty="0">
                <a:latin typeface="Comic Sans MS" panose="030F0702030302020204" pitchFamily="66" charset="0"/>
              </a:rPr>
              <a:t>Повторення вивченого матеріалу у 8 класі </a:t>
            </a:r>
          </a:p>
        </p:txBody>
      </p:sp>
    </p:spTree>
    <p:extLst>
      <p:ext uri="{BB962C8B-B14F-4D97-AF65-F5344CB8AC3E}">
        <p14:creationId xmlns:p14="http://schemas.microsoft.com/office/powerpoint/2010/main" val="280987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DF2F-5415-4D2E-9438-3F8D279C5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3BC5973A-78F0-4BD4-834C-DAAE51894B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836" y="365125"/>
            <a:ext cx="8805564" cy="6127750"/>
          </a:xfrm>
        </p:spPr>
      </p:pic>
    </p:spTree>
    <p:extLst>
      <p:ext uri="{BB962C8B-B14F-4D97-AF65-F5344CB8AC3E}">
        <p14:creationId xmlns:p14="http://schemas.microsoft.com/office/powerpoint/2010/main" val="957895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A11A35-69F9-4DBD-B18C-D2C29042D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E61696F7-6AD2-4566-95B7-C41DA9C3B6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94" y="331390"/>
            <a:ext cx="7990449" cy="5992837"/>
          </a:xfrm>
        </p:spPr>
      </p:pic>
    </p:spTree>
    <p:extLst>
      <p:ext uri="{BB962C8B-B14F-4D97-AF65-F5344CB8AC3E}">
        <p14:creationId xmlns:p14="http://schemas.microsoft.com/office/powerpoint/2010/main" val="2457681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D559F-2FDE-4052-ACF4-341A9A7E3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99465A66-0B27-4DD6-94AE-7759C2B57E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365124"/>
            <a:ext cx="8543339" cy="6270345"/>
          </a:xfrm>
        </p:spPr>
      </p:pic>
    </p:spTree>
    <p:extLst>
      <p:ext uri="{BB962C8B-B14F-4D97-AF65-F5344CB8AC3E}">
        <p14:creationId xmlns:p14="http://schemas.microsoft.com/office/powerpoint/2010/main" val="118699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1259C-8EA7-4296-A5A9-37D1EFE92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C43DD19-CBAB-40A9-8A57-3B27E478E1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701" y="267920"/>
            <a:ext cx="8299940" cy="6224955"/>
          </a:xfrm>
        </p:spPr>
      </p:pic>
    </p:spTree>
    <p:extLst>
      <p:ext uri="{BB962C8B-B14F-4D97-AF65-F5344CB8AC3E}">
        <p14:creationId xmlns:p14="http://schemas.microsoft.com/office/powerpoint/2010/main" val="1973237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B4012-5A64-43BC-BB45-860EF068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32D4DD0-605E-42A7-9AB3-61B33B90A4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01" y="478301"/>
            <a:ext cx="8331478" cy="6248608"/>
          </a:xfrm>
        </p:spPr>
      </p:pic>
    </p:spTree>
    <p:extLst>
      <p:ext uri="{BB962C8B-B14F-4D97-AF65-F5344CB8AC3E}">
        <p14:creationId xmlns:p14="http://schemas.microsoft.com/office/powerpoint/2010/main" val="4248427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Широкий екран</PresentationFormat>
  <Paragraphs>2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Comic Sans MS</vt:lpstr>
      <vt:lpstr>Тема Office</vt:lpstr>
      <vt:lpstr>Раціональні вирази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Раціональні вирази </dc:title>
  <dc:creator>Svitlana Tymoshenko</dc:creator>
  <cp:lastModifiedBy>Svitlana Tymoshenko</cp:lastModifiedBy>
  <cp:revision>1</cp:revision>
  <dcterms:created xsi:type="dcterms:W3CDTF">2022-09-01T16:47:41Z</dcterms:created>
  <dcterms:modified xsi:type="dcterms:W3CDTF">2022-09-01T16:51:44Z</dcterms:modified>
</cp:coreProperties>
</file>