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6EEFB5-CBB3-49A1-B6A0-97A6B7F480B5}"/>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54E08AE6-8F77-4C8C-BB16-C0A8CD8602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E1DA614D-9FA7-4C53-8B56-36BF3697CF6C}"/>
              </a:ext>
            </a:extLst>
          </p:cNvPr>
          <p:cNvSpPr>
            <a:spLocks noGrp="1"/>
          </p:cNvSpPr>
          <p:nvPr>
            <p:ph type="dt" sz="half" idx="10"/>
          </p:nvPr>
        </p:nvSpPr>
        <p:spPr/>
        <p:txBody>
          <a:bodyPr/>
          <a:lstStyle/>
          <a:p>
            <a:fld id="{7B2E1B12-F5E8-47B0-99FA-93F6147A8825}" type="datetimeFigureOut">
              <a:rPr lang="uk-UA" smtClean="0"/>
              <a:t>03.09.2022</a:t>
            </a:fld>
            <a:endParaRPr lang="uk-UA"/>
          </a:p>
        </p:txBody>
      </p:sp>
      <p:sp>
        <p:nvSpPr>
          <p:cNvPr id="5" name="Місце для нижнього колонтитула 4">
            <a:extLst>
              <a:ext uri="{FF2B5EF4-FFF2-40B4-BE49-F238E27FC236}">
                <a16:creationId xmlns:a16="http://schemas.microsoft.com/office/drawing/2014/main" id="{EB0EE12B-8132-44A3-8E80-A0BA2CD721D3}"/>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22B60C9F-A6FB-423F-9C61-7C0E3B3BF6F8}"/>
              </a:ext>
            </a:extLst>
          </p:cNvPr>
          <p:cNvSpPr>
            <a:spLocks noGrp="1"/>
          </p:cNvSpPr>
          <p:nvPr>
            <p:ph type="sldNum" sz="quarter" idx="12"/>
          </p:nvPr>
        </p:nvSpPr>
        <p:spPr/>
        <p:txBody>
          <a:bodyPr/>
          <a:lstStyle/>
          <a:p>
            <a:fld id="{5E439A7A-AFA9-4365-AC3B-27CC22553FE2}" type="slidenum">
              <a:rPr lang="uk-UA" smtClean="0"/>
              <a:t>‹№›</a:t>
            </a:fld>
            <a:endParaRPr lang="uk-UA"/>
          </a:p>
        </p:txBody>
      </p:sp>
    </p:spTree>
    <p:extLst>
      <p:ext uri="{BB962C8B-B14F-4D97-AF65-F5344CB8AC3E}">
        <p14:creationId xmlns:p14="http://schemas.microsoft.com/office/powerpoint/2010/main" val="3066636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48DD4E-605F-4803-9A8D-37F6017D001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F0998E29-85B6-49F3-B857-00A9B842B1EC}"/>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7A7578B-10B5-44AD-9EF6-8875C56D55DC}"/>
              </a:ext>
            </a:extLst>
          </p:cNvPr>
          <p:cNvSpPr>
            <a:spLocks noGrp="1"/>
          </p:cNvSpPr>
          <p:nvPr>
            <p:ph type="dt" sz="half" idx="10"/>
          </p:nvPr>
        </p:nvSpPr>
        <p:spPr/>
        <p:txBody>
          <a:bodyPr/>
          <a:lstStyle/>
          <a:p>
            <a:fld id="{7B2E1B12-F5E8-47B0-99FA-93F6147A8825}" type="datetimeFigureOut">
              <a:rPr lang="uk-UA" smtClean="0"/>
              <a:t>03.09.2022</a:t>
            </a:fld>
            <a:endParaRPr lang="uk-UA"/>
          </a:p>
        </p:txBody>
      </p:sp>
      <p:sp>
        <p:nvSpPr>
          <p:cNvPr id="5" name="Місце для нижнього колонтитула 4">
            <a:extLst>
              <a:ext uri="{FF2B5EF4-FFF2-40B4-BE49-F238E27FC236}">
                <a16:creationId xmlns:a16="http://schemas.microsoft.com/office/drawing/2014/main" id="{907B4D31-EA7A-4443-B765-623FF94CA2B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54DE661-6D48-4B83-A95F-17824BB51212}"/>
              </a:ext>
            </a:extLst>
          </p:cNvPr>
          <p:cNvSpPr>
            <a:spLocks noGrp="1"/>
          </p:cNvSpPr>
          <p:nvPr>
            <p:ph type="sldNum" sz="quarter" idx="12"/>
          </p:nvPr>
        </p:nvSpPr>
        <p:spPr/>
        <p:txBody>
          <a:bodyPr/>
          <a:lstStyle/>
          <a:p>
            <a:fld id="{5E439A7A-AFA9-4365-AC3B-27CC22553FE2}" type="slidenum">
              <a:rPr lang="uk-UA" smtClean="0"/>
              <a:t>‹№›</a:t>
            </a:fld>
            <a:endParaRPr lang="uk-UA"/>
          </a:p>
        </p:txBody>
      </p:sp>
    </p:spTree>
    <p:extLst>
      <p:ext uri="{BB962C8B-B14F-4D97-AF65-F5344CB8AC3E}">
        <p14:creationId xmlns:p14="http://schemas.microsoft.com/office/powerpoint/2010/main" val="1202575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CE028C54-B9BA-44E9-A285-0AEA7EB19ED4}"/>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BD84619B-7DB6-4283-A4C0-FABF54FA5C20}"/>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501DB70F-F70D-418E-84BF-83130B72F21F}"/>
              </a:ext>
            </a:extLst>
          </p:cNvPr>
          <p:cNvSpPr>
            <a:spLocks noGrp="1"/>
          </p:cNvSpPr>
          <p:nvPr>
            <p:ph type="dt" sz="half" idx="10"/>
          </p:nvPr>
        </p:nvSpPr>
        <p:spPr/>
        <p:txBody>
          <a:bodyPr/>
          <a:lstStyle/>
          <a:p>
            <a:fld id="{7B2E1B12-F5E8-47B0-99FA-93F6147A8825}" type="datetimeFigureOut">
              <a:rPr lang="uk-UA" smtClean="0"/>
              <a:t>03.09.2022</a:t>
            </a:fld>
            <a:endParaRPr lang="uk-UA"/>
          </a:p>
        </p:txBody>
      </p:sp>
      <p:sp>
        <p:nvSpPr>
          <p:cNvPr id="5" name="Місце для нижнього колонтитула 4">
            <a:extLst>
              <a:ext uri="{FF2B5EF4-FFF2-40B4-BE49-F238E27FC236}">
                <a16:creationId xmlns:a16="http://schemas.microsoft.com/office/drawing/2014/main" id="{B230E02B-CB23-4F84-946D-F78F4B89200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C7A17764-22B1-4E91-B225-78A455490E70}"/>
              </a:ext>
            </a:extLst>
          </p:cNvPr>
          <p:cNvSpPr>
            <a:spLocks noGrp="1"/>
          </p:cNvSpPr>
          <p:nvPr>
            <p:ph type="sldNum" sz="quarter" idx="12"/>
          </p:nvPr>
        </p:nvSpPr>
        <p:spPr/>
        <p:txBody>
          <a:bodyPr/>
          <a:lstStyle/>
          <a:p>
            <a:fld id="{5E439A7A-AFA9-4365-AC3B-27CC22553FE2}" type="slidenum">
              <a:rPr lang="uk-UA" smtClean="0"/>
              <a:t>‹№›</a:t>
            </a:fld>
            <a:endParaRPr lang="uk-UA"/>
          </a:p>
        </p:txBody>
      </p:sp>
    </p:spTree>
    <p:extLst>
      <p:ext uri="{BB962C8B-B14F-4D97-AF65-F5344CB8AC3E}">
        <p14:creationId xmlns:p14="http://schemas.microsoft.com/office/powerpoint/2010/main" val="45334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021444-3B08-45E8-8985-C212C12EFBA5}"/>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DDFB4C23-5E2E-4F30-A3F7-34FEB82D984D}"/>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E77B6DA-1FC1-46C9-B591-601C2F0E0D3B}"/>
              </a:ext>
            </a:extLst>
          </p:cNvPr>
          <p:cNvSpPr>
            <a:spLocks noGrp="1"/>
          </p:cNvSpPr>
          <p:nvPr>
            <p:ph type="dt" sz="half" idx="10"/>
          </p:nvPr>
        </p:nvSpPr>
        <p:spPr/>
        <p:txBody>
          <a:bodyPr/>
          <a:lstStyle/>
          <a:p>
            <a:fld id="{7B2E1B12-F5E8-47B0-99FA-93F6147A8825}" type="datetimeFigureOut">
              <a:rPr lang="uk-UA" smtClean="0"/>
              <a:t>03.09.2022</a:t>
            </a:fld>
            <a:endParaRPr lang="uk-UA"/>
          </a:p>
        </p:txBody>
      </p:sp>
      <p:sp>
        <p:nvSpPr>
          <p:cNvPr id="5" name="Місце для нижнього колонтитула 4">
            <a:extLst>
              <a:ext uri="{FF2B5EF4-FFF2-40B4-BE49-F238E27FC236}">
                <a16:creationId xmlns:a16="http://schemas.microsoft.com/office/drawing/2014/main" id="{32D2807A-31C4-41F1-946B-811E8AC14348}"/>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A31C9B88-DEA0-4F6C-AA13-75B2229329EA}"/>
              </a:ext>
            </a:extLst>
          </p:cNvPr>
          <p:cNvSpPr>
            <a:spLocks noGrp="1"/>
          </p:cNvSpPr>
          <p:nvPr>
            <p:ph type="sldNum" sz="quarter" idx="12"/>
          </p:nvPr>
        </p:nvSpPr>
        <p:spPr/>
        <p:txBody>
          <a:bodyPr/>
          <a:lstStyle/>
          <a:p>
            <a:fld id="{5E439A7A-AFA9-4365-AC3B-27CC22553FE2}" type="slidenum">
              <a:rPr lang="uk-UA" smtClean="0"/>
              <a:t>‹№›</a:t>
            </a:fld>
            <a:endParaRPr lang="uk-UA"/>
          </a:p>
        </p:txBody>
      </p:sp>
    </p:spTree>
    <p:extLst>
      <p:ext uri="{BB962C8B-B14F-4D97-AF65-F5344CB8AC3E}">
        <p14:creationId xmlns:p14="http://schemas.microsoft.com/office/powerpoint/2010/main" val="2740422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B57799-89D9-4CD2-B21B-4E8BE8FACD10}"/>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E02B3084-5C2A-4443-B774-A3648AE3E5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1D809E65-5164-412E-B50E-6606A4F7FCC4}"/>
              </a:ext>
            </a:extLst>
          </p:cNvPr>
          <p:cNvSpPr>
            <a:spLocks noGrp="1"/>
          </p:cNvSpPr>
          <p:nvPr>
            <p:ph type="dt" sz="half" idx="10"/>
          </p:nvPr>
        </p:nvSpPr>
        <p:spPr/>
        <p:txBody>
          <a:bodyPr/>
          <a:lstStyle/>
          <a:p>
            <a:fld id="{7B2E1B12-F5E8-47B0-99FA-93F6147A8825}" type="datetimeFigureOut">
              <a:rPr lang="uk-UA" smtClean="0"/>
              <a:t>03.09.2022</a:t>
            </a:fld>
            <a:endParaRPr lang="uk-UA"/>
          </a:p>
        </p:txBody>
      </p:sp>
      <p:sp>
        <p:nvSpPr>
          <p:cNvPr id="5" name="Місце для нижнього колонтитула 4">
            <a:extLst>
              <a:ext uri="{FF2B5EF4-FFF2-40B4-BE49-F238E27FC236}">
                <a16:creationId xmlns:a16="http://schemas.microsoft.com/office/drawing/2014/main" id="{9A890518-723E-4E6E-97EF-CA9BB17EBD6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F82B4F2F-29D9-411F-B47F-8F6A9E18AE0F}"/>
              </a:ext>
            </a:extLst>
          </p:cNvPr>
          <p:cNvSpPr>
            <a:spLocks noGrp="1"/>
          </p:cNvSpPr>
          <p:nvPr>
            <p:ph type="sldNum" sz="quarter" idx="12"/>
          </p:nvPr>
        </p:nvSpPr>
        <p:spPr/>
        <p:txBody>
          <a:bodyPr/>
          <a:lstStyle/>
          <a:p>
            <a:fld id="{5E439A7A-AFA9-4365-AC3B-27CC22553FE2}" type="slidenum">
              <a:rPr lang="uk-UA" smtClean="0"/>
              <a:t>‹№›</a:t>
            </a:fld>
            <a:endParaRPr lang="uk-UA"/>
          </a:p>
        </p:txBody>
      </p:sp>
    </p:spTree>
    <p:extLst>
      <p:ext uri="{BB962C8B-B14F-4D97-AF65-F5344CB8AC3E}">
        <p14:creationId xmlns:p14="http://schemas.microsoft.com/office/powerpoint/2010/main" val="2508607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05E452-C3C6-47C2-8B27-3DB3182916A8}"/>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B0346F84-CDA9-4308-9F6C-4BD29618BC74}"/>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D895B8D0-BD7C-4639-A336-9B9B6FF7E6BF}"/>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14027C74-A34B-4AC0-A219-7D96D7C5DD2C}"/>
              </a:ext>
            </a:extLst>
          </p:cNvPr>
          <p:cNvSpPr>
            <a:spLocks noGrp="1"/>
          </p:cNvSpPr>
          <p:nvPr>
            <p:ph type="dt" sz="half" idx="10"/>
          </p:nvPr>
        </p:nvSpPr>
        <p:spPr/>
        <p:txBody>
          <a:bodyPr/>
          <a:lstStyle/>
          <a:p>
            <a:fld id="{7B2E1B12-F5E8-47B0-99FA-93F6147A8825}" type="datetimeFigureOut">
              <a:rPr lang="uk-UA" smtClean="0"/>
              <a:t>03.09.2022</a:t>
            </a:fld>
            <a:endParaRPr lang="uk-UA"/>
          </a:p>
        </p:txBody>
      </p:sp>
      <p:sp>
        <p:nvSpPr>
          <p:cNvPr id="6" name="Місце для нижнього колонтитула 5">
            <a:extLst>
              <a:ext uri="{FF2B5EF4-FFF2-40B4-BE49-F238E27FC236}">
                <a16:creationId xmlns:a16="http://schemas.microsoft.com/office/drawing/2014/main" id="{0541241D-1E6D-4F08-BF14-5ECCC65352A7}"/>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21F742F5-C71D-4FF4-AABC-48DC47E8E6C1}"/>
              </a:ext>
            </a:extLst>
          </p:cNvPr>
          <p:cNvSpPr>
            <a:spLocks noGrp="1"/>
          </p:cNvSpPr>
          <p:nvPr>
            <p:ph type="sldNum" sz="quarter" idx="12"/>
          </p:nvPr>
        </p:nvSpPr>
        <p:spPr/>
        <p:txBody>
          <a:bodyPr/>
          <a:lstStyle/>
          <a:p>
            <a:fld id="{5E439A7A-AFA9-4365-AC3B-27CC22553FE2}" type="slidenum">
              <a:rPr lang="uk-UA" smtClean="0"/>
              <a:t>‹№›</a:t>
            </a:fld>
            <a:endParaRPr lang="uk-UA"/>
          </a:p>
        </p:txBody>
      </p:sp>
    </p:spTree>
    <p:extLst>
      <p:ext uri="{BB962C8B-B14F-4D97-AF65-F5344CB8AC3E}">
        <p14:creationId xmlns:p14="http://schemas.microsoft.com/office/powerpoint/2010/main" val="1193527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02C60D-9761-4C59-B573-AB6DE79047DC}"/>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DCE33C11-A832-4D9D-A26B-3677CF2DEF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5AFDA40D-6982-44B9-B0CC-001B9E7FCE4D}"/>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E09D2577-86CC-4F26-ADBB-8A343AB96C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75A5A924-C06A-47F2-9409-E05E750410B6}"/>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4212A6D0-8D7C-415E-BFB9-BCED8F274A95}"/>
              </a:ext>
            </a:extLst>
          </p:cNvPr>
          <p:cNvSpPr>
            <a:spLocks noGrp="1"/>
          </p:cNvSpPr>
          <p:nvPr>
            <p:ph type="dt" sz="half" idx="10"/>
          </p:nvPr>
        </p:nvSpPr>
        <p:spPr/>
        <p:txBody>
          <a:bodyPr/>
          <a:lstStyle/>
          <a:p>
            <a:fld id="{7B2E1B12-F5E8-47B0-99FA-93F6147A8825}" type="datetimeFigureOut">
              <a:rPr lang="uk-UA" smtClean="0"/>
              <a:t>03.09.2022</a:t>
            </a:fld>
            <a:endParaRPr lang="uk-UA"/>
          </a:p>
        </p:txBody>
      </p:sp>
      <p:sp>
        <p:nvSpPr>
          <p:cNvPr id="8" name="Місце для нижнього колонтитула 7">
            <a:extLst>
              <a:ext uri="{FF2B5EF4-FFF2-40B4-BE49-F238E27FC236}">
                <a16:creationId xmlns:a16="http://schemas.microsoft.com/office/drawing/2014/main" id="{527774C6-62DE-4519-A840-737A8E1DD241}"/>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4BA624C6-133A-4A2B-8CD4-0318C83B0B8B}"/>
              </a:ext>
            </a:extLst>
          </p:cNvPr>
          <p:cNvSpPr>
            <a:spLocks noGrp="1"/>
          </p:cNvSpPr>
          <p:nvPr>
            <p:ph type="sldNum" sz="quarter" idx="12"/>
          </p:nvPr>
        </p:nvSpPr>
        <p:spPr/>
        <p:txBody>
          <a:bodyPr/>
          <a:lstStyle/>
          <a:p>
            <a:fld id="{5E439A7A-AFA9-4365-AC3B-27CC22553FE2}" type="slidenum">
              <a:rPr lang="uk-UA" smtClean="0"/>
              <a:t>‹№›</a:t>
            </a:fld>
            <a:endParaRPr lang="uk-UA"/>
          </a:p>
        </p:txBody>
      </p:sp>
    </p:spTree>
    <p:extLst>
      <p:ext uri="{BB962C8B-B14F-4D97-AF65-F5344CB8AC3E}">
        <p14:creationId xmlns:p14="http://schemas.microsoft.com/office/powerpoint/2010/main" val="865272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98CD39-F517-46D3-8070-BB54F4FB228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882518C1-DD34-4C04-9613-DF02997BB9CE}"/>
              </a:ext>
            </a:extLst>
          </p:cNvPr>
          <p:cNvSpPr>
            <a:spLocks noGrp="1"/>
          </p:cNvSpPr>
          <p:nvPr>
            <p:ph type="dt" sz="half" idx="10"/>
          </p:nvPr>
        </p:nvSpPr>
        <p:spPr/>
        <p:txBody>
          <a:bodyPr/>
          <a:lstStyle/>
          <a:p>
            <a:fld id="{7B2E1B12-F5E8-47B0-99FA-93F6147A8825}" type="datetimeFigureOut">
              <a:rPr lang="uk-UA" smtClean="0"/>
              <a:t>03.09.2022</a:t>
            </a:fld>
            <a:endParaRPr lang="uk-UA"/>
          </a:p>
        </p:txBody>
      </p:sp>
      <p:sp>
        <p:nvSpPr>
          <p:cNvPr id="4" name="Місце для нижнього колонтитула 3">
            <a:extLst>
              <a:ext uri="{FF2B5EF4-FFF2-40B4-BE49-F238E27FC236}">
                <a16:creationId xmlns:a16="http://schemas.microsoft.com/office/drawing/2014/main" id="{4CFC9BD1-E5C2-4FBE-860A-8692501A7178}"/>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D8DC9C70-6A1E-425A-BFAE-97B12683D35D}"/>
              </a:ext>
            </a:extLst>
          </p:cNvPr>
          <p:cNvSpPr>
            <a:spLocks noGrp="1"/>
          </p:cNvSpPr>
          <p:nvPr>
            <p:ph type="sldNum" sz="quarter" idx="12"/>
          </p:nvPr>
        </p:nvSpPr>
        <p:spPr/>
        <p:txBody>
          <a:bodyPr/>
          <a:lstStyle/>
          <a:p>
            <a:fld id="{5E439A7A-AFA9-4365-AC3B-27CC22553FE2}" type="slidenum">
              <a:rPr lang="uk-UA" smtClean="0"/>
              <a:t>‹№›</a:t>
            </a:fld>
            <a:endParaRPr lang="uk-UA"/>
          </a:p>
        </p:txBody>
      </p:sp>
    </p:spTree>
    <p:extLst>
      <p:ext uri="{BB962C8B-B14F-4D97-AF65-F5344CB8AC3E}">
        <p14:creationId xmlns:p14="http://schemas.microsoft.com/office/powerpoint/2010/main" val="2044924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7ECB2756-67BB-4443-BA9C-80941FF5CF4D}"/>
              </a:ext>
            </a:extLst>
          </p:cNvPr>
          <p:cNvSpPr>
            <a:spLocks noGrp="1"/>
          </p:cNvSpPr>
          <p:nvPr>
            <p:ph type="dt" sz="half" idx="10"/>
          </p:nvPr>
        </p:nvSpPr>
        <p:spPr/>
        <p:txBody>
          <a:bodyPr/>
          <a:lstStyle/>
          <a:p>
            <a:fld id="{7B2E1B12-F5E8-47B0-99FA-93F6147A8825}" type="datetimeFigureOut">
              <a:rPr lang="uk-UA" smtClean="0"/>
              <a:t>03.09.2022</a:t>
            </a:fld>
            <a:endParaRPr lang="uk-UA"/>
          </a:p>
        </p:txBody>
      </p:sp>
      <p:sp>
        <p:nvSpPr>
          <p:cNvPr id="3" name="Місце для нижнього колонтитула 2">
            <a:extLst>
              <a:ext uri="{FF2B5EF4-FFF2-40B4-BE49-F238E27FC236}">
                <a16:creationId xmlns:a16="http://schemas.microsoft.com/office/drawing/2014/main" id="{DE946DA2-F80F-4367-AF11-5E41007C0E1A}"/>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193D10CD-BA1D-429E-B2D1-A6C765E78240}"/>
              </a:ext>
            </a:extLst>
          </p:cNvPr>
          <p:cNvSpPr>
            <a:spLocks noGrp="1"/>
          </p:cNvSpPr>
          <p:nvPr>
            <p:ph type="sldNum" sz="quarter" idx="12"/>
          </p:nvPr>
        </p:nvSpPr>
        <p:spPr/>
        <p:txBody>
          <a:bodyPr/>
          <a:lstStyle/>
          <a:p>
            <a:fld id="{5E439A7A-AFA9-4365-AC3B-27CC22553FE2}" type="slidenum">
              <a:rPr lang="uk-UA" smtClean="0"/>
              <a:t>‹№›</a:t>
            </a:fld>
            <a:endParaRPr lang="uk-UA"/>
          </a:p>
        </p:txBody>
      </p:sp>
    </p:spTree>
    <p:extLst>
      <p:ext uri="{BB962C8B-B14F-4D97-AF65-F5344CB8AC3E}">
        <p14:creationId xmlns:p14="http://schemas.microsoft.com/office/powerpoint/2010/main" val="3364817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7CEDE4-A180-49F5-8538-81401E628C7E}"/>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AB2EBA06-5D42-4070-8903-1B27004514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8C94C035-9B74-4511-9E3C-3F95BC91F2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1ECFB2A3-7176-4EE6-8A0F-F18E7EF1B934}"/>
              </a:ext>
            </a:extLst>
          </p:cNvPr>
          <p:cNvSpPr>
            <a:spLocks noGrp="1"/>
          </p:cNvSpPr>
          <p:nvPr>
            <p:ph type="dt" sz="half" idx="10"/>
          </p:nvPr>
        </p:nvSpPr>
        <p:spPr/>
        <p:txBody>
          <a:bodyPr/>
          <a:lstStyle/>
          <a:p>
            <a:fld id="{7B2E1B12-F5E8-47B0-99FA-93F6147A8825}" type="datetimeFigureOut">
              <a:rPr lang="uk-UA" smtClean="0"/>
              <a:t>03.09.2022</a:t>
            </a:fld>
            <a:endParaRPr lang="uk-UA"/>
          </a:p>
        </p:txBody>
      </p:sp>
      <p:sp>
        <p:nvSpPr>
          <p:cNvPr id="6" name="Місце для нижнього колонтитула 5">
            <a:extLst>
              <a:ext uri="{FF2B5EF4-FFF2-40B4-BE49-F238E27FC236}">
                <a16:creationId xmlns:a16="http://schemas.microsoft.com/office/drawing/2014/main" id="{FD1C8F48-3CA6-44CD-A7EF-8C50835DCE58}"/>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33B1B084-2920-46B1-A423-BB35F4E50BD2}"/>
              </a:ext>
            </a:extLst>
          </p:cNvPr>
          <p:cNvSpPr>
            <a:spLocks noGrp="1"/>
          </p:cNvSpPr>
          <p:nvPr>
            <p:ph type="sldNum" sz="quarter" idx="12"/>
          </p:nvPr>
        </p:nvSpPr>
        <p:spPr/>
        <p:txBody>
          <a:bodyPr/>
          <a:lstStyle/>
          <a:p>
            <a:fld id="{5E439A7A-AFA9-4365-AC3B-27CC22553FE2}" type="slidenum">
              <a:rPr lang="uk-UA" smtClean="0"/>
              <a:t>‹№›</a:t>
            </a:fld>
            <a:endParaRPr lang="uk-UA"/>
          </a:p>
        </p:txBody>
      </p:sp>
    </p:spTree>
    <p:extLst>
      <p:ext uri="{BB962C8B-B14F-4D97-AF65-F5344CB8AC3E}">
        <p14:creationId xmlns:p14="http://schemas.microsoft.com/office/powerpoint/2010/main" val="764979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706491-A10E-4CA2-935C-37018687725F}"/>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5D309937-A743-4D0B-98DA-4C29A9B114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89784327-4670-45F6-A2FD-B41BEEC259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3509085E-8029-4B2E-BD02-DFFB5D97CCF0}"/>
              </a:ext>
            </a:extLst>
          </p:cNvPr>
          <p:cNvSpPr>
            <a:spLocks noGrp="1"/>
          </p:cNvSpPr>
          <p:nvPr>
            <p:ph type="dt" sz="half" idx="10"/>
          </p:nvPr>
        </p:nvSpPr>
        <p:spPr/>
        <p:txBody>
          <a:bodyPr/>
          <a:lstStyle/>
          <a:p>
            <a:fld id="{7B2E1B12-F5E8-47B0-99FA-93F6147A8825}" type="datetimeFigureOut">
              <a:rPr lang="uk-UA" smtClean="0"/>
              <a:t>03.09.2022</a:t>
            </a:fld>
            <a:endParaRPr lang="uk-UA"/>
          </a:p>
        </p:txBody>
      </p:sp>
      <p:sp>
        <p:nvSpPr>
          <p:cNvPr id="6" name="Місце для нижнього колонтитула 5">
            <a:extLst>
              <a:ext uri="{FF2B5EF4-FFF2-40B4-BE49-F238E27FC236}">
                <a16:creationId xmlns:a16="http://schemas.microsoft.com/office/drawing/2014/main" id="{9B5E6571-D3A0-4862-9875-E54BD5FCE3AA}"/>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B32EA185-1B26-464A-A2A6-AA3697CAF3DF}"/>
              </a:ext>
            </a:extLst>
          </p:cNvPr>
          <p:cNvSpPr>
            <a:spLocks noGrp="1"/>
          </p:cNvSpPr>
          <p:nvPr>
            <p:ph type="sldNum" sz="quarter" idx="12"/>
          </p:nvPr>
        </p:nvSpPr>
        <p:spPr/>
        <p:txBody>
          <a:bodyPr/>
          <a:lstStyle/>
          <a:p>
            <a:fld id="{5E439A7A-AFA9-4365-AC3B-27CC22553FE2}" type="slidenum">
              <a:rPr lang="uk-UA" smtClean="0"/>
              <a:t>‹№›</a:t>
            </a:fld>
            <a:endParaRPr lang="uk-UA"/>
          </a:p>
        </p:txBody>
      </p:sp>
    </p:spTree>
    <p:extLst>
      <p:ext uri="{BB962C8B-B14F-4D97-AF65-F5344CB8AC3E}">
        <p14:creationId xmlns:p14="http://schemas.microsoft.com/office/powerpoint/2010/main" val="1180584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19E30C77-641F-402D-A0D5-65481C6A09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0F4B5812-8543-46E0-A381-0B15034A5A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B7EE080-BAF0-421A-B976-7464B741D0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2E1B12-F5E8-47B0-99FA-93F6147A8825}" type="datetimeFigureOut">
              <a:rPr lang="uk-UA" smtClean="0"/>
              <a:t>03.09.2022</a:t>
            </a:fld>
            <a:endParaRPr lang="uk-UA"/>
          </a:p>
        </p:txBody>
      </p:sp>
      <p:sp>
        <p:nvSpPr>
          <p:cNvPr id="5" name="Місце для нижнього колонтитула 4">
            <a:extLst>
              <a:ext uri="{FF2B5EF4-FFF2-40B4-BE49-F238E27FC236}">
                <a16:creationId xmlns:a16="http://schemas.microsoft.com/office/drawing/2014/main" id="{02E4BF52-1435-4DAE-91EA-0E16F0620A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034C5FEE-CE72-48E5-AE3D-12645EE9AF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439A7A-AFA9-4365-AC3B-27CC22553FE2}" type="slidenum">
              <a:rPr lang="uk-UA" smtClean="0"/>
              <a:t>‹№›</a:t>
            </a:fld>
            <a:endParaRPr lang="uk-UA"/>
          </a:p>
        </p:txBody>
      </p:sp>
    </p:spTree>
    <p:extLst>
      <p:ext uri="{BB962C8B-B14F-4D97-AF65-F5344CB8AC3E}">
        <p14:creationId xmlns:p14="http://schemas.microsoft.com/office/powerpoint/2010/main" val="559532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a:extLst>
              <a:ext uri="{FF2B5EF4-FFF2-40B4-BE49-F238E27FC236}">
                <a16:creationId xmlns:a16="http://schemas.microsoft.com/office/drawing/2014/main" id="{833733DF-5FD2-4F0C-9072-388432CAC59F}"/>
              </a:ext>
            </a:extLst>
          </p:cNvPr>
          <p:cNvSpPr>
            <a:spLocks noGrp="1"/>
          </p:cNvSpPr>
          <p:nvPr>
            <p:ph type="title"/>
          </p:nvPr>
        </p:nvSpPr>
        <p:spPr/>
        <p:txBody>
          <a:bodyPr>
            <a:normAutofit fontScale="90000"/>
          </a:bodyPr>
          <a:lstStyle/>
          <a:p>
            <a:pPr algn="ctr"/>
            <a:br>
              <a:rPr lang="uk-UA" dirty="0"/>
            </a:br>
            <a:br>
              <a:rPr lang="uk-UA" dirty="0"/>
            </a:br>
            <a:br>
              <a:rPr lang="uk-UA" dirty="0"/>
            </a:br>
            <a:r>
              <a:rPr lang="uk-UA" b="1" dirty="0">
                <a:solidFill>
                  <a:srgbClr val="FF0000"/>
                </a:solidFill>
              </a:rPr>
              <a:t>Математика 6 клас </a:t>
            </a:r>
            <a:br>
              <a:rPr lang="uk-UA" b="1" dirty="0">
                <a:solidFill>
                  <a:srgbClr val="FF0000"/>
                </a:solidFill>
              </a:rPr>
            </a:br>
            <a:br>
              <a:rPr lang="uk-UA" dirty="0"/>
            </a:br>
            <a:br>
              <a:rPr lang="uk-UA" dirty="0"/>
            </a:br>
            <a:br>
              <a:rPr lang="uk-UA" dirty="0"/>
            </a:br>
            <a:endParaRPr lang="uk-UA" dirty="0"/>
          </a:p>
        </p:txBody>
      </p:sp>
      <p:graphicFrame>
        <p:nvGraphicFramePr>
          <p:cNvPr id="7" name="Таблиця 6">
            <a:extLst>
              <a:ext uri="{FF2B5EF4-FFF2-40B4-BE49-F238E27FC236}">
                <a16:creationId xmlns:a16="http://schemas.microsoft.com/office/drawing/2014/main" id="{D88D47E9-D82F-42F0-8CE9-22AFC5F2044A}"/>
              </a:ext>
            </a:extLst>
          </p:cNvPr>
          <p:cNvGraphicFramePr>
            <a:graphicFrameLocks noGrp="1"/>
          </p:cNvGraphicFramePr>
          <p:nvPr>
            <p:extLst>
              <p:ext uri="{D42A27DB-BD31-4B8C-83A1-F6EECF244321}">
                <p14:modId xmlns:p14="http://schemas.microsoft.com/office/powerpoint/2010/main" val="4046583124"/>
              </p:ext>
            </p:extLst>
          </p:nvPr>
        </p:nvGraphicFramePr>
        <p:xfrm>
          <a:off x="1434905" y="1420836"/>
          <a:ext cx="9706707" cy="5154906"/>
        </p:xfrm>
        <a:graphic>
          <a:graphicData uri="http://schemas.openxmlformats.org/drawingml/2006/table">
            <a:tbl>
              <a:tblPr firstRow="1" firstCol="1" lastRow="1" lastCol="1" bandRow="1" bandCol="1"/>
              <a:tblGrid>
                <a:gridCol w="1790982">
                  <a:extLst>
                    <a:ext uri="{9D8B030D-6E8A-4147-A177-3AD203B41FA5}">
                      <a16:colId xmlns:a16="http://schemas.microsoft.com/office/drawing/2014/main" val="2633263133"/>
                    </a:ext>
                  </a:extLst>
                </a:gridCol>
                <a:gridCol w="7915725">
                  <a:extLst>
                    <a:ext uri="{9D8B030D-6E8A-4147-A177-3AD203B41FA5}">
                      <a16:colId xmlns:a16="http://schemas.microsoft.com/office/drawing/2014/main" val="2899553599"/>
                    </a:ext>
                  </a:extLst>
                </a:gridCol>
              </a:tblGrid>
              <a:tr h="887706">
                <a:tc>
                  <a:txBody>
                    <a:bodyPr/>
                    <a:lstStyle/>
                    <a:p>
                      <a:pPr marL="449580" algn="l"/>
                      <a:r>
                        <a:rPr lang="uk-UA" sz="2800" b="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Тема:</a:t>
                      </a:r>
                      <a:endParaRPr lang="uk-UA"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marL="449580" algn="l"/>
                      <a:r>
                        <a:rPr lang="uk-UA" sz="28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Повторення навчального матеріалу за 5 клас</a:t>
                      </a:r>
                      <a:endParaRPr lang="uk-UA"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919767830"/>
                  </a:ext>
                </a:extLst>
              </a:tr>
              <a:tr h="3895310">
                <a:tc>
                  <a:txBody>
                    <a:bodyPr/>
                    <a:lstStyle/>
                    <a:p>
                      <a:pPr algn="l"/>
                      <a:r>
                        <a:rPr lang="uk-UA" sz="2800" b="1"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     Мета:</a:t>
                      </a:r>
                      <a:r>
                        <a:rPr lang="uk-UA" sz="2800" dirty="0">
                          <a:solidFill>
                            <a:srgbClr val="003366"/>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uk-UA"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a:noFill/>
                    </a:lnB>
                  </a:tcPr>
                </a:tc>
                <a:tc>
                  <a:txBody>
                    <a:bodyPr/>
                    <a:lstStyle/>
                    <a:p>
                      <a:pPr algn="l"/>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повторити поняття натурального числа, додавання і віднімання, множення та ділення натуральних чисел, поняття звичайного, десяткового </a:t>
                      </a:r>
                      <a:r>
                        <a:rPr lang="uk-UA" sz="2800" dirty="0" err="1">
                          <a:effectLst/>
                          <a:latin typeface="Times New Roman" panose="02020603050405020304" pitchFamily="18" charset="0"/>
                          <a:ea typeface="Times New Roman" panose="02020603050405020304" pitchFamily="18" charset="0"/>
                          <a:cs typeface="Times New Roman" panose="02020603050405020304" pitchFamily="18" charset="0"/>
                        </a:rPr>
                        <a:t>дробів</a:t>
                      </a: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 правила додавання, віднімання, множення та ділення десяткових </a:t>
                      </a:r>
                      <a:r>
                        <a:rPr lang="uk-UA" sz="2800" dirty="0" err="1">
                          <a:effectLst/>
                          <a:latin typeface="Times New Roman" panose="02020603050405020304" pitchFamily="18" charset="0"/>
                          <a:ea typeface="Times New Roman" panose="02020603050405020304" pitchFamily="18" charset="0"/>
                          <a:cs typeface="Times New Roman" panose="02020603050405020304" pitchFamily="18" charset="0"/>
                        </a:rPr>
                        <a:t>дробів</a:t>
                      </a: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 поняття відсотка; розвивати вміння </a:t>
                      </a:r>
                      <a:r>
                        <a:rPr lang="uk-UA" sz="2800" dirty="0" err="1">
                          <a:effectLst/>
                          <a:latin typeface="Times New Roman" panose="02020603050405020304" pitchFamily="18" charset="0"/>
                          <a:ea typeface="Times New Roman" panose="02020603050405020304" pitchFamily="18" charset="0"/>
                          <a:cs typeface="Times New Roman" panose="02020603050405020304" pitchFamily="18" charset="0"/>
                        </a:rPr>
                        <a:t>логічно</a:t>
                      </a: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 аргументувати та розвивати тему, формулювати висновок, чітко будувати свою відповідь; виховувати розуміння ролі математики в житті, розуміння важливості математичних знань.</a:t>
                      </a:r>
                    </a:p>
                  </a:txBody>
                  <a:tcPr marL="68580" marR="68580" marT="0" marB="0">
                    <a:lnL>
                      <a:noFill/>
                    </a:lnL>
                    <a:lnR>
                      <a:noFill/>
                    </a:lnR>
                    <a:lnT>
                      <a:noFill/>
                    </a:lnT>
                    <a:lnB>
                      <a:noFill/>
                    </a:lnB>
                  </a:tcPr>
                </a:tc>
                <a:extLst>
                  <a:ext uri="{0D108BD9-81ED-4DB2-BD59-A6C34878D82A}">
                    <a16:rowId xmlns:a16="http://schemas.microsoft.com/office/drawing/2014/main" val="2451239692"/>
                  </a:ext>
                </a:extLst>
              </a:tr>
            </a:tbl>
          </a:graphicData>
        </a:graphic>
      </p:graphicFrame>
    </p:spTree>
    <p:extLst>
      <p:ext uri="{BB962C8B-B14F-4D97-AF65-F5344CB8AC3E}">
        <p14:creationId xmlns:p14="http://schemas.microsoft.com/office/powerpoint/2010/main" val="770456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2B0CA0-8827-4A62-BD42-D4ACCCD5E471}"/>
              </a:ext>
            </a:extLst>
          </p:cNvPr>
          <p:cNvSpPr>
            <a:spLocks noGrp="1"/>
          </p:cNvSpPr>
          <p:nvPr>
            <p:ph type="title"/>
          </p:nvPr>
        </p:nvSpPr>
        <p:spPr/>
        <p:txBody>
          <a:bodyPr/>
          <a:lstStyle/>
          <a:p>
            <a:endParaRPr lang="uk-UA"/>
          </a:p>
        </p:txBody>
      </p:sp>
      <p:pic>
        <p:nvPicPr>
          <p:cNvPr id="6146" name="Picture 2">
            <a:extLst>
              <a:ext uri="{FF2B5EF4-FFF2-40B4-BE49-F238E27FC236}">
                <a16:creationId xmlns:a16="http://schemas.microsoft.com/office/drawing/2014/main" id="{11320E74-F58D-4B53-B8BB-4696521F92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524" y="0"/>
            <a:ext cx="9383666" cy="7060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826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F0E713-DD0C-450F-A6BB-E3CBAA2EEA78}"/>
              </a:ext>
            </a:extLst>
          </p:cNvPr>
          <p:cNvSpPr>
            <a:spLocks noGrp="1"/>
          </p:cNvSpPr>
          <p:nvPr>
            <p:ph type="title"/>
          </p:nvPr>
        </p:nvSpPr>
        <p:spPr/>
        <p:txBody>
          <a:bodyPr/>
          <a:lstStyle/>
          <a:p>
            <a:r>
              <a:rPr lang="uk-UA" dirty="0">
                <a:solidFill>
                  <a:srgbClr val="FF0000"/>
                </a:solidFill>
              </a:rPr>
              <a:t>Відповідь:</a:t>
            </a:r>
          </a:p>
        </p:txBody>
      </p:sp>
      <p:sp>
        <p:nvSpPr>
          <p:cNvPr id="4" name="TextBox 3">
            <a:extLst>
              <a:ext uri="{FF2B5EF4-FFF2-40B4-BE49-F238E27FC236}">
                <a16:creationId xmlns:a16="http://schemas.microsoft.com/office/drawing/2014/main" id="{54F2A952-FDCB-4E88-AF2A-78CEEB24CA3F}"/>
              </a:ext>
            </a:extLst>
          </p:cNvPr>
          <p:cNvSpPr txBox="1"/>
          <p:nvPr/>
        </p:nvSpPr>
        <p:spPr>
          <a:xfrm>
            <a:off x="1899138" y="1589649"/>
            <a:ext cx="7248378" cy="3283591"/>
          </a:xfrm>
          <a:prstGeom prst="rect">
            <a:avLst/>
          </a:prstGeom>
          <a:noFill/>
        </p:spPr>
        <p:txBody>
          <a:bodyPr wrap="square">
            <a:spAutoFit/>
          </a:bodyPr>
          <a:lstStyle/>
          <a:p>
            <a:pPr lvl="0" algn="just">
              <a:lnSpc>
                <a:spcPct val="150000"/>
              </a:lnSpc>
              <a:buClr>
                <a:srgbClr val="003366"/>
              </a:buClr>
              <a:tabLst>
                <a:tab pos="1066800" algn="l"/>
              </a:tabLst>
            </a:pPr>
            <a:r>
              <a:rPr lang="uk-UA" sz="4800" dirty="0">
                <a:effectLst/>
                <a:latin typeface="Times New Roman" panose="02020603050405020304" pitchFamily="18" charset="0"/>
                <a:ea typeface="Times New Roman" panose="02020603050405020304" pitchFamily="18" charset="0"/>
              </a:rPr>
              <a:t>Знайти 2,4% від 350.</a:t>
            </a:r>
          </a:p>
          <a:p>
            <a:pPr marL="1066800" algn="just">
              <a:lnSpc>
                <a:spcPct val="150000"/>
              </a:lnSpc>
            </a:pPr>
            <a:r>
              <a:rPr lang="uk-UA" sz="4800" dirty="0">
                <a:effectLst/>
                <a:latin typeface="Times New Roman" panose="02020603050405020304" pitchFamily="18" charset="0"/>
                <a:ea typeface="Times New Roman" panose="02020603050405020304" pitchFamily="18" charset="0"/>
              </a:rPr>
              <a:t>350 : 100 = 3,5 – 1%</a:t>
            </a:r>
          </a:p>
          <a:p>
            <a:pPr marL="1066800" algn="just">
              <a:lnSpc>
                <a:spcPct val="150000"/>
              </a:lnSpc>
            </a:pPr>
            <a:r>
              <a:rPr lang="uk-UA" sz="4800" dirty="0">
                <a:effectLst/>
                <a:latin typeface="Times New Roman" panose="02020603050405020304" pitchFamily="18" charset="0"/>
                <a:ea typeface="Times New Roman" panose="02020603050405020304" pitchFamily="18" charset="0"/>
              </a:rPr>
              <a:t>3,5 * 2,4 = 8,4</a:t>
            </a:r>
          </a:p>
        </p:txBody>
      </p:sp>
    </p:spTree>
    <p:extLst>
      <p:ext uri="{BB962C8B-B14F-4D97-AF65-F5344CB8AC3E}">
        <p14:creationId xmlns:p14="http://schemas.microsoft.com/office/powerpoint/2010/main" val="442689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C0D87D-752E-48BC-A5EA-3519ECF51D97}"/>
              </a:ext>
            </a:extLst>
          </p:cNvPr>
          <p:cNvSpPr>
            <a:spLocks noGrp="1"/>
          </p:cNvSpPr>
          <p:nvPr>
            <p:ph type="title"/>
          </p:nvPr>
        </p:nvSpPr>
        <p:spPr/>
        <p:txBody>
          <a:bodyPr/>
          <a:lstStyle/>
          <a:p>
            <a:endParaRPr lang="uk-UA"/>
          </a:p>
        </p:txBody>
      </p:sp>
      <p:pic>
        <p:nvPicPr>
          <p:cNvPr id="7170" name="Picture 2">
            <a:extLst>
              <a:ext uri="{FF2B5EF4-FFF2-40B4-BE49-F238E27FC236}">
                <a16:creationId xmlns:a16="http://schemas.microsoft.com/office/drawing/2014/main" id="{F1E5C754-A99E-4AD2-AEF6-BEFFB14768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50659"/>
            <a:ext cx="8750104" cy="6556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46534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2DFDB8-B8FA-4AA6-8A24-0277E4556562}"/>
              </a:ext>
            </a:extLst>
          </p:cNvPr>
          <p:cNvSpPr>
            <a:spLocks noGrp="1"/>
          </p:cNvSpPr>
          <p:nvPr>
            <p:ph type="title"/>
          </p:nvPr>
        </p:nvSpPr>
        <p:spPr/>
        <p:txBody>
          <a:bodyPr/>
          <a:lstStyle/>
          <a:p>
            <a:r>
              <a:rPr lang="uk-UA" dirty="0">
                <a:solidFill>
                  <a:srgbClr val="FF0000"/>
                </a:solidFill>
              </a:rPr>
              <a:t>Відповідь:</a:t>
            </a:r>
          </a:p>
        </p:txBody>
      </p:sp>
      <p:sp>
        <p:nvSpPr>
          <p:cNvPr id="4" name="TextBox 3">
            <a:extLst>
              <a:ext uri="{FF2B5EF4-FFF2-40B4-BE49-F238E27FC236}">
                <a16:creationId xmlns:a16="http://schemas.microsoft.com/office/drawing/2014/main" id="{62793358-DDD4-4333-AADF-159FB26F28A7}"/>
              </a:ext>
            </a:extLst>
          </p:cNvPr>
          <p:cNvSpPr txBox="1"/>
          <p:nvPr/>
        </p:nvSpPr>
        <p:spPr>
          <a:xfrm>
            <a:off x="1153551" y="2423088"/>
            <a:ext cx="7993965" cy="3416320"/>
          </a:xfrm>
          <a:prstGeom prst="rect">
            <a:avLst/>
          </a:prstGeom>
          <a:noFill/>
        </p:spPr>
        <p:txBody>
          <a:bodyPr wrap="square">
            <a:spAutoFit/>
          </a:bodyPr>
          <a:lstStyle/>
          <a:p>
            <a:pPr algn="l"/>
            <a:r>
              <a:rPr lang="uk-UA" sz="5400" b="0" i="0" dirty="0">
                <a:solidFill>
                  <a:srgbClr val="000000"/>
                </a:solidFill>
                <a:effectLst/>
                <a:latin typeface="ProximaNova"/>
              </a:rPr>
              <a:t>3(+5), 8(+7), 15(+9), 24(+11), 35(+13), 48(+15), 63(+17)</a:t>
            </a:r>
          </a:p>
          <a:p>
            <a:pPr algn="l"/>
            <a:r>
              <a:rPr lang="uk-UA" sz="5400" b="0" i="0" dirty="0">
                <a:solidFill>
                  <a:srgbClr val="000000"/>
                </a:solidFill>
                <a:effectLst/>
                <a:latin typeface="ProximaNova"/>
              </a:rPr>
              <a:t>3, 8, 15, 24, 35, 48, 63</a:t>
            </a:r>
          </a:p>
        </p:txBody>
      </p:sp>
    </p:spTree>
    <p:extLst>
      <p:ext uri="{BB962C8B-B14F-4D97-AF65-F5344CB8AC3E}">
        <p14:creationId xmlns:p14="http://schemas.microsoft.com/office/powerpoint/2010/main" val="2977059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9A21BD-D53E-4E9A-9D90-029B37C5856A}"/>
              </a:ext>
            </a:extLst>
          </p:cNvPr>
          <p:cNvSpPr>
            <a:spLocks noGrp="1"/>
          </p:cNvSpPr>
          <p:nvPr>
            <p:ph type="title"/>
          </p:nvPr>
        </p:nvSpPr>
        <p:spPr>
          <a:xfrm>
            <a:off x="731520" y="365125"/>
            <a:ext cx="10622280" cy="7104820"/>
          </a:xfrm>
        </p:spPr>
        <p:txBody>
          <a:bodyPr>
            <a:normAutofit fontScale="90000"/>
          </a:bodyPr>
          <a:lstStyle/>
          <a:p>
            <a:r>
              <a:rPr lang="ru-RU" sz="3100" dirty="0" err="1">
                <a:latin typeface="Times New Roman" panose="02020603050405020304" pitchFamily="18" charset="0"/>
                <a:cs typeface="Times New Roman" panose="02020603050405020304" pitchFamily="18" charset="0"/>
              </a:rPr>
              <a:t>Сьогодні</a:t>
            </a:r>
            <a:r>
              <a:rPr lang="ru-RU" sz="3100" dirty="0">
                <a:latin typeface="Times New Roman" panose="02020603050405020304" pitchFamily="18" charset="0"/>
                <a:cs typeface="Times New Roman" panose="02020603050405020304" pitchFamily="18" charset="0"/>
              </a:rPr>
              <a:t> у нас перший урок математики у 6 </a:t>
            </a:r>
            <a:r>
              <a:rPr lang="ru-RU" sz="3100" dirty="0" err="1">
                <a:latin typeface="Times New Roman" panose="02020603050405020304" pitchFamily="18" charset="0"/>
                <a:cs typeface="Times New Roman" panose="02020603050405020304" pitchFamily="18" charset="0"/>
              </a:rPr>
              <a:t>класі</a:t>
            </a:r>
            <a:r>
              <a:rPr lang="ru-RU" sz="3100" dirty="0">
                <a:solidFill>
                  <a:srgbClr val="FF0000"/>
                </a:solidFill>
                <a:latin typeface="Times New Roman" panose="02020603050405020304" pitchFamily="18" charset="0"/>
                <a:cs typeface="Times New Roman" panose="02020603050405020304" pitchFamily="18" charset="0"/>
              </a:rPr>
              <a:t>. А для </a:t>
            </a:r>
            <a:r>
              <a:rPr lang="ru-RU" sz="3100" dirty="0" err="1">
                <a:solidFill>
                  <a:srgbClr val="FF0000"/>
                </a:solidFill>
                <a:latin typeface="Times New Roman" panose="02020603050405020304" pitchFamily="18" charset="0"/>
                <a:cs typeface="Times New Roman" panose="02020603050405020304" pitchFamily="18" charset="0"/>
              </a:rPr>
              <a:t>чого</a:t>
            </a:r>
            <a:r>
              <a:rPr lang="ru-RU" sz="3100" dirty="0">
                <a:solidFill>
                  <a:srgbClr val="FF0000"/>
                </a:solidFill>
                <a:latin typeface="Times New Roman" panose="02020603050405020304" pitchFamily="18" charset="0"/>
                <a:cs typeface="Times New Roman" panose="02020603050405020304" pitchFamily="18" charset="0"/>
              </a:rPr>
              <a:t> </a:t>
            </a:r>
            <a:r>
              <a:rPr lang="ru-RU" sz="3100" dirty="0" err="1">
                <a:solidFill>
                  <a:srgbClr val="FF0000"/>
                </a:solidFill>
                <a:latin typeface="Times New Roman" panose="02020603050405020304" pitchFamily="18" charset="0"/>
                <a:cs typeface="Times New Roman" panose="02020603050405020304" pitchFamily="18" charset="0"/>
              </a:rPr>
              <a:t>потрібна</a:t>
            </a:r>
            <a:r>
              <a:rPr lang="ru-RU" sz="3100" dirty="0">
                <a:solidFill>
                  <a:srgbClr val="FF0000"/>
                </a:solidFill>
                <a:latin typeface="Times New Roman" panose="02020603050405020304" pitchFamily="18" charset="0"/>
                <a:cs typeface="Times New Roman" panose="02020603050405020304" pitchFamily="18" charset="0"/>
              </a:rPr>
              <a:t> математика?</a:t>
            </a:r>
            <a:br>
              <a:rPr lang="ru-RU" sz="3100" dirty="0">
                <a:solidFill>
                  <a:srgbClr val="FF0000"/>
                </a:solidFill>
                <a:latin typeface="Times New Roman" panose="02020603050405020304" pitchFamily="18" charset="0"/>
                <a:cs typeface="Times New Roman" panose="02020603050405020304" pitchFamily="18" charset="0"/>
              </a:rPr>
            </a:br>
            <a:r>
              <a:rPr lang="ru-RU" sz="3100" dirty="0" err="1">
                <a:latin typeface="Times New Roman" panose="02020603050405020304" pitchFamily="18" charset="0"/>
                <a:cs typeface="Times New Roman" panose="02020603050405020304" pitchFamily="18" charset="0"/>
              </a:rPr>
              <a:t>Мені</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відома</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історія</a:t>
            </a:r>
            <a:r>
              <a:rPr lang="ru-RU" sz="3100" dirty="0">
                <a:latin typeface="Times New Roman" panose="02020603050405020304" pitchFamily="18" charset="0"/>
                <a:cs typeface="Times New Roman" panose="02020603050405020304" pitchFamily="18" charset="0"/>
              </a:rPr>
              <a:t> про одного пана, </a:t>
            </a:r>
            <a:r>
              <a:rPr lang="ru-RU" sz="3100" dirty="0" err="1">
                <a:latin typeface="Times New Roman" panose="02020603050405020304" pitchFamily="18" charset="0"/>
                <a:cs typeface="Times New Roman" panose="02020603050405020304" pitchFamily="18" charset="0"/>
              </a:rPr>
              <a:t>який</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напевне</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дуже</a:t>
            </a:r>
            <a:r>
              <a:rPr lang="ru-RU" sz="3100" dirty="0">
                <a:latin typeface="Times New Roman" panose="02020603050405020304" pitchFamily="18" charset="0"/>
                <a:cs typeface="Times New Roman" panose="02020603050405020304" pitchFamily="18" charset="0"/>
              </a:rPr>
              <a:t> добре знав математику і в </a:t>
            </a:r>
            <a:r>
              <a:rPr lang="ru-RU" sz="3100" dirty="0" err="1">
                <a:latin typeface="Times New Roman" panose="02020603050405020304" pitchFamily="18" charset="0"/>
                <a:cs typeface="Times New Roman" panose="02020603050405020304" pitchFamily="18" charset="0"/>
              </a:rPr>
              <a:t>нього</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було</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розвинене</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мислення</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Послухайте</a:t>
            </a:r>
            <a:r>
              <a:rPr lang="ru-RU" sz="3100" dirty="0">
                <a:latin typeface="Times New Roman" panose="02020603050405020304" pitchFamily="18" charset="0"/>
                <a:cs typeface="Times New Roman" panose="02020603050405020304" pitchFamily="18" charset="0"/>
              </a:rPr>
              <a:t>…</a:t>
            </a:r>
            <a:br>
              <a:rPr lang="ru-RU" sz="3100" dirty="0">
                <a:latin typeface="Times New Roman" panose="02020603050405020304" pitchFamily="18" charset="0"/>
                <a:cs typeface="Times New Roman" panose="02020603050405020304" pitchFamily="18" charset="0"/>
              </a:rPr>
            </a:br>
            <a:r>
              <a:rPr lang="ru-RU" sz="3100" dirty="0">
                <a:latin typeface="Times New Roman" panose="02020603050405020304" pitchFamily="18" charset="0"/>
                <a:cs typeface="Times New Roman" panose="02020603050405020304" pitchFamily="18" charset="0"/>
              </a:rPr>
              <a:t>Рано-</a:t>
            </a:r>
            <a:r>
              <a:rPr lang="ru-RU" sz="3100" dirty="0" err="1">
                <a:latin typeface="Times New Roman" panose="02020603050405020304" pitchFamily="18" charset="0"/>
                <a:cs typeface="Times New Roman" panose="02020603050405020304" pitchFamily="18" charset="0"/>
              </a:rPr>
              <a:t>вранці</a:t>
            </a:r>
            <a:r>
              <a:rPr lang="ru-RU" sz="3100" dirty="0">
                <a:latin typeface="Times New Roman" panose="02020603050405020304" pitchFamily="18" charset="0"/>
                <a:cs typeface="Times New Roman" panose="02020603050405020304" pitchFamily="18" charset="0"/>
              </a:rPr>
              <a:t> до пана </a:t>
            </a:r>
            <a:r>
              <a:rPr lang="ru-RU" sz="3100" dirty="0" err="1">
                <a:latin typeface="Times New Roman" panose="02020603050405020304" pitchFamily="18" charset="0"/>
                <a:cs typeface="Times New Roman" panose="02020603050405020304" pitchFamily="18" charset="0"/>
              </a:rPr>
              <a:t>прийшов</a:t>
            </a:r>
            <a:r>
              <a:rPr lang="ru-RU" sz="3100" dirty="0">
                <a:latin typeface="Times New Roman" panose="02020603050405020304" pitchFamily="18" charset="0"/>
                <a:cs typeface="Times New Roman" panose="02020603050405020304" pitchFamily="18" charset="0"/>
              </a:rPr>
              <a:t> сторож і сказав: «Пане, </a:t>
            </a:r>
            <a:r>
              <a:rPr lang="ru-RU" sz="3100" dirty="0" err="1">
                <a:latin typeface="Times New Roman" panose="02020603050405020304" pitchFamily="18" charset="0"/>
                <a:cs typeface="Times New Roman" panose="02020603050405020304" pitchFamily="18" charset="0"/>
              </a:rPr>
              <a:t>цієї</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ночі</a:t>
            </a:r>
            <a:r>
              <a:rPr lang="ru-RU" sz="3100" dirty="0">
                <a:latin typeface="Times New Roman" panose="02020603050405020304" pitchFamily="18" charset="0"/>
                <a:cs typeface="Times New Roman" panose="02020603050405020304" pitchFamily="18" charset="0"/>
              </a:rPr>
              <a:t> я </a:t>
            </a:r>
            <a:r>
              <a:rPr lang="ru-RU" sz="3100" dirty="0" err="1">
                <a:latin typeface="Times New Roman" panose="02020603050405020304" pitchFamily="18" charset="0"/>
                <a:cs typeface="Times New Roman" panose="02020603050405020304" pitchFamily="18" charset="0"/>
              </a:rPr>
              <a:t>бачив</a:t>
            </a:r>
            <a:r>
              <a:rPr lang="ru-RU" sz="3100" dirty="0">
                <a:latin typeface="Times New Roman" panose="02020603050405020304" pitchFamily="18" charset="0"/>
                <a:cs typeface="Times New Roman" panose="02020603050405020304" pitchFamily="18" charset="0"/>
              </a:rPr>
              <a:t> сон, </a:t>
            </a:r>
            <a:r>
              <a:rPr lang="ru-RU" sz="3100" dirty="0" err="1">
                <a:latin typeface="Times New Roman" panose="02020603050405020304" pitchFamily="18" charset="0"/>
                <a:cs typeface="Times New Roman" panose="02020603050405020304" pitchFamily="18" charset="0"/>
              </a:rPr>
              <a:t>що</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зійде</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із</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рейсів</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поїзд</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яким</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ви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збираєтесь</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їхати</a:t>
            </a:r>
            <a:r>
              <a:rPr lang="ru-RU" sz="3100" dirty="0">
                <a:latin typeface="Times New Roman" panose="02020603050405020304" pitchFamily="18" charset="0"/>
                <a:cs typeface="Times New Roman" panose="02020603050405020304" pitchFamily="18" charset="0"/>
              </a:rPr>
              <a:t>». А пан </a:t>
            </a:r>
            <a:r>
              <a:rPr lang="ru-RU" sz="3100" dirty="0" err="1">
                <a:latin typeface="Times New Roman" panose="02020603050405020304" pitchFamily="18" charset="0"/>
                <a:cs typeface="Times New Roman" panose="02020603050405020304" pitchFamily="18" charset="0"/>
              </a:rPr>
              <a:t>дійсно</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мав</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вирушати</a:t>
            </a:r>
            <a:r>
              <a:rPr lang="ru-RU" sz="3100" dirty="0">
                <a:latin typeface="Times New Roman" panose="02020603050405020304" pitchFamily="18" charset="0"/>
                <a:cs typeface="Times New Roman" panose="02020603050405020304" pitchFamily="18" charset="0"/>
              </a:rPr>
              <a:t> в дорогу. </a:t>
            </a:r>
            <a:r>
              <a:rPr lang="ru-RU" sz="3100" dirty="0" err="1">
                <a:latin typeface="Times New Roman" panose="02020603050405020304" pitchFamily="18" charset="0"/>
                <a:cs typeface="Times New Roman" panose="02020603050405020304" pitchFamily="18" charset="0"/>
              </a:rPr>
              <a:t>Він</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послухав</a:t>
            </a:r>
            <a:r>
              <a:rPr lang="ru-RU" sz="3100" dirty="0">
                <a:latin typeface="Times New Roman" panose="02020603050405020304" pitchFamily="18" charset="0"/>
                <a:cs typeface="Times New Roman" panose="02020603050405020304" pitchFamily="18" charset="0"/>
              </a:rPr>
              <a:t> сторожа і </a:t>
            </a:r>
            <a:r>
              <a:rPr lang="ru-RU" sz="3100" dirty="0" err="1">
                <a:latin typeface="Times New Roman" panose="02020603050405020304" pitchFamily="18" charset="0"/>
                <a:cs typeface="Times New Roman" panose="02020603050405020304" pitchFamily="18" charset="0"/>
              </a:rPr>
              <a:t>нікуди</a:t>
            </a:r>
            <a:r>
              <a:rPr lang="ru-RU" sz="3100" dirty="0">
                <a:latin typeface="Times New Roman" panose="02020603050405020304" pitchFamily="18" charset="0"/>
                <a:cs typeface="Times New Roman" panose="02020603050405020304" pitchFamily="18" charset="0"/>
              </a:rPr>
              <a:t> не </a:t>
            </a:r>
            <a:r>
              <a:rPr lang="ru-RU" sz="3100" dirty="0" err="1">
                <a:latin typeface="Times New Roman" panose="02020603050405020304" pitchFamily="18" charset="0"/>
                <a:cs typeface="Times New Roman" panose="02020603050405020304" pitchFamily="18" charset="0"/>
              </a:rPr>
              <a:t>поїхав</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поїздом</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Поїзд</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зійшов</a:t>
            </a:r>
            <a:r>
              <a:rPr lang="ru-RU" sz="3100" dirty="0">
                <a:latin typeface="Times New Roman" panose="02020603050405020304" pitchFamily="18" charset="0"/>
                <a:cs typeface="Times New Roman" panose="02020603050405020304" pitchFamily="18" charset="0"/>
              </a:rPr>
              <a:t> з </a:t>
            </a:r>
            <a:r>
              <a:rPr lang="ru-RU" sz="3100" dirty="0" err="1">
                <a:latin typeface="Times New Roman" panose="02020603050405020304" pitchFamily="18" charset="0"/>
                <a:cs typeface="Times New Roman" panose="02020603050405020304" pitchFamily="18" charset="0"/>
              </a:rPr>
              <a:t>рейсів</a:t>
            </a:r>
            <a:r>
              <a:rPr lang="ru-RU" sz="3100" dirty="0">
                <a:latin typeface="Times New Roman" panose="02020603050405020304" pitchFamily="18" charset="0"/>
                <a:cs typeface="Times New Roman" panose="02020603050405020304" pitchFamily="18" charset="0"/>
              </a:rPr>
              <a:t>. Коли пан </a:t>
            </a:r>
            <a:r>
              <a:rPr lang="ru-RU" sz="3100" dirty="0" err="1">
                <a:latin typeface="Times New Roman" panose="02020603050405020304" pitchFamily="18" charset="0"/>
                <a:cs typeface="Times New Roman" panose="02020603050405020304" pitchFamily="18" charset="0"/>
              </a:rPr>
              <a:t>дізнався</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цю</a:t>
            </a:r>
            <a:r>
              <a:rPr lang="ru-RU" sz="3100" dirty="0">
                <a:latin typeface="Times New Roman" panose="02020603050405020304" pitchFamily="18" charset="0"/>
                <a:cs typeface="Times New Roman" panose="02020603050405020304" pitchFamily="18" charset="0"/>
              </a:rPr>
              <a:t> новину, то </a:t>
            </a:r>
            <a:r>
              <a:rPr lang="ru-RU" sz="3100" dirty="0" err="1">
                <a:latin typeface="Times New Roman" panose="02020603050405020304" pitchFamily="18" charset="0"/>
                <a:cs typeface="Times New Roman" panose="02020603050405020304" pitchFamily="18" charset="0"/>
              </a:rPr>
              <a:t>прийшов</a:t>
            </a:r>
            <a:r>
              <a:rPr lang="ru-RU" sz="3100" dirty="0">
                <a:latin typeface="Times New Roman" panose="02020603050405020304" pitchFamily="18" charset="0"/>
                <a:cs typeface="Times New Roman" panose="02020603050405020304" pitchFamily="18" charset="0"/>
              </a:rPr>
              <a:t> до сторожа і </a:t>
            </a:r>
            <a:r>
              <a:rPr lang="ru-RU" sz="3100" dirty="0" err="1">
                <a:latin typeface="Times New Roman" panose="02020603050405020304" pitchFamily="18" charset="0"/>
                <a:cs typeface="Times New Roman" panose="02020603050405020304" pitchFamily="18" charset="0"/>
              </a:rPr>
              <a:t>звільнив</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його</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Чому</a:t>
            </a:r>
            <a:r>
              <a:rPr lang="ru-RU" sz="3100" dirty="0">
                <a:latin typeface="Times New Roman" panose="02020603050405020304" pitchFamily="18" charset="0"/>
                <a:cs typeface="Times New Roman" panose="02020603050405020304" pitchFamily="18" charset="0"/>
              </a:rPr>
              <a:t>?</a:t>
            </a:r>
            <a:br>
              <a:rPr lang="ru-RU" sz="3100" dirty="0">
                <a:latin typeface="Times New Roman" panose="02020603050405020304" pitchFamily="18" charset="0"/>
                <a:cs typeface="Times New Roman" panose="02020603050405020304" pitchFamily="18" charset="0"/>
              </a:rPr>
            </a:br>
            <a:r>
              <a:rPr lang="ru-RU" sz="3100" dirty="0">
                <a:latin typeface="Times New Roman" panose="02020603050405020304" pitchFamily="18" charset="0"/>
                <a:cs typeface="Times New Roman" panose="02020603050405020304" pitchFamily="18" charset="0"/>
              </a:rPr>
              <a:t>А зараз </a:t>
            </a:r>
            <a:r>
              <a:rPr lang="ru-RU" sz="3100" dirty="0" err="1">
                <a:latin typeface="Times New Roman" panose="02020603050405020304" pitchFamily="18" charset="0"/>
                <a:cs typeface="Times New Roman" panose="02020603050405020304" pitchFamily="18" charset="0"/>
              </a:rPr>
              <a:t>помилуємося</a:t>
            </a:r>
            <a:r>
              <a:rPr lang="ru-RU" sz="3100" dirty="0">
                <a:latin typeface="Times New Roman" panose="02020603050405020304" pitchFamily="18" charset="0"/>
                <a:cs typeface="Times New Roman" panose="02020603050405020304" pitchFamily="18" charset="0"/>
              </a:rPr>
              <a:t> вашими </a:t>
            </a:r>
            <a:r>
              <a:rPr lang="ru-RU" sz="3100" dirty="0" err="1">
                <a:latin typeface="Times New Roman" panose="02020603050405020304" pitchFamily="18" charset="0"/>
                <a:cs typeface="Times New Roman" panose="02020603050405020304" pitchFamily="18" charset="0"/>
              </a:rPr>
              <a:t>знаннями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пригадавши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що</a:t>
            </a:r>
            <a:r>
              <a:rPr lang="ru-RU" sz="3100" dirty="0">
                <a:latin typeface="Times New Roman" panose="02020603050405020304" pitchFamily="18" charset="0"/>
                <a:cs typeface="Times New Roman" panose="02020603050405020304" pitchFamily="18" charset="0"/>
              </a:rPr>
              <a:t> ми </a:t>
            </a:r>
            <a:r>
              <a:rPr lang="ru-RU" sz="3100" dirty="0" err="1">
                <a:latin typeface="Times New Roman" panose="02020603050405020304" pitchFamily="18" charset="0"/>
                <a:cs typeface="Times New Roman" panose="02020603050405020304" pitchFamily="18" charset="0"/>
              </a:rPr>
              <a:t>вже</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вивчили</a:t>
            </a:r>
            <a:r>
              <a:rPr lang="ru-RU" sz="3100" dirty="0">
                <a:latin typeface="Times New Roman" panose="02020603050405020304" pitchFamily="18" charset="0"/>
                <a:cs typeface="Times New Roman" panose="02020603050405020304" pitchFamily="18" charset="0"/>
              </a:rPr>
              <a:t>.</a:t>
            </a:r>
            <a:br>
              <a:rPr lang="ru-RU" sz="3100" dirty="0">
                <a:latin typeface="Times New Roman" panose="02020603050405020304" pitchFamily="18" charset="0"/>
                <a:cs typeface="Times New Roman" panose="02020603050405020304" pitchFamily="18" charset="0"/>
              </a:rPr>
            </a:br>
            <a:r>
              <a:rPr lang="ru-RU" sz="3100" dirty="0">
                <a:latin typeface="Times New Roman" panose="02020603050405020304" pitchFamily="18" charset="0"/>
                <a:cs typeface="Times New Roman" panose="02020603050405020304" pitchFamily="18" charset="0"/>
              </a:rPr>
              <a:t>Тема уроку: «</a:t>
            </a:r>
            <a:r>
              <a:rPr lang="ru-RU" sz="3100" dirty="0" err="1">
                <a:latin typeface="Times New Roman" panose="02020603050405020304" pitchFamily="18" charset="0"/>
                <a:cs typeface="Times New Roman" panose="02020603050405020304" pitchFamily="18" charset="0"/>
              </a:rPr>
              <a:t>Повторення</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навчального</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матеріалу</a:t>
            </a:r>
            <a:r>
              <a:rPr lang="ru-RU" sz="3100" dirty="0">
                <a:latin typeface="Times New Roman" panose="02020603050405020304" pitchFamily="18" charset="0"/>
                <a:cs typeface="Times New Roman" panose="02020603050405020304" pitchFamily="18" charset="0"/>
              </a:rPr>
              <a:t> за 5 </a:t>
            </a:r>
            <a:r>
              <a:rPr lang="ru-RU" sz="3100" dirty="0" err="1">
                <a:latin typeface="Times New Roman" panose="02020603050405020304" pitchFamily="18" charset="0"/>
                <a:cs typeface="Times New Roman" panose="02020603050405020304" pitchFamily="18" charset="0"/>
              </a:rPr>
              <a:t>клас</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Сьогодні</a:t>
            </a:r>
            <a:r>
              <a:rPr lang="ru-RU" sz="3100" dirty="0">
                <a:latin typeface="Times New Roman" panose="02020603050405020304" pitchFamily="18" charset="0"/>
                <a:cs typeface="Times New Roman" panose="02020603050405020304" pitchFamily="18" charset="0"/>
              </a:rPr>
              <a:t> ми </a:t>
            </a:r>
            <a:r>
              <a:rPr lang="ru-RU" sz="3100" dirty="0" err="1">
                <a:latin typeface="Times New Roman" panose="02020603050405020304" pitchFamily="18" charset="0"/>
                <a:cs typeface="Times New Roman" panose="02020603050405020304" pitchFamily="18" charset="0"/>
              </a:rPr>
              <a:t>пригадаємо</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які</a:t>
            </a:r>
            <a:r>
              <a:rPr lang="ru-RU" sz="3100" dirty="0">
                <a:latin typeface="Times New Roman" panose="02020603050405020304" pitchFamily="18" charset="0"/>
                <a:cs typeface="Times New Roman" panose="02020603050405020304" pitchFamily="18" charset="0"/>
              </a:rPr>
              <a:t> числа </a:t>
            </a:r>
            <a:r>
              <a:rPr lang="ru-RU" sz="3100" dirty="0" err="1">
                <a:latin typeface="Times New Roman" panose="02020603050405020304" pitchFamily="18" charset="0"/>
                <a:cs typeface="Times New Roman" panose="02020603050405020304" pitchFamily="18" charset="0"/>
              </a:rPr>
              <a:t>називаються</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натуральними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дробовими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десятковими</a:t>
            </a:r>
            <a:r>
              <a:rPr lang="ru-RU" sz="3100" dirty="0">
                <a:latin typeface="Times New Roman" panose="02020603050405020304" pitchFamily="18" charset="0"/>
                <a:cs typeface="Times New Roman" panose="02020603050405020304" pitchFamily="18" charset="0"/>
              </a:rPr>
              <a:t>. Як правильно </a:t>
            </a:r>
            <a:r>
              <a:rPr lang="ru-RU" sz="3100" dirty="0" err="1">
                <a:latin typeface="Times New Roman" panose="02020603050405020304" pitchFamily="18" charset="0"/>
                <a:cs typeface="Times New Roman" panose="02020603050405020304" pitchFamily="18" charset="0"/>
              </a:rPr>
              <a:t>додавати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віднімати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множити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ділити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десяткові</a:t>
            </a:r>
            <a:r>
              <a:rPr lang="ru-RU" sz="3100" dirty="0">
                <a:latin typeface="Times New Roman" panose="02020603050405020304" pitchFamily="18" charset="0"/>
                <a:cs typeface="Times New Roman" panose="02020603050405020304" pitchFamily="18" charset="0"/>
              </a:rPr>
              <a:t> дроби. </a:t>
            </a:r>
            <a:r>
              <a:rPr lang="ru-RU" sz="3100" dirty="0" err="1">
                <a:latin typeface="Times New Roman" panose="02020603050405020304" pitchFamily="18" charset="0"/>
                <a:cs typeface="Times New Roman" panose="02020603050405020304" pitchFamily="18" charset="0"/>
              </a:rPr>
              <a:t>Що</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таке</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відсоток</a:t>
            </a:r>
            <a:r>
              <a:rPr lang="ru-RU" sz="3100" dirty="0">
                <a:latin typeface="Times New Roman" panose="02020603050405020304" pitchFamily="18" charset="0"/>
                <a:cs typeface="Times New Roman" panose="02020603050405020304" pitchFamily="18" charset="0"/>
              </a:rPr>
              <a:t>, як </a:t>
            </a:r>
            <a:r>
              <a:rPr lang="ru-RU" sz="3100" dirty="0" err="1">
                <a:latin typeface="Times New Roman" panose="02020603050405020304" pitchFamily="18" charset="0"/>
                <a:cs typeface="Times New Roman" panose="02020603050405020304" pitchFamily="18" charset="0"/>
              </a:rPr>
              <a:t>знайти</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дріб</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від</a:t>
            </a:r>
            <a:r>
              <a:rPr lang="ru-RU" sz="3100" dirty="0">
                <a:latin typeface="Times New Roman" panose="02020603050405020304" pitchFamily="18" charset="0"/>
                <a:cs typeface="Times New Roman" panose="02020603050405020304" pitchFamily="18" charset="0"/>
              </a:rPr>
              <a:t> числа, як </a:t>
            </a:r>
            <a:r>
              <a:rPr lang="ru-RU" sz="3100" dirty="0" err="1">
                <a:latin typeface="Times New Roman" panose="02020603050405020304" pitchFamily="18" charset="0"/>
                <a:cs typeface="Times New Roman" panose="02020603050405020304" pitchFamily="18" charset="0"/>
              </a:rPr>
              <a:t>знайти</a:t>
            </a:r>
            <a:r>
              <a:rPr lang="ru-RU" sz="3100" dirty="0">
                <a:latin typeface="Times New Roman" panose="02020603050405020304" pitchFamily="18" charset="0"/>
                <a:cs typeface="Times New Roman" panose="02020603050405020304" pitchFamily="18" charset="0"/>
              </a:rPr>
              <a:t> число за </a:t>
            </a:r>
            <a:r>
              <a:rPr lang="ru-RU" sz="3100" dirty="0" err="1">
                <a:latin typeface="Times New Roman" panose="02020603050405020304" pitchFamily="18" charset="0"/>
                <a:cs typeface="Times New Roman" panose="02020603050405020304" pitchFamily="18" charset="0"/>
              </a:rPr>
              <a:t>його</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дробом</a:t>
            </a:r>
            <a:r>
              <a:rPr lang="ru-RU" sz="3100" dirty="0">
                <a:latin typeface="Times New Roman" panose="02020603050405020304" pitchFamily="18" charset="0"/>
                <a:cs typeface="Times New Roman" panose="02020603050405020304" pitchFamily="18" charset="0"/>
              </a:rPr>
              <a:t>.</a:t>
            </a:r>
            <a:br>
              <a:rPr lang="ru-RU" dirty="0"/>
            </a:br>
            <a:endParaRPr lang="uk-UA" dirty="0"/>
          </a:p>
        </p:txBody>
      </p:sp>
    </p:spTree>
    <p:extLst>
      <p:ext uri="{BB962C8B-B14F-4D97-AF65-F5344CB8AC3E}">
        <p14:creationId xmlns:p14="http://schemas.microsoft.com/office/powerpoint/2010/main" val="968536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AEFBB3-5E82-4B9E-9F13-64DF13616A49}"/>
              </a:ext>
            </a:extLst>
          </p:cNvPr>
          <p:cNvSpPr>
            <a:spLocks noGrp="1"/>
          </p:cNvSpPr>
          <p:nvPr>
            <p:ph type="title"/>
          </p:nvPr>
        </p:nvSpPr>
        <p:spPr/>
        <p:txBody>
          <a:bodyPr/>
          <a:lstStyle/>
          <a:p>
            <a:pPr algn="ctr"/>
            <a:r>
              <a:rPr lang="uk-UA" dirty="0" err="1">
                <a:solidFill>
                  <a:srgbClr val="FF0000"/>
                </a:solidFill>
              </a:rPr>
              <a:t>Розв</a:t>
            </a:r>
            <a:r>
              <a:rPr lang="en-US" dirty="0">
                <a:solidFill>
                  <a:srgbClr val="FF0000"/>
                </a:solidFill>
              </a:rPr>
              <a:t>’</a:t>
            </a:r>
            <a:r>
              <a:rPr lang="uk-UA" dirty="0" err="1">
                <a:solidFill>
                  <a:srgbClr val="FF0000"/>
                </a:solidFill>
              </a:rPr>
              <a:t>язування</a:t>
            </a:r>
            <a:r>
              <a:rPr lang="uk-UA" dirty="0">
                <a:solidFill>
                  <a:srgbClr val="FF0000"/>
                </a:solidFill>
              </a:rPr>
              <a:t> вправ:</a:t>
            </a:r>
          </a:p>
        </p:txBody>
      </p:sp>
      <p:sp>
        <p:nvSpPr>
          <p:cNvPr id="8" name="TextBox 7">
            <a:extLst>
              <a:ext uri="{FF2B5EF4-FFF2-40B4-BE49-F238E27FC236}">
                <a16:creationId xmlns:a16="http://schemas.microsoft.com/office/drawing/2014/main" id="{26F44F83-1389-41C7-AC4F-47E50B4BB0F3}"/>
              </a:ext>
            </a:extLst>
          </p:cNvPr>
          <p:cNvSpPr txBox="1"/>
          <p:nvPr/>
        </p:nvSpPr>
        <p:spPr>
          <a:xfrm>
            <a:off x="1209822" y="1434905"/>
            <a:ext cx="7937695" cy="4524315"/>
          </a:xfrm>
          <a:prstGeom prst="rect">
            <a:avLst/>
          </a:prstGeom>
          <a:noFill/>
        </p:spPr>
        <p:txBody>
          <a:bodyPr wrap="square">
            <a:spAutoFit/>
          </a:bodyPr>
          <a:lstStyle/>
          <a:p>
            <a:pPr marL="342900" lvl="0" indent="-342900" algn="just">
              <a:lnSpc>
                <a:spcPct val="150000"/>
              </a:lnSpc>
              <a:buClr>
                <a:srgbClr val="003366"/>
              </a:buClr>
              <a:buFont typeface="+mj-lt"/>
              <a:buAutoNum type="arabicParenR"/>
              <a:tabLst>
                <a:tab pos="1066800" algn="l"/>
              </a:tabLst>
            </a:pPr>
            <a:r>
              <a:rPr lang="uk-UA" sz="3600" dirty="0">
                <a:effectLst/>
                <a:latin typeface="Times New Roman" panose="02020603050405020304" pitchFamily="18" charset="0"/>
                <a:ea typeface="Times New Roman" panose="02020603050405020304" pitchFamily="18" charset="0"/>
              </a:rPr>
              <a:t>Які числа називаються натуральними?</a:t>
            </a:r>
            <a:r>
              <a:rPr lang="en-US" sz="3600" dirty="0">
                <a:effectLst/>
                <a:latin typeface="Times New Roman" panose="02020603050405020304" pitchFamily="18" charset="0"/>
                <a:ea typeface="Times New Roman" panose="02020603050405020304" pitchFamily="18" charset="0"/>
              </a:rPr>
              <a:t> </a:t>
            </a:r>
            <a:endParaRPr lang="uk-UA" sz="3600" dirty="0">
              <a:effectLst/>
              <a:latin typeface="Times New Roman" panose="02020603050405020304" pitchFamily="18" charset="0"/>
              <a:ea typeface="Times New Roman" panose="02020603050405020304" pitchFamily="18" charset="0"/>
            </a:endParaRPr>
          </a:p>
          <a:p>
            <a:pPr marL="342900" lvl="0" indent="-342900" algn="just">
              <a:lnSpc>
                <a:spcPct val="150000"/>
              </a:lnSpc>
              <a:buClr>
                <a:srgbClr val="003366"/>
              </a:buClr>
              <a:buFont typeface="+mj-lt"/>
              <a:buAutoNum type="arabicParenR"/>
              <a:tabLst>
                <a:tab pos="1066800" algn="l"/>
              </a:tabLst>
            </a:pPr>
            <a:r>
              <a:rPr lang="uk-UA" sz="3600" dirty="0">
                <a:effectLst/>
                <a:latin typeface="Times New Roman" panose="02020603050405020304" pitchFamily="18" charset="0"/>
                <a:ea typeface="Times New Roman" panose="02020603050405020304" pitchFamily="18" charset="0"/>
              </a:rPr>
              <a:t> Які числа називаються дробовими?</a:t>
            </a:r>
            <a:r>
              <a:rPr lang="en-US" sz="3600" dirty="0">
                <a:effectLst/>
                <a:latin typeface="Times New Roman" panose="02020603050405020304" pitchFamily="18" charset="0"/>
                <a:ea typeface="Times New Roman" panose="02020603050405020304" pitchFamily="18" charset="0"/>
              </a:rPr>
              <a:t> </a:t>
            </a:r>
            <a:endParaRPr lang="uk-UA" sz="3600" dirty="0">
              <a:effectLst/>
              <a:latin typeface="Times New Roman" panose="02020603050405020304" pitchFamily="18" charset="0"/>
              <a:ea typeface="Times New Roman" panose="02020603050405020304" pitchFamily="18" charset="0"/>
            </a:endParaRPr>
          </a:p>
          <a:p>
            <a:pPr marL="342900" lvl="0" indent="-342900" algn="just">
              <a:lnSpc>
                <a:spcPct val="150000"/>
              </a:lnSpc>
              <a:buClr>
                <a:srgbClr val="003366"/>
              </a:buClr>
              <a:buFont typeface="+mj-lt"/>
              <a:buAutoNum type="arabicParenR"/>
              <a:tabLst>
                <a:tab pos="1066800" algn="l"/>
              </a:tabLst>
            </a:pPr>
            <a:r>
              <a:rPr lang="uk-UA" sz="3600" dirty="0">
                <a:effectLst/>
                <a:latin typeface="Times New Roman" panose="02020603050405020304" pitchFamily="18" charset="0"/>
                <a:ea typeface="Times New Roman" panose="02020603050405020304" pitchFamily="18" charset="0"/>
              </a:rPr>
              <a:t> Які числа називаються десятковими?</a:t>
            </a:r>
          </a:p>
          <a:p>
            <a:r>
              <a:rPr lang="uk-UA" sz="3600" dirty="0">
                <a:solidFill>
                  <a:schemeClr val="accent1">
                    <a:lumMod val="50000"/>
                  </a:schemeClr>
                </a:solidFill>
                <a:effectLst/>
                <a:latin typeface="Times New Roman" panose="02020603050405020304" pitchFamily="18" charset="0"/>
                <a:ea typeface="Times New Roman" panose="02020603050405020304" pitchFamily="18" charset="0"/>
              </a:rPr>
              <a:t>4) </a:t>
            </a:r>
            <a:r>
              <a:rPr lang="uk-UA" sz="3600" dirty="0">
                <a:latin typeface="Times New Roman" panose="02020603050405020304" pitchFamily="18" charset="0"/>
                <a:ea typeface="Times New Roman" panose="02020603050405020304" pitchFamily="18" charset="0"/>
              </a:rPr>
              <a:t>П</a:t>
            </a:r>
            <a:r>
              <a:rPr lang="uk-UA" sz="3600" dirty="0">
                <a:effectLst/>
                <a:latin typeface="Times New Roman" panose="02020603050405020304" pitchFamily="18" charset="0"/>
                <a:ea typeface="Times New Roman" panose="02020603050405020304" pitchFamily="18" charset="0"/>
              </a:rPr>
              <a:t>рочитайте  числа: 1/5, 2 6/10, 1/63, 0,8, 12,6; </a:t>
            </a:r>
            <a:endParaRPr lang="uk-UA" sz="3600" dirty="0"/>
          </a:p>
        </p:txBody>
      </p:sp>
    </p:spTree>
    <p:extLst>
      <p:ext uri="{BB962C8B-B14F-4D97-AF65-F5344CB8AC3E}">
        <p14:creationId xmlns:p14="http://schemas.microsoft.com/office/powerpoint/2010/main" val="4178800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7687F6-9708-4A46-B5A9-8DEB1E8DD17E}"/>
              </a:ext>
            </a:extLst>
          </p:cNvPr>
          <p:cNvSpPr>
            <a:spLocks noGrp="1"/>
          </p:cNvSpPr>
          <p:nvPr>
            <p:ph type="title"/>
          </p:nvPr>
        </p:nvSpPr>
        <p:spPr>
          <a:xfrm>
            <a:off x="759655" y="-154745"/>
            <a:ext cx="10594145" cy="1674055"/>
          </a:xfrm>
        </p:spPr>
        <p:txBody>
          <a:bodyPr>
            <a:noAutofit/>
          </a:bodyPr>
          <a:lstStyle/>
          <a:p>
            <a:br>
              <a:rPr lang="en-US" sz="2800" b="0" i="0" dirty="0">
                <a:effectLst/>
                <a:latin typeface="Times New Roman" panose="02020603050405020304" pitchFamily="18" charset="0"/>
                <a:cs typeface="Times New Roman" panose="02020603050405020304" pitchFamily="18" charset="0"/>
              </a:rPr>
            </a:br>
            <a:br>
              <a:rPr lang="en-US" sz="2800" b="0" i="0" dirty="0">
                <a:effectLst/>
                <a:latin typeface="Times New Roman" panose="02020603050405020304" pitchFamily="18" charset="0"/>
                <a:cs typeface="Times New Roman" panose="02020603050405020304" pitchFamily="18" charset="0"/>
              </a:rPr>
            </a:br>
            <a:br>
              <a:rPr lang="en-US" sz="2800" b="0" i="0" dirty="0">
                <a:effectLst/>
                <a:latin typeface="Times New Roman" panose="02020603050405020304" pitchFamily="18" charset="0"/>
                <a:cs typeface="Times New Roman" panose="02020603050405020304" pitchFamily="18" charset="0"/>
              </a:rPr>
            </a:br>
            <a:br>
              <a:rPr lang="en-US" sz="2800" b="0" i="0" dirty="0">
                <a:effectLst/>
                <a:latin typeface="Times New Roman" panose="02020603050405020304" pitchFamily="18" charset="0"/>
                <a:cs typeface="Times New Roman" panose="02020603050405020304" pitchFamily="18" charset="0"/>
              </a:rPr>
            </a:br>
            <a:br>
              <a:rPr lang="en-US" sz="2800" b="0" i="0" dirty="0">
                <a:effectLst/>
                <a:latin typeface="Times New Roman" panose="02020603050405020304" pitchFamily="18" charset="0"/>
                <a:cs typeface="Times New Roman" panose="02020603050405020304" pitchFamily="18" charset="0"/>
              </a:rPr>
            </a:br>
            <a:br>
              <a:rPr lang="en-US" sz="2800" b="0" i="0" dirty="0">
                <a:effectLst/>
                <a:latin typeface="Times New Roman" panose="02020603050405020304" pitchFamily="18" charset="0"/>
                <a:cs typeface="Times New Roman" panose="02020603050405020304" pitchFamily="18" charset="0"/>
              </a:rPr>
            </a:br>
            <a:br>
              <a:rPr lang="en-US" sz="2800" b="0" i="0" dirty="0">
                <a:effectLst/>
                <a:latin typeface="Times New Roman" panose="02020603050405020304" pitchFamily="18" charset="0"/>
                <a:cs typeface="Times New Roman" panose="02020603050405020304" pitchFamily="18" charset="0"/>
              </a:rPr>
            </a:br>
            <a:r>
              <a:rPr lang="ru-RU" sz="2800" b="0" i="0" dirty="0" err="1">
                <a:effectLst/>
                <a:latin typeface="Times New Roman" panose="02020603050405020304" pitchFamily="18" charset="0"/>
                <a:cs typeface="Times New Roman" panose="02020603050405020304" pitchFamily="18" charset="0"/>
              </a:rPr>
              <a:t>Натура́льні</a:t>
            </a:r>
            <a:r>
              <a:rPr lang="ru-RU" sz="2800" b="0" i="0" dirty="0">
                <a:effectLst/>
                <a:latin typeface="Times New Roman" panose="02020603050405020304" pitchFamily="18" charset="0"/>
                <a:cs typeface="Times New Roman" panose="02020603050405020304" pitchFamily="18" charset="0"/>
              </a:rPr>
              <a:t> </a:t>
            </a:r>
            <a:r>
              <a:rPr lang="ru-RU" sz="2800" b="0" i="0" dirty="0" err="1">
                <a:effectLst/>
                <a:latin typeface="Times New Roman" panose="02020603050405020304" pitchFamily="18" charset="0"/>
                <a:cs typeface="Times New Roman" panose="02020603050405020304" pitchFamily="18" charset="0"/>
              </a:rPr>
              <a:t>чи́сла</a:t>
            </a:r>
            <a:r>
              <a:rPr lang="ru-RU" sz="2800" b="0" i="0" dirty="0">
                <a:effectLst/>
                <a:latin typeface="Times New Roman" panose="02020603050405020304" pitchFamily="18" charset="0"/>
                <a:cs typeface="Times New Roman" panose="02020603050405020304" pitchFamily="18" charset="0"/>
              </a:rPr>
              <a:t> — </a:t>
            </a:r>
            <a:r>
              <a:rPr lang="ru-RU" sz="2800" b="1" i="0" dirty="0">
                <a:effectLst/>
                <a:latin typeface="Times New Roman" panose="02020603050405020304" pitchFamily="18" charset="0"/>
                <a:cs typeface="Times New Roman" panose="02020603050405020304" pitchFamily="18" charset="0"/>
              </a:rPr>
              <a:t>числа, </a:t>
            </a:r>
            <a:r>
              <a:rPr lang="ru-RU" sz="2800" b="1" i="0" dirty="0" err="1">
                <a:effectLst/>
                <a:latin typeface="Times New Roman" panose="02020603050405020304" pitchFamily="18" charset="0"/>
                <a:cs typeface="Times New Roman" panose="02020603050405020304" pitchFamily="18" charset="0"/>
              </a:rPr>
              <a:t>що</a:t>
            </a:r>
            <a:r>
              <a:rPr lang="ru-RU" sz="2800" b="1" i="0" dirty="0">
                <a:effectLst/>
                <a:latin typeface="Times New Roman" panose="02020603050405020304" pitchFamily="18" charset="0"/>
                <a:cs typeface="Times New Roman" panose="02020603050405020304" pitchFamily="18" charset="0"/>
              </a:rPr>
              <a:t> </a:t>
            </a:r>
            <a:r>
              <a:rPr lang="ru-RU" sz="2800" b="1" i="0" dirty="0" err="1">
                <a:effectLst/>
                <a:latin typeface="Times New Roman" panose="02020603050405020304" pitchFamily="18" charset="0"/>
                <a:cs typeface="Times New Roman" panose="02020603050405020304" pitchFamily="18" charset="0"/>
              </a:rPr>
              <a:t>виникають</a:t>
            </a:r>
            <a:r>
              <a:rPr lang="ru-RU" sz="2800" b="1" i="0" dirty="0">
                <a:effectLst/>
                <a:latin typeface="Times New Roman" panose="02020603050405020304" pitchFamily="18" charset="0"/>
                <a:cs typeface="Times New Roman" panose="02020603050405020304" pitchFamily="18" charset="0"/>
              </a:rPr>
              <a:t> </a:t>
            </a:r>
            <a:r>
              <a:rPr lang="ru-RU" sz="2800" b="1" i="0" dirty="0" err="1">
                <a:effectLst/>
                <a:latin typeface="Times New Roman" panose="02020603050405020304" pitchFamily="18" charset="0"/>
                <a:cs typeface="Times New Roman" panose="02020603050405020304" pitchFamily="18" charset="0"/>
              </a:rPr>
              <a:t>природним</a:t>
            </a:r>
            <a:r>
              <a:rPr lang="ru-RU" sz="2800" b="1" i="0" dirty="0">
                <a:effectLst/>
                <a:latin typeface="Times New Roman" panose="02020603050405020304" pitchFamily="18" charset="0"/>
                <a:cs typeface="Times New Roman" panose="02020603050405020304" pitchFamily="18" charset="0"/>
              </a:rPr>
              <a:t> чином при </a:t>
            </a:r>
            <a:r>
              <a:rPr lang="ru-RU" sz="2800" b="1" i="0" dirty="0" err="1">
                <a:effectLst/>
                <a:latin typeface="Times New Roman" panose="02020603050405020304" pitchFamily="18" charset="0"/>
                <a:cs typeface="Times New Roman" panose="02020603050405020304" pitchFamily="18" charset="0"/>
              </a:rPr>
              <a:t>лічбі</a:t>
            </a:r>
            <a:r>
              <a:rPr lang="ru-RU" sz="2800" b="0" i="0" dirty="0">
                <a:effectLst/>
                <a:latin typeface="Times New Roman" panose="02020603050405020304" pitchFamily="18" charset="0"/>
                <a:cs typeface="Times New Roman" panose="02020603050405020304" pitchFamily="18" charset="0"/>
              </a:rPr>
              <a:t>. </a:t>
            </a:r>
            <a:r>
              <a:rPr lang="ru-RU" sz="2800" b="0" i="0" dirty="0" err="1">
                <a:effectLst/>
                <a:latin typeface="Times New Roman" panose="02020603050405020304" pitchFamily="18" charset="0"/>
                <a:cs typeface="Times New Roman" panose="02020603050405020304" pitchFamily="18" charset="0"/>
              </a:rPr>
              <a:t>Це</a:t>
            </a:r>
            <a:r>
              <a:rPr lang="ru-RU" sz="2800" b="0" i="0" dirty="0">
                <a:effectLst/>
                <a:latin typeface="Times New Roman" panose="02020603050405020304" pitchFamily="18" charset="0"/>
                <a:cs typeface="Times New Roman" panose="02020603050405020304" pitchFamily="18" charset="0"/>
              </a:rPr>
              <a:t> числа: 1, 2, 3, 4, </a:t>
            </a:r>
            <a:r>
              <a:rPr lang="ru-RU" sz="1100" b="0" i="0" dirty="0">
                <a:solidFill>
                  <a:srgbClr val="BDC1C6"/>
                </a:solidFill>
                <a:effectLst/>
                <a:latin typeface="arial" panose="020B0604020202020204" pitchFamily="34" charset="0"/>
              </a:rPr>
              <a:t>…</a:t>
            </a:r>
            <a:br>
              <a:rPr lang="en-US" sz="2800" b="0" i="0" dirty="0">
                <a:effectLst/>
                <a:latin typeface="Times New Roman" panose="02020603050405020304" pitchFamily="18" charset="0"/>
                <a:cs typeface="Times New Roman" panose="02020603050405020304" pitchFamily="18" charset="0"/>
              </a:rPr>
            </a:br>
            <a:br>
              <a:rPr lang="uk-UA" sz="2800" b="0" i="0" dirty="0">
                <a:effectLst/>
                <a:latin typeface="Times New Roman" panose="02020603050405020304" pitchFamily="18" charset="0"/>
                <a:cs typeface="Times New Roman" panose="02020603050405020304" pitchFamily="18" charset="0"/>
              </a:rPr>
            </a:br>
            <a:br>
              <a:rPr lang="uk-UA" sz="2800" b="0" i="0" dirty="0">
                <a:effectLst/>
                <a:latin typeface="Times New Roman" panose="02020603050405020304" pitchFamily="18" charset="0"/>
                <a:cs typeface="Times New Roman" panose="02020603050405020304" pitchFamily="18" charset="0"/>
              </a:rPr>
            </a:br>
            <a:r>
              <a:rPr lang="ru-RU" sz="2800" b="0" i="0" dirty="0" err="1">
                <a:effectLst/>
                <a:latin typeface="Times New Roman" panose="02020603050405020304" pitchFamily="18" charset="0"/>
                <a:cs typeface="Times New Roman" panose="02020603050405020304" pitchFamily="18" charset="0"/>
              </a:rPr>
              <a:t>Дробовим</a:t>
            </a:r>
            <a:r>
              <a:rPr lang="ru-RU" sz="2800" b="0" i="0" dirty="0">
                <a:effectLst/>
                <a:latin typeface="Times New Roman" panose="02020603050405020304" pitchFamily="18" charset="0"/>
                <a:cs typeface="Times New Roman" panose="02020603050405020304" pitchFamily="18" charset="0"/>
              </a:rPr>
              <a:t> числом ми </a:t>
            </a:r>
            <a:r>
              <a:rPr lang="ru-RU" sz="2800" b="0" i="0" dirty="0" err="1">
                <a:effectLst/>
                <a:latin typeface="Times New Roman" panose="02020603050405020304" pitchFamily="18" charset="0"/>
                <a:cs typeface="Times New Roman" panose="02020603050405020304" pitchFamily="18" charset="0"/>
              </a:rPr>
              <a:t>називаємо</a:t>
            </a:r>
            <a:r>
              <a:rPr lang="ru-RU" sz="2800" b="0" i="0" dirty="0">
                <a:effectLst/>
                <a:latin typeface="Times New Roman" panose="02020603050405020304" pitchFamily="18" charset="0"/>
                <a:cs typeface="Times New Roman" panose="02020603050405020304" pitchFamily="18" charset="0"/>
              </a:rPr>
              <a:t> </a:t>
            </a:r>
            <a:r>
              <a:rPr lang="ru-RU" sz="2800" b="1" i="0" dirty="0" err="1">
                <a:effectLst/>
                <a:latin typeface="Times New Roman" panose="02020603050405020304" pitchFamily="18" charset="0"/>
                <a:cs typeface="Times New Roman" panose="02020603050405020304" pitchFamily="18" charset="0"/>
              </a:rPr>
              <a:t>таке</a:t>
            </a:r>
            <a:r>
              <a:rPr lang="ru-RU" sz="2800" b="1" i="0" dirty="0">
                <a:effectLst/>
                <a:latin typeface="Times New Roman" panose="02020603050405020304" pitchFamily="18" charset="0"/>
                <a:cs typeface="Times New Roman" panose="02020603050405020304" pitchFamily="18" charset="0"/>
              </a:rPr>
              <a:t>, яке </a:t>
            </a:r>
            <a:r>
              <a:rPr lang="ru-RU" sz="2800" b="1" i="0" dirty="0" err="1">
                <a:effectLst/>
                <a:latin typeface="Times New Roman" panose="02020603050405020304" pitchFamily="18" charset="0"/>
                <a:cs typeface="Times New Roman" panose="02020603050405020304" pitchFamily="18" charset="0"/>
              </a:rPr>
              <a:t>позначає</a:t>
            </a:r>
            <a:r>
              <a:rPr lang="ru-RU" sz="2800" b="1" i="0" dirty="0">
                <a:effectLst/>
                <a:latin typeface="Times New Roman" panose="02020603050405020304" pitchFamily="18" charset="0"/>
                <a:cs typeface="Times New Roman" panose="02020603050405020304" pitchFamily="18" charset="0"/>
              </a:rPr>
              <a:t> </a:t>
            </a:r>
            <a:r>
              <a:rPr lang="ru-RU" sz="2800" b="1" i="0" dirty="0" err="1">
                <a:effectLst/>
                <a:latin typeface="Times New Roman" panose="02020603050405020304" pitchFamily="18" charset="0"/>
                <a:cs typeface="Times New Roman" panose="02020603050405020304" pitchFamily="18" charset="0"/>
              </a:rPr>
              <a:t>якісь</a:t>
            </a:r>
            <a:r>
              <a:rPr lang="ru-RU" sz="2800" b="1" i="0" dirty="0">
                <a:effectLst/>
                <a:latin typeface="Times New Roman" panose="02020603050405020304" pitchFamily="18" charset="0"/>
                <a:cs typeface="Times New Roman" panose="02020603050405020304" pitchFamily="18" charset="0"/>
              </a:rPr>
              <a:t> </a:t>
            </a:r>
            <a:r>
              <a:rPr lang="ru-RU" sz="2800" b="1" i="0" dirty="0" err="1">
                <a:effectLst/>
                <a:latin typeface="Times New Roman" panose="02020603050405020304" pitchFamily="18" charset="0"/>
                <a:cs typeface="Times New Roman" panose="02020603050405020304" pitchFamily="18" charset="0"/>
              </a:rPr>
              <a:t>частини</a:t>
            </a:r>
            <a:r>
              <a:rPr lang="ru-RU" sz="2800" b="1" i="0" dirty="0">
                <a:effectLst/>
                <a:latin typeface="Times New Roman" panose="02020603050405020304" pitchFamily="18" charset="0"/>
                <a:cs typeface="Times New Roman" panose="02020603050405020304" pitchFamily="18" charset="0"/>
              </a:rPr>
              <a:t> </a:t>
            </a:r>
            <a:r>
              <a:rPr lang="ru-RU" sz="2800" b="1" i="0" dirty="0" err="1">
                <a:effectLst/>
                <a:latin typeface="Times New Roman" panose="02020603050405020304" pitchFamily="18" charset="0"/>
                <a:cs typeface="Times New Roman" panose="02020603050405020304" pitchFamily="18" charset="0"/>
              </a:rPr>
              <a:t>цілого</a:t>
            </a:r>
            <a:r>
              <a:rPr lang="ru-RU" sz="2800" b="0" i="0" dirty="0">
                <a:effectLst/>
                <a:latin typeface="Times New Roman" panose="02020603050405020304" pitchFamily="18" charset="0"/>
                <a:cs typeface="Times New Roman" panose="02020603050405020304" pitchFamily="18" charset="0"/>
              </a:rPr>
              <a:t>, як, </a:t>
            </a:r>
            <a:r>
              <a:rPr lang="ru-RU" sz="2800" b="0" i="0" dirty="0" err="1">
                <a:effectLst/>
                <a:latin typeface="Times New Roman" panose="02020603050405020304" pitchFamily="18" charset="0"/>
                <a:cs typeface="Times New Roman" panose="02020603050405020304" pitchFamily="18" charset="0"/>
              </a:rPr>
              <a:t>наприклад</a:t>
            </a:r>
            <a:r>
              <a:rPr lang="ru-RU" sz="2800" b="0" i="0" dirty="0">
                <a:effectLst/>
                <a:latin typeface="Times New Roman" panose="02020603050405020304" pitchFamily="18" charset="0"/>
                <a:cs typeface="Times New Roman" panose="02020603050405020304" pitchFamily="18" charset="0"/>
              </a:rPr>
              <a:t>, половина, </a:t>
            </a:r>
            <a:r>
              <a:rPr lang="ru-RU" sz="2800" b="0" i="0" dirty="0" err="1">
                <a:effectLst/>
                <a:latin typeface="Times New Roman" panose="02020603050405020304" pitchFamily="18" charset="0"/>
                <a:cs typeface="Times New Roman" panose="02020603050405020304" pitchFamily="18" charset="0"/>
              </a:rPr>
              <a:t>що</a:t>
            </a:r>
            <a:r>
              <a:rPr lang="ru-RU" sz="2800" b="0" i="0" dirty="0">
                <a:effectLst/>
                <a:latin typeface="Times New Roman" panose="02020603050405020304" pitchFamily="18" charset="0"/>
                <a:cs typeface="Times New Roman" panose="02020603050405020304" pitchFamily="18" charset="0"/>
              </a:rPr>
              <a:t> </a:t>
            </a:r>
            <a:r>
              <a:rPr lang="ru-RU" sz="2800" b="0" i="0" dirty="0" err="1">
                <a:effectLst/>
                <a:latin typeface="Times New Roman" panose="02020603050405020304" pitchFamily="18" charset="0"/>
                <a:cs typeface="Times New Roman" panose="02020603050405020304" pitchFamily="18" charset="0"/>
              </a:rPr>
              <a:t>означає</a:t>
            </a:r>
            <a:r>
              <a:rPr lang="ru-RU" sz="2800" b="0" i="0" dirty="0">
                <a:effectLst/>
                <a:latin typeface="Times New Roman" panose="02020603050405020304" pitchFamily="18" charset="0"/>
                <a:cs typeface="Times New Roman" panose="02020603050405020304" pitchFamily="18" charset="0"/>
              </a:rPr>
              <a:t> половину </a:t>
            </a:r>
            <a:r>
              <a:rPr lang="ru-RU" sz="2800" b="0" i="0" dirty="0" err="1">
                <a:effectLst/>
                <a:latin typeface="Times New Roman" panose="02020603050405020304" pitchFamily="18" charset="0"/>
                <a:cs typeface="Times New Roman" panose="02020603050405020304" pitchFamily="18" charset="0"/>
              </a:rPr>
              <a:t>цілого</a:t>
            </a:r>
            <a:r>
              <a:rPr lang="ru-RU" sz="2800" b="0" i="0" dirty="0">
                <a:effectLst/>
                <a:latin typeface="Times New Roman" panose="02020603050405020304" pitchFamily="18" charset="0"/>
                <a:cs typeface="Times New Roman" panose="02020603050405020304" pitchFamily="18" charset="0"/>
              </a:rPr>
              <a:t>, </a:t>
            </a:r>
            <a:r>
              <a:rPr lang="ru-RU" sz="2800" b="0" i="0" dirty="0" err="1">
                <a:effectLst/>
                <a:latin typeface="Times New Roman" panose="02020603050405020304" pitchFamily="18" charset="0"/>
                <a:cs typeface="Times New Roman" panose="02020603050405020304" pitchFamily="18" charset="0"/>
              </a:rPr>
              <a:t>чверть</a:t>
            </a:r>
            <a:r>
              <a:rPr lang="ru-RU" sz="2800" b="0" i="0" dirty="0">
                <a:effectLst/>
                <a:latin typeface="Times New Roman" panose="02020603050405020304" pitchFamily="18" charset="0"/>
                <a:cs typeface="Times New Roman" panose="02020603050405020304" pitchFamily="18" charset="0"/>
              </a:rPr>
              <a:t>, </a:t>
            </a:r>
            <a:r>
              <a:rPr lang="ru-RU" sz="2800" b="0" i="0" dirty="0" err="1">
                <a:effectLst/>
                <a:latin typeface="Times New Roman" panose="02020603050405020304" pitchFamily="18" charset="0"/>
                <a:cs typeface="Times New Roman" panose="02020603050405020304" pitchFamily="18" charset="0"/>
              </a:rPr>
              <a:t>тобто</a:t>
            </a:r>
            <a:r>
              <a:rPr lang="ru-RU" sz="2800" b="0" i="0" dirty="0">
                <a:effectLst/>
                <a:latin typeface="Times New Roman" panose="02020603050405020304" pitchFamily="18" charset="0"/>
                <a:cs typeface="Times New Roman" panose="02020603050405020304" pitchFamily="18" charset="0"/>
              </a:rPr>
              <a:t> </a:t>
            </a:r>
            <a:r>
              <a:rPr lang="ru-RU" sz="2800" b="0" i="0" dirty="0" err="1">
                <a:effectLst/>
                <a:latin typeface="Times New Roman" panose="02020603050405020304" pitchFamily="18" charset="0"/>
                <a:cs typeface="Times New Roman" panose="02020603050405020304" pitchFamily="18" charset="0"/>
              </a:rPr>
              <a:t>четверту</a:t>
            </a:r>
            <a:r>
              <a:rPr lang="ru-RU" sz="2800" b="0" i="0" dirty="0">
                <a:effectLst/>
                <a:latin typeface="Times New Roman" panose="02020603050405020304" pitchFamily="18" charset="0"/>
                <a:cs typeface="Times New Roman" panose="02020603050405020304" pitchFamily="18" charset="0"/>
              </a:rPr>
              <a:t> </a:t>
            </a:r>
            <a:r>
              <a:rPr lang="ru-RU" sz="2800" b="0" i="0" dirty="0" err="1">
                <a:effectLst/>
                <a:latin typeface="Times New Roman" panose="02020603050405020304" pitchFamily="18" charset="0"/>
                <a:cs typeface="Times New Roman" panose="02020603050405020304" pitchFamily="18" charset="0"/>
              </a:rPr>
              <a:t>частину</a:t>
            </a:r>
            <a:r>
              <a:rPr lang="ru-RU" sz="2800" b="0" i="0" dirty="0">
                <a:effectLst/>
                <a:latin typeface="Times New Roman" panose="02020603050405020304" pitchFamily="18" charset="0"/>
                <a:cs typeface="Times New Roman" panose="02020603050405020304" pitchFamily="18" charset="0"/>
              </a:rPr>
              <a:t>, три </a:t>
            </a:r>
            <a:r>
              <a:rPr lang="ru-RU" sz="2800" b="0" i="0" dirty="0" err="1">
                <a:effectLst/>
                <a:latin typeface="Times New Roman" panose="02020603050405020304" pitchFamily="18" charset="0"/>
                <a:cs typeface="Times New Roman" panose="02020603050405020304" pitchFamily="18" charset="0"/>
              </a:rPr>
              <a:t>чверті</a:t>
            </a:r>
            <a:r>
              <a:rPr lang="ru-RU" sz="2800" b="0" i="0" dirty="0">
                <a:effectLst/>
                <a:latin typeface="Times New Roman" panose="02020603050405020304" pitchFamily="18" charset="0"/>
                <a:cs typeface="Times New Roman" panose="02020603050405020304" pitchFamily="18" charset="0"/>
              </a:rPr>
              <a:t> і т. д.</a:t>
            </a:r>
            <a:br>
              <a:rPr lang="ru-RU" sz="2800" b="0" i="0" dirty="0">
                <a:effectLst/>
                <a:latin typeface="Times New Roman" panose="02020603050405020304" pitchFamily="18" charset="0"/>
                <a:cs typeface="Times New Roman" panose="02020603050405020304" pitchFamily="18" charset="0"/>
              </a:rPr>
            </a:br>
            <a:endParaRPr lang="uk-UA" sz="28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7F2DCD29-F02E-4D18-A89D-D0FA377189B3}"/>
              </a:ext>
            </a:extLst>
          </p:cNvPr>
          <p:cNvSpPr txBox="1"/>
          <p:nvPr/>
        </p:nvSpPr>
        <p:spPr>
          <a:xfrm>
            <a:off x="872197" y="3559126"/>
            <a:ext cx="8275319" cy="1938992"/>
          </a:xfrm>
          <a:prstGeom prst="rect">
            <a:avLst/>
          </a:prstGeom>
          <a:noFill/>
        </p:spPr>
        <p:txBody>
          <a:bodyPr wrap="square">
            <a:spAutoFit/>
          </a:bodyPr>
          <a:lstStyle/>
          <a:p>
            <a:r>
              <a:rPr lang="uk-UA" sz="2400" b="0" i="0" dirty="0">
                <a:effectLst/>
                <a:latin typeface="Times New Roman" panose="02020603050405020304" pitchFamily="18" charset="0"/>
                <a:cs typeface="Times New Roman" panose="02020603050405020304" pitchFamily="18" charset="0"/>
              </a:rPr>
              <a:t>Десяткове число - це </a:t>
            </a:r>
            <a:r>
              <a:rPr lang="uk-UA" sz="2400" b="1" i="0" dirty="0">
                <a:effectLst/>
                <a:latin typeface="Times New Roman" panose="02020603050405020304" pitchFamily="18" charset="0"/>
                <a:cs typeface="Times New Roman" panose="02020603050405020304" pitchFamily="18" charset="0"/>
              </a:rPr>
              <a:t>будь-яке дійсне число, яке складається з цілої та десяткової частин, які відокремлюються комою</a:t>
            </a:r>
            <a:r>
              <a:rPr lang="uk-UA" sz="2400" b="0" i="0" dirty="0">
                <a:effectLst/>
                <a:latin typeface="Times New Roman" panose="02020603050405020304" pitchFamily="18" charset="0"/>
                <a:cs typeface="Times New Roman" panose="02020603050405020304" pitchFamily="18" charset="0"/>
              </a:rPr>
              <a:t>. Іншими словами, десяткове число - це дійсне число, яке ми розпізнаємо, </a:t>
            </a:r>
            <a:r>
              <a:rPr lang="uk-UA" sz="2400" b="0" i="0" dirty="0" err="1">
                <a:effectLst/>
                <a:latin typeface="Times New Roman" panose="02020603050405020304" pitchFamily="18" charset="0"/>
                <a:cs typeface="Times New Roman" panose="02020603050405020304" pitchFamily="18" charset="0"/>
              </a:rPr>
              <a:t>переносячи</a:t>
            </a:r>
            <a:r>
              <a:rPr lang="uk-UA" sz="2400" b="0" i="0" dirty="0">
                <a:effectLst/>
                <a:latin typeface="Times New Roman" panose="02020603050405020304" pitchFamily="18" charset="0"/>
                <a:cs typeface="Times New Roman" panose="02020603050405020304" pitchFamily="18" charset="0"/>
              </a:rPr>
              <a:t> кому, і може бути розділене між цілою і десятковою частинами.</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4580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E65945-778D-4A97-B56C-686DFE10B5C3}"/>
              </a:ext>
            </a:extLst>
          </p:cNvPr>
          <p:cNvSpPr>
            <a:spLocks noGrp="1"/>
          </p:cNvSpPr>
          <p:nvPr>
            <p:ph type="title"/>
          </p:nvPr>
        </p:nvSpPr>
        <p:spPr/>
        <p:txBody>
          <a:bodyPr/>
          <a:lstStyle/>
          <a:p>
            <a:endParaRPr lang="uk-UA"/>
          </a:p>
        </p:txBody>
      </p:sp>
      <p:pic>
        <p:nvPicPr>
          <p:cNvPr id="2050" name="Picture 2">
            <a:extLst>
              <a:ext uri="{FF2B5EF4-FFF2-40B4-BE49-F238E27FC236}">
                <a16:creationId xmlns:a16="http://schemas.microsoft.com/office/drawing/2014/main" id="{908A18F6-7767-4777-8F07-BBD3CC221F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74251"/>
            <a:ext cx="8914754" cy="6418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4476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79C892-4E7A-4041-944D-3B597D6831BF}"/>
              </a:ext>
            </a:extLst>
          </p:cNvPr>
          <p:cNvSpPr>
            <a:spLocks noGrp="1"/>
          </p:cNvSpPr>
          <p:nvPr>
            <p:ph type="title"/>
          </p:nvPr>
        </p:nvSpPr>
        <p:spPr/>
        <p:txBody>
          <a:bodyPr/>
          <a:lstStyle/>
          <a:p>
            <a:endParaRPr lang="uk-UA"/>
          </a:p>
        </p:txBody>
      </p:sp>
      <p:pic>
        <p:nvPicPr>
          <p:cNvPr id="3074" name="Picture 2">
            <a:extLst>
              <a:ext uri="{FF2B5EF4-FFF2-40B4-BE49-F238E27FC236}">
                <a16:creationId xmlns:a16="http://schemas.microsoft.com/office/drawing/2014/main" id="{BAC16605-3E60-4E78-B9B3-E378979112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2537" y="63941"/>
            <a:ext cx="9414198" cy="6428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591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E5AB2E-D1E3-4B77-906E-315247282749}"/>
              </a:ext>
            </a:extLst>
          </p:cNvPr>
          <p:cNvSpPr>
            <a:spLocks noGrp="1"/>
          </p:cNvSpPr>
          <p:nvPr>
            <p:ph type="title"/>
          </p:nvPr>
        </p:nvSpPr>
        <p:spPr/>
        <p:txBody>
          <a:bodyPr/>
          <a:lstStyle/>
          <a:p>
            <a:r>
              <a:rPr lang="uk-UA" dirty="0">
                <a:solidFill>
                  <a:srgbClr val="FF0000"/>
                </a:solidFill>
              </a:rPr>
              <a:t>Відсотки</a:t>
            </a:r>
          </a:p>
        </p:txBody>
      </p:sp>
      <p:sp>
        <p:nvSpPr>
          <p:cNvPr id="5" name="TextBox 4">
            <a:extLst>
              <a:ext uri="{FF2B5EF4-FFF2-40B4-BE49-F238E27FC236}">
                <a16:creationId xmlns:a16="http://schemas.microsoft.com/office/drawing/2014/main" id="{A3AFCC29-F415-41D2-BEE1-A469BF8527BA}"/>
              </a:ext>
            </a:extLst>
          </p:cNvPr>
          <p:cNvSpPr txBox="1"/>
          <p:nvPr/>
        </p:nvSpPr>
        <p:spPr>
          <a:xfrm>
            <a:off x="1674055" y="1378634"/>
            <a:ext cx="7473461" cy="2696444"/>
          </a:xfrm>
          <a:prstGeom prst="rect">
            <a:avLst/>
          </a:prstGeom>
          <a:noFill/>
        </p:spPr>
        <p:txBody>
          <a:bodyPr wrap="square">
            <a:spAutoFit/>
          </a:bodyPr>
          <a:lstStyle/>
          <a:p>
            <a:pPr lvl="0" algn="just">
              <a:lnSpc>
                <a:spcPct val="150000"/>
              </a:lnSpc>
              <a:buClr>
                <a:srgbClr val="003366"/>
              </a:buClr>
              <a:tabLst>
                <a:tab pos="1066800" algn="l"/>
              </a:tabLst>
            </a:pPr>
            <a:r>
              <a:rPr lang="uk-UA" sz="6000" dirty="0">
                <a:effectLst/>
                <a:latin typeface="Times New Roman" panose="02020603050405020304" pitchFamily="18" charset="0"/>
                <a:ea typeface="Times New Roman" panose="02020603050405020304" pitchFamily="18" charset="0"/>
              </a:rPr>
              <a:t>1 відсоток – це:</a:t>
            </a:r>
          </a:p>
          <a:p>
            <a:pPr lvl="0" algn="just">
              <a:lnSpc>
                <a:spcPct val="150000"/>
              </a:lnSpc>
              <a:buClr>
                <a:srgbClr val="003366"/>
              </a:buClr>
              <a:tabLst>
                <a:tab pos="1066800" algn="l"/>
              </a:tabLst>
            </a:pPr>
            <a:endParaRPr lang="uk-UA" sz="6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91231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758F67-6AB7-4F5C-B205-379CE97E7999}"/>
              </a:ext>
            </a:extLst>
          </p:cNvPr>
          <p:cNvSpPr>
            <a:spLocks noGrp="1"/>
          </p:cNvSpPr>
          <p:nvPr>
            <p:ph type="title"/>
          </p:nvPr>
        </p:nvSpPr>
        <p:spPr/>
        <p:txBody>
          <a:bodyPr/>
          <a:lstStyle/>
          <a:p>
            <a:r>
              <a:rPr lang="uk-UA" dirty="0"/>
              <a:t>Відповідь:</a:t>
            </a:r>
          </a:p>
        </p:txBody>
      </p:sp>
      <p:sp>
        <p:nvSpPr>
          <p:cNvPr id="4" name="TextBox 3">
            <a:extLst>
              <a:ext uri="{FF2B5EF4-FFF2-40B4-BE49-F238E27FC236}">
                <a16:creationId xmlns:a16="http://schemas.microsoft.com/office/drawing/2014/main" id="{FE1F0906-A1C0-495B-AC40-FD416A73DDDA}"/>
              </a:ext>
            </a:extLst>
          </p:cNvPr>
          <p:cNvSpPr txBox="1"/>
          <p:nvPr/>
        </p:nvSpPr>
        <p:spPr>
          <a:xfrm>
            <a:off x="1069144" y="1690687"/>
            <a:ext cx="8078371" cy="4154984"/>
          </a:xfrm>
          <a:prstGeom prst="rect">
            <a:avLst/>
          </a:prstGeom>
          <a:noFill/>
        </p:spPr>
        <p:txBody>
          <a:bodyPr wrap="square">
            <a:spAutoFit/>
          </a:bodyPr>
          <a:lstStyle/>
          <a:p>
            <a:r>
              <a:rPr lang="ru-RU" b="0" i="0" dirty="0">
                <a:solidFill>
                  <a:srgbClr val="BDC1C6"/>
                </a:solidFill>
                <a:effectLst/>
                <a:latin typeface="arial" panose="020B0604020202020204" pitchFamily="34" charset="0"/>
              </a:rPr>
              <a:t> </a:t>
            </a:r>
            <a:r>
              <a:rPr lang="ru-RU" sz="6600" b="0" i="0" dirty="0">
                <a:effectLst/>
                <a:latin typeface="Times New Roman" panose="02020603050405020304" pitchFamily="18" charset="0"/>
                <a:cs typeface="Times New Roman" panose="02020603050405020304" pitchFamily="18" charset="0"/>
              </a:rPr>
              <a:t>% </a:t>
            </a:r>
            <a:r>
              <a:rPr lang="ru-RU" sz="6600" b="0" i="0" dirty="0" err="1">
                <a:effectLst/>
                <a:latin typeface="Times New Roman" panose="02020603050405020304" pitchFamily="18" charset="0"/>
                <a:cs typeface="Times New Roman" panose="02020603050405020304" pitchFamily="18" charset="0"/>
              </a:rPr>
              <a:t>дорівнює</a:t>
            </a:r>
            <a:r>
              <a:rPr lang="ru-RU" sz="6600" b="0" i="0" dirty="0">
                <a:effectLst/>
                <a:latin typeface="Times New Roman" panose="02020603050405020304" pitchFamily="18" charset="0"/>
                <a:cs typeface="Times New Roman" panose="02020603050405020304" pitchFamily="18" charset="0"/>
              </a:rPr>
              <a:t> </a:t>
            </a:r>
            <a:r>
              <a:rPr lang="ru-RU" sz="6600" b="1" i="0" dirty="0" err="1">
                <a:effectLst/>
                <a:latin typeface="Times New Roman" panose="02020603050405020304" pitchFamily="18" charset="0"/>
                <a:cs typeface="Times New Roman" panose="02020603050405020304" pitchFamily="18" charset="0"/>
              </a:rPr>
              <a:t>сотій</a:t>
            </a:r>
            <a:r>
              <a:rPr lang="ru-RU" sz="6600" b="1" i="0" dirty="0">
                <a:effectLst/>
                <a:latin typeface="Times New Roman" panose="02020603050405020304" pitchFamily="18" charset="0"/>
                <a:cs typeface="Times New Roman" panose="02020603050405020304" pitchFamily="18" charset="0"/>
              </a:rPr>
              <a:t> </a:t>
            </a:r>
            <a:r>
              <a:rPr lang="ru-RU" sz="6600" b="1" i="0" dirty="0" err="1">
                <a:effectLst/>
                <a:latin typeface="Times New Roman" panose="02020603050405020304" pitchFamily="18" charset="0"/>
                <a:cs typeface="Times New Roman" panose="02020603050405020304" pitchFamily="18" charset="0"/>
              </a:rPr>
              <a:t>частині</a:t>
            </a:r>
            <a:r>
              <a:rPr lang="ru-RU" sz="6600" b="1" i="0" dirty="0">
                <a:effectLst/>
                <a:latin typeface="Times New Roman" panose="02020603050405020304" pitchFamily="18" charset="0"/>
                <a:cs typeface="Times New Roman" panose="02020603050405020304" pitchFamily="18" charset="0"/>
              </a:rPr>
              <a:t> </a:t>
            </a:r>
            <a:r>
              <a:rPr lang="ru-RU" sz="6600" b="1" i="0" dirty="0" err="1">
                <a:effectLst/>
                <a:latin typeface="Times New Roman" panose="02020603050405020304" pitchFamily="18" charset="0"/>
                <a:cs typeface="Times New Roman" panose="02020603050405020304" pitchFamily="18" charset="0"/>
              </a:rPr>
              <a:t>величини</a:t>
            </a:r>
            <a:r>
              <a:rPr lang="ru-RU" sz="6600" b="0" i="0" dirty="0">
                <a:effectLst/>
                <a:latin typeface="Times New Roman" panose="02020603050405020304" pitchFamily="18" charset="0"/>
                <a:cs typeface="Times New Roman" panose="02020603050405020304" pitchFamily="18" charset="0"/>
              </a:rPr>
              <a:t>, а вся величина (</a:t>
            </a:r>
            <a:r>
              <a:rPr lang="ru-RU" sz="6600" b="0" i="0" dirty="0" err="1">
                <a:effectLst/>
                <a:latin typeface="Times New Roman" panose="02020603050405020304" pitchFamily="18" charset="0"/>
                <a:cs typeface="Times New Roman" panose="02020603050405020304" pitchFamily="18" charset="0"/>
              </a:rPr>
              <a:t>або</a:t>
            </a:r>
            <a:r>
              <a:rPr lang="ru-RU" sz="6600" b="0" i="0" dirty="0">
                <a:effectLst/>
                <a:latin typeface="Times New Roman" panose="02020603050405020304" pitchFamily="18" charset="0"/>
                <a:cs typeface="Times New Roman" panose="02020603050405020304" pitchFamily="18" charset="0"/>
              </a:rPr>
              <a:t> </a:t>
            </a:r>
            <a:r>
              <a:rPr lang="ru-RU" sz="6600" b="0" i="0" dirty="0" err="1">
                <a:effectLst/>
                <a:latin typeface="Times New Roman" panose="02020603050405020304" pitchFamily="18" charset="0"/>
                <a:cs typeface="Times New Roman" panose="02020603050405020304" pitchFamily="18" charset="0"/>
              </a:rPr>
              <a:t>ціле</a:t>
            </a:r>
            <a:r>
              <a:rPr lang="ru-RU" sz="6600" b="0" i="0" dirty="0">
                <a:effectLst/>
                <a:latin typeface="Times New Roman" panose="02020603050405020304" pitchFamily="18" charset="0"/>
                <a:cs typeface="Times New Roman" panose="02020603050405020304" pitchFamily="18" charset="0"/>
              </a:rPr>
              <a:t>) </a:t>
            </a:r>
            <a:r>
              <a:rPr lang="ru-RU" sz="6600" b="0" i="0" dirty="0" err="1">
                <a:effectLst/>
                <a:latin typeface="Times New Roman" panose="02020603050405020304" pitchFamily="18" charset="0"/>
                <a:cs typeface="Times New Roman" panose="02020603050405020304" pitchFamily="18" charset="0"/>
              </a:rPr>
              <a:t>дорівнює</a:t>
            </a:r>
            <a:r>
              <a:rPr lang="ru-RU" sz="6600" b="0" i="0" dirty="0">
                <a:effectLst/>
                <a:latin typeface="Times New Roman" panose="02020603050405020304" pitchFamily="18" charset="0"/>
                <a:cs typeface="Times New Roman" panose="02020603050405020304" pitchFamily="18" charset="0"/>
              </a:rPr>
              <a:t> 100 %</a:t>
            </a:r>
            <a:endParaRPr lang="uk-UA"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1403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A363A4-1EE9-4CA2-9745-C0161D82B907}"/>
              </a:ext>
            </a:extLst>
          </p:cNvPr>
          <p:cNvSpPr>
            <a:spLocks noGrp="1"/>
          </p:cNvSpPr>
          <p:nvPr>
            <p:ph type="title"/>
          </p:nvPr>
        </p:nvSpPr>
        <p:spPr/>
        <p:txBody>
          <a:bodyPr/>
          <a:lstStyle/>
          <a:p>
            <a:endParaRPr lang="uk-UA"/>
          </a:p>
        </p:txBody>
      </p:sp>
      <p:pic>
        <p:nvPicPr>
          <p:cNvPr id="5122" name="Picture 2">
            <a:extLst>
              <a:ext uri="{FF2B5EF4-FFF2-40B4-BE49-F238E27FC236}">
                <a16:creationId xmlns:a16="http://schemas.microsoft.com/office/drawing/2014/main" id="{5389E9E5-8F9F-4C9F-9415-F658EEA4DB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9217" y="365125"/>
            <a:ext cx="9220198" cy="6481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6842811"/>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505</Words>
  <Application>Microsoft Office PowerPoint</Application>
  <PresentationFormat>Широкий екран</PresentationFormat>
  <Paragraphs>24</Paragraphs>
  <Slides>13</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13</vt:i4>
      </vt:variant>
    </vt:vector>
  </HeadingPairs>
  <TitlesOfParts>
    <vt:vector size="20" baseType="lpstr">
      <vt:lpstr>Arial</vt:lpstr>
      <vt:lpstr>Arial</vt:lpstr>
      <vt:lpstr>Calibri</vt:lpstr>
      <vt:lpstr>Calibri Light</vt:lpstr>
      <vt:lpstr>ProximaNova</vt:lpstr>
      <vt:lpstr>Times New Roman</vt:lpstr>
      <vt:lpstr>Тема Office</vt:lpstr>
      <vt:lpstr>   Математика 6 клас     </vt:lpstr>
      <vt:lpstr>Сьогодні у нас перший урок математики у 6 класі. А для чого потрібна математика? Мені відома історія про одного пана, який, напевне, дуже добре знав математику і в нього було розвинене мислення. Послухайте… Рано-вранці до пана прийшов сторож і сказав: «Пане, цієї ночі я бачив сон, що зійде із рейсів поїзд, яким ви збираєтесь їхати». А пан дійсно мав вирушати в дорогу. Він послухав сторожа і нікуди не поїхав поїздом. Поїзд зійшов з рейсів. Коли пан дізнався цю новину, то прийшов до сторожа і звільнив його. Чому? А зараз помилуємося вашими знаннями, пригадавши, що ми вже вивчили. Тема уроку: «Повторення навчального матеріалу за 5 клас». Сьогодні ми пригадаємо які числа називаються натуральними, дробовими, десятковими. Як правильно додавати, віднімати, множити, ділити десяткові дроби. Що таке відсоток, як знайти дріб від числа, як знайти число за його дробом. </vt:lpstr>
      <vt:lpstr>Розв’язування вправ:</vt:lpstr>
      <vt:lpstr>       Натура́льні чи́сла — числа, що виникають природним чином при лічбі. Це числа: 1, 2, 3, 4, …   Дробовим числом ми називаємо таке, яке позначає якісь частини цілого, як, наприклад, половина, що означає половину цілого, чверть, тобто четверту частину, три чверті і т. д. </vt:lpstr>
      <vt:lpstr>Презентація PowerPoint</vt:lpstr>
      <vt:lpstr>Презентація PowerPoint</vt:lpstr>
      <vt:lpstr>Відсотки</vt:lpstr>
      <vt:lpstr>Відповідь:</vt:lpstr>
      <vt:lpstr>Презентація PowerPoint</vt:lpstr>
      <vt:lpstr>Презентація PowerPoint</vt:lpstr>
      <vt:lpstr>Відповідь:</vt:lpstr>
      <vt:lpstr>Презентація PowerPoint</vt:lpstr>
      <vt:lpstr>Відповідь:</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Математика 6 клас     </dc:title>
  <dc:creator>Svitlana Tymoshenko</dc:creator>
  <cp:lastModifiedBy>Svitlana Tymoshenko</cp:lastModifiedBy>
  <cp:revision>3</cp:revision>
  <dcterms:created xsi:type="dcterms:W3CDTF">2022-09-03T18:32:55Z</dcterms:created>
  <dcterms:modified xsi:type="dcterms:W3CDTF">2022-09-03T19:13:09Z</dcterms:modified>
</cp:coreProperties>
</file>