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408" r:id="rId2"/>
    <p:sldId id="407" r:id="rId3"/>
    <p:sldId id="411" r:id="rId4"/>
    <p:sldId id="415" r:id="rId5"/>
    <p:sldId id="416" r:id="rId6"/>
    <p:sldId id="410" r:id="rId7"/>
    <p:sldId id="414" r:id="rId8"/>
    <p:sldId id="417" r:id="rId9"/>
    <p:sldId id="418" r:id="rId10"/>
    <p:sldId id="412" r:id="rId11"/>
    <p:sldId id="420" r:id="rId12"/>
    <p:sldId id="421" r:id="rId13"/>
    <p:sldId id="422" r:id="rId14"/>
    <p:sldId id="419" r:id="rId15"/>
    <p:sldId id="423" r:id="rId16"/>
    <p:sldId id="428" r:id="rId17"/>
    <p:sldId id="424" r:id="rId18"/>
    <p:sldId id="427" r:id="rId19"/>
    <p:sldId id="429" r:id="rId20"/>
    <p:sldId id="388" r:id="rId21"/>
    <p:sldId id="430" r:id="rId22"/>
    <p:sldId id="405" r:id="rId23"/>
    <p:sldId id="409" r:id="rId24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77F"/>
    <a:srgbClr val="199900"/>
    <a:srgbClr val="BDBDBB"/>
    <a:srgbClr val="3E3D3D"/>
    <a:srgbClr val="7B0807"/>
    <a:srgbClr val="588C7E"/>
    <a:srgbClr val="9AA1B4"/>
    <a:srgbClr val="33565D"/>
    <a:srgbClr val="633537"/>
    <a:srgbClr val="404D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5AEF42-97BD-41C5-B9FA-0C46957E84A0}" v="6731" dt="2020-06-23T03:56:23.1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185" autoAdjust="0"/>
  </p:normalViewPr>
  <p:slideViewPr>
    <p:cSldViewPr snapToGrid="0">
      <p:cViewPr varScale="1">
        <p:scale>
          <a:sx n="61" d="100"/>
          <a:sy n="61" d="100"/>
        </p:scale>
        <p:origin x="63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ulinich Bohdan" userId="48e65c9f34e137d0" providerId="LiveId" clId="{245AEF42-97BD-41C5-B9FA-0C46957E84A0}"/>
    <pc:docChg chg="undo custSel addSld delSld modSld sldOrd">
      <pc:chgData name="Kulinich Bohdan" userId="48e65c9f34e137d0" providerId="LiveId" clId="{245AEF42-97BD-41C5-B9FA-0C46957E84A0}" dt="2020-06-23T03:56:11.218" v="8795" actId="207"/>
      <pc:docMkLst>
        <pc:docMk/>
      </pc:docMkLst>
      <pc:sldChg chg="addSp delSp modSp mod delAnim modAnim">
        <pc:chgData name="Kulinich Bohdan" userId="48e65c9f34e137d0" providerId="LiveId" clId="{245AEF42-97BD-41C5-B9FA-0C46957E84A0}" dt="2020-06-20T11:57:04.282" v="7857" actId="20577"/>
        <pc:sldMkLst>
          <pc:docMk/>
          <pc:sldMk cId="1256064280" sldId="388"/>
        </pc:sldMkLst>
        <pc:spChg chg="mod">
          <ac:chgData name="Kulinich Bohdan" userId="48e65c9f34e137d0" providerId="LiveId" clId="{245AEF42-97BD-41C5-B9FA-0C46957E84A0}" dt="2020-06-20T11:57:04.282" v="7857" actId="20577"/>
          <ac:spMkLst>
            <pc:docMk/>
            <pc:sldMk cId="1256064280" sldId="388"/>
            <ac:spMk id="6" creationId="{4CD1B612-D16C-4F70-8335-78480BFE8EC8}"/>
          </ac:spMkLst>
        </pc:spChg>
        <pc:spChg chg="del">
          <ac:chgData name="Kulinich Bohdan" userId="48e65c9f34e137d0" providerId="LiveId" clId="{245AEF42-97BD-41C5-B9FA-0C46957E84A0}" dt="2020-06-20T11:38:47.114" v="7510" actId="478"/>
          <ac:spMkLst>
            <pc:docMk/>
            <pc:sldMk cId="1256064280" sldId="388"/>
            <ac:spMk id="9" creationId="{6CBE4EA9-3EC4-4647-8459-6CB04DC725B8}"/>
          </ac:spMkLst>
        </pc:spChg>
        <pc:spChg chg="add mod topLvl">
          <ac:chgData name="Kulinich Bohdan" userId="48e65c9f34e137d0" providerId="LiveId" clId="{245AEF42-97BD-41C5-B9FA-0C46957E84A0}" dt="2020-06-20T11:42:08.243" v="7666" actId="165"/>
          <ac:spMkLst>
            <pc:docMk/>
            <pc:sldMk cId="1256064280" sldId="388"/>
            <ac:spMk id="27" creationId="{40AABF62-411E-4DFF-B5B2-73F09C102B05}"/>
          </ac:spMkLst>
        </pc:spChg>
        <pc:spChg chg="add mod topLvl">
          <ac:chgData name="Kulinich Bohdan" userId="48e65c9f34e137d0" providerId="LiveId" clId="{245AEF42-97BD-41C5-B9FA-0C46957E84A0}" dt="2020-06-20T11:42:08.243" v="7666" actId="165"/>
          <ac:spMkLst>
            <pc:docMk/>
            <pc:sldMk cId="1256064280" sldId="388"/>
            <ac:spMk id="28" creationId="{76B9472E-1D57-4166-A0D3-2F37FCA033CB}"/>
          </ac:spMkLst>
        </pc:spChg>
        <pc:spChg chg="add mod topLvl">
          <ac:chgData name="Kulinich Bohdan" userId="48e65c9f34e137d0" providerId="LiveId" clId="{245AEF42-97BD-41C5-B9FA-0C46957E84A0}" dt="2020-06-20T11:42:08.243" v="7666" actId="165"/>
          <ac:spMkLst>
            <pc:docMk/>
            <pc:sldMk cId="1256064280" sldId="388"/>
            <ac:spMk id="29" creationId="{1C1DBEC8-E120-4297-BAF1-2FCA622548BF}"/>
          </ac:spMkLst>
        </pc:spChg>
        <pc:spChg chg="add mod topLvl">
          <ac:chgData name="Kulinich Bohdan" userId="48e65c9f34e137d0" providerId="LiveId" clId="{245AEF42-97BD-41C5-B9FA-0C46957E84A0}" dt="2020-06-20T11:42:08.243" v="7666" actId="165"/>
          <ac:spMkLst>
            <pc:docMk/>
            <pc:sldMk cId="1256064280" sldId="388"/>
            <ac:spMk id="30" creationId="{4355E200-19C0-4DAF-ACDC-794A3B8782F8}"/>
          </ac:spMkLst>
        </pc:spChg>
        <pc:spChg chg="add mod topLvl">
          <ac:chgData name="Kulinich Bohdan" userId="48e65c9f34e137d0" providerId="LiveId" clId="{245AEF42-97BD-41C5-B9FA-0C46957E84A0}" dt="2020-06-20T11:42:08.243" v="7666" actId="165"/>
          <ac:spMkLst>
            <pc:docMk/>
            <pc:sldMk cId="1256064280" sldId="388"/>
            <ac:spMk id="31" creationId="{088D2C29-4E4E-4B8B-9078-6496BC3EDAD6}"/>
          </ac:spMkLst>
        </pc:spChg>
        <pc:spChg chg="add mod topLvl">
          <ac:chgData name="Kulinich Bohdan" userId="48e65c9f34e137d0" providerId="LiveId" clId="{245AEF42-97BD-41C5-B9FA-0C46957E84A0}" dt="2020-06-20T11:42:08.243" v="7666" actId="165"/>
          <ac:spMkLst>
            <pc:docMk/>
            <pc:sldMk cId="1256064280" sldId="388"/>
            <ac:spMk id="32" creationId="{D3B5C15F-E7DB-4DB7-BFD8-7A2B9FD066CD}"/>
          </ac:spMkLst>
        </pc:spChg>
        <pc:spChg chg="add mod">
          <ac:chgData name="Kulinich Bohdan" userId="48e65c9f34e137d0" providerId="LiveId" clId="{245AEF42-97BD-41C5-B9FA-0C46957E84A0}" dt="2020-06-20T11:45:37.309" v="7737" actId="20577"/>
          <ac:spMkLst>
            <pc:docMk/>
            <pc:sldMk cId="1256064280" sldId="388"/>
            <ac:spMk id="42" creationId="{BA78BF8B-D648-4ED1-B43E-3C74606CB028}"/>
          </ac:spMkLst>
        </pc:spChg>
        <pc:spChg chg="add mod">
          <ac:chgData name="Kulinich Bohdan" userId="48e65c9f34e137d0" providerId="LiveId" clId="{245AEF42-97BD-41C5-B9FA-0C46957E84A0}" dt="2020-06-20T11:47:41.089" v="7849" actId="14100"/>
          <ac:spMkLst>
            <pc:docMk/>
            <pc:sldMk cId="1256064280" sldId="388"/>
            <ac:spMk id="43" creationId="{C8459A58-1BE4-46BD-8A68-FE792279EF93}"/>
          </ac:spMkLst>
        </pc:spChg>
        <pc:spChg chg="mod">
          <ac:chgData name="Kulinich Bohdan" userId="48e65c9f34e137d0" providerId="LiveId" clId="{245AEF42-97BD-41C5-B9FA-0C46957E84A0}" dt="2020-06-20T11:38:52.345" v="7514" actId="20577"/>
          <ac:spMkLst>
            <pc:docMk/>
            <pc:sldMk cId="1256064280" sldId="388"/>
            <ac:spMk id="51" creationId="{86BC9140-E395-435D-A852-213A1317C46C}"/>
          </ac:spMkLst>
        </pc:spChg>
        <pc:grpChg chg="add del mod">
          <ac:chgData name="Kulinich Bohdan" userId="48e65c9f34e137d0" providerId="LiveId" clId="{245AEF42-97BD-41C5-B9FA-0C46957E84A0}" dt="2020-06-20T11:42:08.243" v="7666" actId="165"/>
          <ac:grpSpMkLst>
            <pc:docMk/>
            <pc:sldMk cId="1256064280" sldId="388"/>
            <ac:grpSpMk id="26" creationId="{8B16931E-3764-42CE-AAE5-D0F74E2DDE7F}"/>
          </ac:grpSpMkLst>
        </pc:grpChg>
        <pc:picChg chg="add del mod">
          <ac:chgData name="Kulinich Bohdan" userId="48e65c9f34e137d0" providerId="LiveId" clId="{245AEF42-97BD-41C5-B9FA-0C46957E84A0}" dt="2020-06-20T11:41:50.029" v="7661" actId="478"/>
          <ac:picMkLst>
            <pc:docMk/>
            <pc:sldMk cId="1256064280" sldId="388"/>
            <ac:picMk id="2" creationId="{62F47A96-A095-4C05-890E-F5259657070C}"/>
          </ac:picMkLst>
        </pc:picChg>
        <pc:picChg chg="del">
          <ac:chgData name="Kulinich Bohdan" userId="48e65c9f34e137d0" providerId="LiveId" clId="{245AEF42-97BD-41C5-B9FA-0C46957E84A0}" dt="2020-06-20T11:38:47.598" v="7511" actId="478"/>
          <ac:picMkLst>
            <pc:docMk/>
            <pc:sldMk cId="1256064280" sldId="388"/>
            <ac:picMk id="7" creationId="{AC79E655-C4F8-460F-B4A7-A693C335F4C0}"/>
          </ac:picMkLst>
        </pc:picChg>
        <pc:picChg chg="del">
          <ac:chgData name="Kulinich Bohdan" userId="48e65c9f34e137d0" providerId="LiveId" clId="{245AEF42-97BD-41C5-B9FA-0C46957E84A0}" dt="2020-06-20T11:38:43.125" v="7508" actId="478"/>
          <ac:picMkLst>
            <pc:docMk/>
            <pc:sldMk cId="1256064280" sldId="388"/>
            <ac:picMk id="25" creationId="{822C6C51-A13C-44C3-BC7A-49FAF6C01AE4}"/>
          </ac:picMkLst>
        </pc:picChg>
        <pc:picChg chg="add mod">
          <ac:chgData name="Kulinich Bohdan" userId="48e65c9f34e137d0" providerId="LiveId" clId="{245AEF42-97BD-41C5-B9FA-0C46957E84A0}" dt="2020-06-20T11:46:13.885" v="7740"/>
          <ac:picMkLst>
            <pc:docMk/>
            <pc:sldMk cId="1256064280" sldId="388"/>
            <ac:picMk id="44" creationId="{2C250E43-C2BA-4B15-8581-E7C4ECDCF004}"/>
          </ac:picMkLst>
        </pc:picChg>
        <pc:cxnChg chg="add mod topLvl">
          <ac:chgData name="Kulinich Bohdan" userId="48e65c9f34e137d0" providerId="LiveId" clId="{245AEF42-97BD-41C5-B9FA-0C46957E84A0}" dt="2020-06-20T11:42:08.243" v="7666" actId="165"/>
          <ac:cxnSpMkLst>
            <pc:docMk/>
            <pc:sldMk cId="1256064280" sldId="388"/>
            <ac:cxnSpMk id="12" creationId="{B3A6F07B-613B-472A-85A4-3CB63CDE54BA}"/>
          </ac:cxnSpMkLst>
        </pc:cxnChg>
        <pc:cxnChg chg="add mod topLvl">
          <ac:chgData name="Kulinich Bohdan" userId="48e65c9f34e137d0" providerId="LiveId" clId="{245AEF42-97BD-41C5-B9FA-0C46957E84A0}" dt="2020-06-20T11:42:08.243" v="7666" actId="165"/>
          <ac:cxnSpMkLst>
            <pc:docMk/>
            <pc:sldMk cId="1256064280" sldId="388"/>
            <ac:cxnSpMk id="15" creationId="{9599D824-4078-416E-9FBC-7D9818C1F610}"/>
          </ac:cxnSpMkLst>
        </pc:cxnChg>
        <pc:cxnChg chg="add mod topLvl">
          <ac:chgData name="Kulinich Bohdan" userId="48e65c9f34e137d0" providerId="LiveId" clId="{245AEF42-97BD-41C5-B9FA-0C46957E84A0}" dt="2020-06-20T11:42:08.243" v="7666" actId="165"/>
          <ac:cxnSpMkLst>
            <pc:docMk/>
            <pc:sldMk cId="1256064280" sldId="388"/>
            <ac:cxnSpMk id="18" creationId="{05399277-F099-4BD5-A7D2-93F34179C7F8}"/>
          </ac:cxnSpMkLst>
        </pc:cxnChg>
        <pc:cxnChg chg="add mod topLvl">
          <ac:chgData name="Kulinich Bohdan" userId="48e65c9f34e137d0" providerId="LiveId" clId="{245AEF42-97BD-41C5-B9FA-0C46957E84A0}" dt="2020-06-20T11:42:08.243" v="7666" actId="165"/>
          <ac:cxnSpMkLst>
            <pc:docMk/>
            <pc:sldMk cId="1256064280" sldId="388"/>
            <ac:cxnSpMk id="21" creationId="{85521296-9584-4DEA-AE71-290B47EFB655}"/>
          </ac:cxnSpMkLst>
        </pc:cxnChg>
        <pc:cxnChg chg="add mod topLvl">
          <ac:chgData name="Kulinich Bohdan" userId="48e65c9f34e137d0" providerId="LiveId" clId="{245AEF42-97BD-41C5-B9FA-0C46957E84A0}" dt="2020-06-20T11:42:08.243" v="7666" actId="165"/>
          <ac:cxnSpMkLst>
            <pc:docMk/>
            <pc:sldMk cId="1256064280" sldId="388"/>
            <ac:cxnSpMk id="24" creationId="{8692E6C0-E404-44A3-A0BC-792F28130F05}"/>
          </ac:cxnSpMkLst>
        </pc:cxnChg>
        <pc:cxnChg chg="add mod ord">
          <ac:chgData name="Kulinich Bohdan" userId="48e65c9f34e137d0" providerId="LiveId" clId="{245AEF42-97BD-41C5-B9FA-0C46957E84A0}" dt="2020-06-20T11:45:05.340" v="7725" actId="167"/>
          <ac:cxnSpMkLst>
            <pc:docMk/>
            <pc:sldMk cId="1256064280" sldId="388"/>
            <ac:cxnSpMk id="34" creationId="{19385409-271F-4D46-8F2F-24392E2ABB01}"/>
          </ac:cxnSpMkLst>
        </pc:cxnChg>
        <pc:cxnChg chg="add mod">
          <ac:chgData name="Kulinich Bohdan" userId="48e65c9f34e137d0" providerId="LiveId" clId="{245AEF42-97BD-41C5-B9FA-0C46957E84A0}" dt="2020-06-20T11:45:28.839" v="7733" actId="14100"/>
          <ac:cxnSpMkLst>
            <pc:docMk/>
            <pc:sldMk cId="1256064280" sldId="388"/>
            <ac:cxnSpMk id="38" creationId="{53297AD4-C062-4FB9-9860-E75F07C18610}"/>
          </ac:cxnSpMkLst>
        </pc:cxnChg>
      </pc:sldChg>
      <pc:sldChg chg="addSp delSp modSp mod ord delAnim modAnim">
        <pc:chgData name="Kulinich Bohdan" userId="48e65c9f34e137d0" providerId="LiveId" clId="{245AEF42-97BD-41C5-B9FA-0C46957E84A0}" dt="2020-06-20T12:16:35.412" v="8760" actId="20577"/>
        <pc:sldMkLst>
          <pc:docMk/>
          <pc:sldMk cId="529005796" sldId="405"/>
        </pc:sldMkLst>
        <pc:spChg chg="mod">
          <ac:chgData name="Kulinich Bohdan" userId="48e65c9f34e137d0" providerId="LiveId" clId="{245AEF42-97BD-41C5-B9FA-0C46957E84A0}" dt="2020-06-20T12:16:35.412" v="8760" actId="20577"/>
          <ac:spMkLst>
            <pc:docMk/>
            <pc:sldMk cId="529005796" sldId="405"/>
            <ac:spMk id="7" creationId="{00000000-0000-0000-0000-000000000000}"/>
          </ac:spMkLst>
        </pc:spChg>
        <pc:spChg chg="del mod">
          <ac:chgData name="Kulinich Bohdan" userId="48e65c9f34e137d0" providerId="LiveId" clId="{245AEF42-97BD-41C5-B9FA-0C46957E84A0}" dt="2020-06-20T12:09:25.672" v="8646" actId="478"/>
          <ac:spMkLst>
            <pc:docMk/>
            <pc:sldMk cId="529005796" sldId="405"/>
            <ac:spMk id="9" creationId="{F7E11581-622A-4FD3-A09F-FEF9797926DE}"/>
          </ac:spMkLst>
        </pc:spChg>
        <pc:spChg chg="add mod">
          <ac:chgData name="Kulinich Bohdan" userId="48e65c9f34e137d0" providerId="LiveId" clId="{245AEF42-97BD-41C5-B9FA-0C46957E84A0}" dt="2020-06-20T12:11:36.274" v="8745" actId="1076"/>
          <ac:spMkLst>
            <pc:docMk/>
            <pc:sldMk cId="529005796" sldId="405"/>
            <ac:spMk id="10" creationId="{6EF69DC2-85BD-43D8-97CF-18F971A961E9}"/>
          </ac:spMkLst>
        </pc:spChg>
        <pc:spChg chg="add mod">
          <ac:chgData name="Kulinich Bohdan" userId="48e65c9f34e137d0" providerId="LiveId" clId="{245AEF42-97BD-41C5-B9FA-0C46957E84A0}" dt="2020-06-20T12:11:36.274" v="8745" actId="1076"/>
          <ac:spMkLst>
            <pc:docMk/>
            <pc:sldMk cId="529005796" sldId="405"/>
            <ac:spMk id="11" creationId="{6870BD19-BE47-4C54-BA24-47E8D04CACE6}"/>
          </ac:spMkLst>
        </pc:spChg>
        <pc:spChg chg="add mod">
          <ac:chgData name="Kulinich Bohdan" userId="48e65c9f34e137d0" providerId="LiveId" clId="{245AEF42-97BD-41C5-B9FA-0C46957E84A0}" dt="2020-06-20T12:11:38.992" v="8747" actId="1076"/>
          <ac:spMkLst>
            <pc:docMk/>
            <pc:sldMk cId="529005796" sldId="405"/>
            <ac:spMk id="12" creationId="{B068D583-68E3-4756-AA82-5F98DD1D4FC8}"/>
          </ac:spMkLst>
        </pc:spChg>
        <pc:spChg chg="add mod">
          <ac:chgData name="Kulinich Bohdan" userId="48e65c9f34e137d0" providerId="LiveId" clId="{245AEF42-97BD-41C5-B9FA-0C46957E84A0}" dt="2020-06-20T12:11:43.592" v="8748" actId="20577"/>
          <ac:spMkLst>
            <pc:docMk/>
            <pc:sldMk cId="529005796" sldId="405"/>
            <ac:spMk id="13" creationId="{37E83163-9D76-4E88-8BD6-ED50B414D64E}"/>
          </ac:spMkLst>
        </pc:spChg>
        <pc:spChg chg="mod">
          <ac:chgData name="Kulinich Bohdan" userId="48e65c9f34e137d0" providerId="LiveId" clId="{245AEF42-97BD-41C5-B9FA-0C46957E84A0}" dt="2020-06-20T12:09:20.532" v="8644" actId="20577"/>
          <ac:spMkLst>
            <pc:docMk/>
            <pc:sldMk cId="529005796" sldId="405"/>
            <ac:spMk id="35" creationId="{00000000-0000-0000-0000-000000000000}"/>
          </ac:spMkLst>
        </pc:spChg>
        <pc:spChg chg="mod">
          <ac:chgData name="Kulinich Bohdan" userId="48e65c9f34e137d0" providerId="LiveId" clId="{245AEF42-97BD-41C5-B9FA-0C46957E84A0}" dt="2020-06-20T12:11:19.857" v="8743" actId="20577"/>
          <ac:spMkLst>
            <pc:docMk/>
            <pc:sldMk cId="529005796" sldId="405"/>
            <ac:spMk id="54" creationId="{00000000-0000-0000-0000-000000000000}"/>
          </ac:spMkLst>
        </pc:spChg>
        <pc:spChg chg="del mod">
          <ac:chgData name="Kulinich Bohdan" userId="48e65c9f34e137d0" providerId="LiveId" clId="{245AEF42-97BD-41C5-B9FA-0C46957E84A0}" dt="2020-06-20T12:09:25.122" v="8645" actId="478"/>
          <ac:spMkLst>
            <pc:docMk/>
            <pc:sldMk cId="529005796" sldId="405"/>
            <ac:spMk id="55" creationId="{00000000-0000-0000-0000-000000000000}"/>
          </ac:spMkLst>
        </pc:spChg>
        <pc:spChg chg="del mod">
          <ac:chgData name="Kulinich Bohdan" userId="48e65c9f34e137d0" providerId="LiveId" clId="{245AEF42-97BD-41C5-B9FA-0C46957E84A0}" dt="2020-06-20T12:09:26.982" v="8647" actId="478"/>
          <ac:spMkLst>
            <pc:docMk/>
            <pc:sldMk cId="529005796" sldId="405"/>
            <ac:spMk id="57" creationId="{00000000-0000-0000-0000-000000000000}"/>
          </ac:spMkLst>
        </pc:spChg>
      </pc:sldChg>
      <pc:sldChg chg="addSp delSp modSp mod delAnim modAnim">
        <pc:chgData name="Kulinich Bohdan" userId="48e65c9f34e137d0" providerId="LiveId" clId="{245AEF42-97BD-41C5-B9FA-0C46957E84A0}" dt="2020-06-15T18:35:09.004" v="820"/>
        <pc:sldMkLst>
          <pc:docMk/>
          <pc:sldMk cId="804219051" sldId="407"/>
        </pc:sldMkLst>
        <pc:spChg chg="del">
          <ac:chgData name="Kulinich Bohdan" userId="48e65c9f34e137d0" providerId="LiveId" clId="{245AEF42-97BD-41C5-B9FA-0C46957E84A0}" dt="2020-06-15T16:49:55.916" v="57" actId="478"/>
          <ac:spMkLst>
            <pc:docMk/>
            <pc:sldMk cId="804219051" sldId="407"/>
            <ac:spMk id="2" creationId="{F5E0A945-B0FB-479B-B688-C2D0F8F95D60}"/>
          </ac:spMkLst>
        </pc:spChg>
        <pc:spChg chg="mod">
          <ac:chgData name="Kulinich Bohdan" userId="48e65c9f34e137d0" providerId="LiveId" clId="{245AEF42-97BD-41C5-B9FA-0C46957E84A0}" dt="2020-06-15T16:49:48.706" v="54" actId="20577"/>
          <ac:spMkLst>
            <pc:docMk/>
            <pc:sldMk cId="804219051" sldId="407"/>
            <ac:spMk id="4" creationId="{00000000-0000-0000-0000-000000000000}"/>
          </ac:spMkLst>
        </pc:spChg>
        <pc:spChg chg="add mod">
          <ac:chgData name="Kulinich Bohdan" userId="48e65c9f34e137d0" providerId="LiveId" clId="{245AEF42-97BD-41C5-B9FA-0C46957E84A0}" dt="2020-06-15T18:04:31.819" v="551" actId="1076"/>
          <ac:spMkLst>
            <pc:docMk/>
            <pc:sldMk cId="804219051" sldId="407"/>
            <ac:spMk id="7" creationId="{7494860A-A582-4915-B3FC-6B22383C4166}"/>
          </ac:spMkLst>
        </pc:spChg>
        <pc:spChg chg="add mod">
          <ac:chgData name="Kulinich Bohdan" userId="48e65c9f34e137d0" providerId="LiveId" clId="{245AEF42-97BD-41C5-B9FA-0C46957E84A0}" dt="2020-06-15T17:00:52.651" v="295" actId="1076"/>
          <ac:spMkLst>
            <pc:docMk/>
            <pc:sldMk cId="804219051" sldId="407"/>
            <ac:spMk id="11" creationId="{0C6E45A9-60D9-49AE-9F23-AE746DB4176A}"/>
          </ac:spMkLst>
        </pc:spChg>
        <pc:spChg chg="mod modVis">
          <ac:chgData name="Kulinich Bohdan" userId="48e65c9f34e137d0" providerId="LiveId" clId="{245AEF42-97BD-41C5-B9FA-0C46957E84A0}" dt="2020-06-15T18:02:19.877" v="497" actId="14429"/>
          <ac:spMkLst>
            <pc:docMk/>
            <pc:sldMk cId="804219051" sldId="407"/>
            <ac:spMk id="35" creationId="{2CD8A453-AF06-4C00-BB17-D7030E2214B8}"/>
          </ac:spMkLst>
        </pc:spChg>
        <pc:spChg chg="add del mod">
          <ac:chgData name="Kulinich Bohdan" userId="48e65c9f34e137d0" providerId="LiveId" clId="{245AEF42-97BD-41C5-B9FA-0C46957E84A0}" dt="2020-06-15T18:04:42.549" v="553" actId="478"/>
          <ac:spMkLst>
            <pc:docMk/>
            <pc:sldMk cId="804219051" sldId="407"/>
            <ac:spMk id="37" creationId="{0AAA2810-86C5-4E5F-84AC-2BA7B7080878}"/>
          </ac:spMkLst>
        </pc:spChg>
        <pc:spChg chg="add del mod">
          <ac:chgData name="Kulinich Bohdan" userId="48e65c9f34e137d0" providerId="LiveId" clId="{245AEF42-97BD-41C5-B9FA-0C46957E84A0}" dt="2020-06-15T18:04:40.479" v="552" actId="478"/>
          <ac:spMkLst>
            <pc:docMk/>
            <pc:sldMk cId="804219051" sldId="407"/>
            <ac:spMk id="39" creationId="{82247EA6-2D02-4B90-AED6-1352E227BDFD}"/>
          </ac:spMkLst>
        </pc:spChg>
        <pc:spChg chg="add mod">
          <ac:chgData name="Kulinich Bohdan" userId="48e65c9f34e137d0" providerId="LiveId" clId="{245AEF42-97BD-41C5-B9FA-0C46957E84A0}" dt="2020-06-15T16:59:27.711" v="281" actId="1076"/>
          <ac:spMkLst>
            <pc:docMk/>
            <pc:sldMk cId="804219051" sldId="407"/>
            <ac:spMk id="43" creationId="{98EF4A11-6AA0-44F3-A4D1-52F276AD1100}"/>
          </ac:spMkLst>
        </pc:spChg>
        <pc:spChg chg="add mod">
          <ac:chgData name="Kulinich Bohdan" userId="48e65c9f34e137d0" providerId="LiveId" clId="{245AEF42-97BD-41C5-B9FA-0C46957E84A0}" dt="2020-06-15T17:01:34.566" v="310" actId="20577"/>
          <ac:spMkLst>
            <pc:docMk/>
            <pc:sldMk cId="804219051" sldId="407"/>
            <ac:spMk id="44" creationId="{36F7E224-4A7C-4929-9841-E811F0A00A3D}"/>
          </ac:spMkLst>
        </pc:spChg>
        <pc:spChg chg="add mod">
          <ac:chgData name="Kulinich Bohdan" userId="48e65c9f34e137d0" providerId="LiveId" clId="{245AEF42-97BD-41C5-B9FA-0C46957E84A0}" dt="2020-06-15T17:01:06.951" v="299" actId="14100"/>
          <ac:spMkLst>
            <pc:docMk/>
            <pc:sldMk cId="804219051" sldId="407"/>
            <ac:spMk id="46" creationId="{5E6A190A-4033-4984-9B61-7A57DA9786FB}"/>
          </ac:spMkLst>
        </pc:spChg>
        <pc:spChg chg="add mod">
          <ac:chgData name="Kulinich Bohdan" userId="48e65c9f34e137d0" providerId="LiveId" clId="{245AEF42-97BD-41C5-B9FA-0C46957E84A0}" dt="2020-06-15T17:01:25.741" v="303" actId="20577"/>
          <ac:spMkLst>
            <pc:docMk/>
            <pc:sldMk cId="804219051" sldId="407"/>
            <ac:spMk id="47" creationId="{4AEADF07-E0F1-4C54-9B4B-23DDECB1E0DD}"/>
          </ac:spMkLst>
        </pc:spChg>
        <pc:spChg chg="add mod">
          <ac:chgData name="Kulinich Bohdan" userId="48e65c9f34e137d0" providerId="LiveId" clId="{245AEF42-97BD-41C5-B9FA-0C46957E84A0}" dt="2020-06-15T17:09:03.921" v="321" actId="20577"/>
          <ac:spMkLst>
            <pc:docMk/>
            <pc:sldMk cId="804219051" sldId="407"/>
            <ac:spMk id="48" creationId="{D616FBE4-FBFA-42D8-95AA-C4E0C23989C0}"/>
          </ac:spMkLst>
        </pc:spChg>
        <pc:spChg chg="add mod">
          <ac:chgData name="Kulinich Bohdan" userId="48e65c9f34e137d0" providerId="LiveId" clId="{245AEF42-97BD-41C5-B9FA-0C46957E84A0}" dt="2020-06-15T17:09:31.122" v="324" actId="1076"/>
          <ac:spMkLst>
            <pc:docMk/>
            <pc:sldMk cId="804219051" sldId="407"/>
            <ac:spMk id="49" creationId="{533079F5-A231-4646-9307-86C02EB4D67C}"/>
          </ac:spMkLst>
        </pc:spChg>
        <pc:spChg chg="add mod">
          <ac:chgData name="Kulinich Bohdan" userId="48e65c9f34e137d0" providerId="LiveId" clId="{245AEF42-97BD-41C5-B9FA-0C46957E84A0}" dt="2020-06-15T17:09:31.122" v="324" actId="1076"/>
          <ac:spMkLst>
            <pc:docMk/>
            <pc:sldMk cId="804219051" sldId="407"/>
            <ac:spMk id="50" creationId="{D9CE9184-D273-4233-9D92-E0612CE0D5FE}"/>
          </ac:spMkLst>
        </pc:spChg>
        <pc:spChg chg="add mod">
          <ac:chgData name="Kulinich Bohdan" userId="48e65c9f34e137d0" providerId="LiveId" clId="{245AEF42-97BD-41C5-B9FA-0C46957E84A0}" dt="2020-06-15T17:09:59.664" v="333" actId="20577"/>
          <ac:spMkLst>
            <pc:docMk/>
            <pc:sldMk cId="804219051" sldId="407"/>
            <ac:spMk id="51" creationId="{A2932D82-164B-4298-BA89-55B432E20243}"/>
          </ac:spMkLst>
        </pc:spChg>
        <pc:spChg chg="del">
          <ac:chgData name="Kulinich Bohdan" userId="48e65c9f34e137d0" providerId="LiveId" clId="{245AEF42-97BD-41C5-B9FA-0C46957E84A0}" dt="2020-06-15T16:49:56.476" v="58" actId="478"/>
          <ac:spMkLst>
            <pc:docMk/>
            <pc:sldMk cId="804219051" sldId="407"/>
            <ac:spMk id="52" creationId="{AA9A41D5-2A90-4567-9F5A-5B7420D5F484}"/>
          </ac:spMkLst>
        </pc:spChg>
        <pc:spChg chg="del">
          <ac:chgData name="Kulinich Bohdan" userId="48e65c9f34e137d0" providerId="LiveId" clId="{245AEF42-97BD-41C5-B9FA-0C46957E84A0}" dt="2020-06-15T16:49:57.756" v="59" actId="478"/>
          <ac:spMkLst>
            <pc:docMk/>
            <pc:sldMk cId="804219051" sldId="407"/>
            <ac:spMk id="53" creationId="{6C146441-9912-43ED-A3D1-88AF78A386FD}"/>
          </ac:spMkLst>
        </pc:spChg>
        <pc:spChg chg="add mod">
          <ac:chgData name="Kulinich Bohdan" userId="48e65c9f34e137d0" providerId="LiveId" clId="{245AEF42-97BD-41C5-B9FA-0C46957E84A0}" dt="2020-06-15T17:10:09.134" v="335" actId="1076"/>
          <ac:spMkLst>
            <pc:docMk/>
            <pc:sldMk cId="804219051" sldId="407"/>
            <ac:spMk id="54" creationId="{271863A3-B465-4BB7-B805-BB6842B5850E}"/>
          </ac:spMkLst>
        </pc:spChg>
        <pc:spChg chg="add mod">
          <ac:chgData name="Kulinich Bohdan" userId="48e65c9f34e137d0" providerId="LiveId" clId="{245AEF42-97BD-41C5-B9FA-0C46957E84A0}" dt="2020-06-15T17:10:15.194" v="338" actId="20577"/>
          <ac:spMkLst>
            <pc:docMk/>
            <pc:sldMk cId="804219051" sldId="407"/>
            <ac:spMk id="55" creationId="{63A87C0C-BE6B-4F83-9D60-D41A235A391D}"/>
          </ac:spMkLst>
        </pc:spChg>
        <pc:spChg chg="add mod">
          <ac:chgData name="Kulinich Bohdan" userId="48e65c9f34e137d0" providerId="LiveId" clId="{245AEF42-97BD-41C5-B9FA-0C46957E84A0}" dt="2020-06-15T17:10:23.034" v="342" actId="20577"/>
          <ac:spMkLst>
            <pc:docMk/>
            <pc:sldMk cId="804219051" sldId="407"/>
            <ac:spMk id="56" creationId="{42975CBF-86D3-44CD-A2A5-23EAE9B8209B}"/>
          </ac:spMkLst>
        </pc:spChg>
        <pc:spChg chg="add mod">
          <ac:chgData name="Kulinich Bohdan" userId="48e65c9f34e137d0" providerId="LiveId" clId="{245AEF42-97BD-41C5-B9FA-0C46957E84A0}" dt="2020-06-15T17:11:59.784" v="372" actId="1076"/>
          <ac:spMkLst>
            <pc:docMk/>
            <pc:sldMk cId="804219051" sldId="407"/>
            <ac:spMk id="69" creationId="{051AEB46-9D08-4DA4-A054-91C7F4DEB5BB}"/>
          </ac:spMkLst>
        </pc:spChg>
        <pc:spChg chg="add mod">
          <ac:chgData name="Kulinich Bohdan" userId="48e65c9f34e137d0" providerId="LiveId" clId="{245AEF42-97BD-41C5-B9FA-0C46957E84A0}" dt="2020-06-15T17:12:03.814" v="374" actId="20577"/>
          <ac:spMkLst>
            <pc:docMk/>
            <pc:sldMk cId="804219051" sldId="407"/>
            <ac:spMk id="79" creationId="{DB95C507-48CD-4100-9434-D9439FF3CFF4}"/>
          </ac:spMkLst>
        </pc:spChg>
        <pc:spChg chg="add mod">
          <ac:chgData name="Kulinich Bohdan" userId="48e65c9f34e137d0" providerId="LiveId" clId="{245AEF42-97BD-41C5-B9FA-0C46957E84A0}" dt="2020-06-15T17:12:09.744" v="377" actId="20577"/>
          <ac:spMkLst>
            <pc:docMk/>
            <pc:sldMk cId="804219051" sldId="407"/>
            <ac:spMk id="80" creationId="{66075894-0B79-40E7-832C-61DDCB5A0E4D}"/>
          </ac:spMkLst>
        </pc:spChg>
        <pc:spChg chg="add mod">
          <ac:chgData name="Kulinich Bohdan" userId="48e65c9f34e137d0" providerId="LiveId" clId="{245AEF42-97BD-41C5-B9FA-0C46957E84A0}" dt="2020-06-15T17:12:15.784" v="380" actId="20577"/>
          <ac:spMkLst>
            <pc:docMk/>
            <pc:sldMk cId="804219051" sldId="407"/>
            <ac:spMk id="83" creationId="{44C8EF7A-B85D-4B75-A3AF-B140ABC195D1}"/>
          </ac:spMkLst>
        </pc:spChg>
        <pc:spChg chg="add mod">
          <ac:chgData name="Kulinich Bohdan" userId="48e65c9f34e137d0" providerId="LiveId" clId="{245AEF42-97BD-41C5-B9FA-0C46957E84A0}" dt="2020-06-15T17:12:24.284" v="384" actId="1076"/>
          <ac:spMkLst>
            <pc:docMk/>
            <pc:sldMk cId="804219051" sldId="407"/>
            <ac:spMk id="84" creationId="{9357213F-7A8E-4246-BA5E-2E851A714D41}"/>
          </ac:spMkLst>
        </pc:spChg>
        <pc:spChg chg="add mod">
          <ac:chgData name="Kulinich Bohdan" userId="48e65c9f34e137d0" providerId="LiveId" clId="{245AEF42-97BD-41C5-B9FA-0C46957E84A0}" dt="2020-06-15T18:01:05.154" v="463" actId="1076"/>
          <ac:spMkLst>
            <pc:docMk/>
            <pc:sldMk cId="804219051" sldId="407"/>
            <ac:spMk id="85" creationId="{14D414DD-C90D-4630-9A05-3C37693DDB8E}"/>
          </ac:spMkLst>
        </pc:spChg>
        <pc:spChg chg="add mod">
          <ac:chgData name="Kulinich Bohdan" userId="48e65c9f34e137d0" providerId="LiveId" clId="{245AEF42-97BD-41C5-B9FA-0C46957E84A0}" dt="2020-06-15T17:59:13.654" v="430" actId="1076"/>
          <ac:spMkLst>
            <pc:docMk/>
            <pc:sldMk cId="804219051" sldId="407"/>
            <ac:spMk id="93" creationId="{507F4C89-03D4-4DF5-98C7-31087AB4D071}"/>
          </ac:spMkLst>
        </pc:spChg>
        <pc:spChg chg="add mod">
          <ac:chgData name="Kulinich Bohdan" userId="48e65c9f34e137d0" providerId="LiveId" clId="{245AEF42-97BD-41C5-B9FA-0C46957E84A0}" dt="2020-06-15T17:59:19.054" v="432" actId="1076"/>
          <ac:spMkLst>
            <pc:docMk/>
            <pc:sldMk cId="804219051" sldId="407"/>
            <ac:spMk id="94" creationId="{1282800E-2A43-463D-A997-64AB9F8C659C}"/>
          </ac:spMkLst>
        </pc:spChg>
        <pc:spChg chg="add mod">
          <ac:chgData name="Kulinich Bohdan" userId="48e65c9f34e137d0" providerId="LiveId" clId="{245AEF42-97BD-41C5-B9FA-0C46957E84A0}" dt="2020-06-15T18:22:02.843" v="740" actId="20577"/>
          <ac:spMkLst>
            <pc:docMk/>
            <pc:sldMk cId="804219051" sldId="407"/>
            <ac:spMk id="95" creationId="{F84A3555-16F7-43FD-9004-18B0453E7827}"/>
          </ac:spMkLst>
        </pc:spChg>
        <pc:spChg chg="add mod">
          <ac:chgData name="Kulinich Bohdan" userId="48e65c9f34e137d0" providerId="LiveId" clId="{245AEF42-97BD-41C5-B9FA-0C46957E84A0}" dt="2020-06-15T18:21:52.493" v="738" actId="20577"/>
          <ac:spMkLst>
            <pc:docMk/>
            <pc:sldMk cId="804219051" sldId="407"/>
            <ac:spMk id="96" creationId="{68CA356D-9327-4F51-B1F1-F09179F47330}"/>
          </ac:spMkLst>
        </pc:spChg>
        <pc:spChg chg="add mod">
          <ac:chgData name="Kulinich Bohdan" userId="48e65c9f34e137d0" providerId="LiveId" clId="{245AEF42-97BD-41C5-B9FA-0C46957E84A0}" dt="2020-06-15T18:00:20.514" v="452" actId="20577"/>
          <ac:spMkLst>
            <pc:docMk/>
            <pc:sldMk cId="804219051" sldId="407"/>
            <ac:spMk id="100" creationId="{FDA13BEC-7D91-402C-835C-535A8F1F9762}"/>
          </ac:spMkLst>
        </pc:spChg>
        <pc:spChg chg="add mod">
          <ac:chgData name="Kulinich Bohdan" userId="48e65c9f34e137d0" providerId="LiveId" clId="{245AEF42-97BD-41C5-B9FA-0C46957E84A0}" dt="2020-06-15T18:00:27.014" v="455" actId="20577"/>
          <ac:spMkLst>
            <pc:docMk/>
            <pc:sldMk cId="804219051" sldId="407"/>
            <ac:spMk id="101" creationId="{2D554610-4C12-46B5-B36F-7526B3B24FE7}"/>
          </ac:spMkLst>
        </pc:spChg>
        <pc:spChg chg="add mod">
          <ac:chgData name="Kulinich Bohdan" userId="48e65c9f34e137d0" providerId="LiveId" clId="{245AEF42-97BD-41C5-B9FA-0C46957E84A0}" dt="2020-06-15T18:00:38.344" v="459" actId="20577"/>
          <ac:spMkLst>
            <pc:docMk/>
            <pc:sldMk cId="804219051" sldId="407"/>
            <ac:spMk id="102" creationId="{5B46C03E-E8B3-4459-B4A1-2625A6289B51}"/>
          </ac:spMkLst>
        </pc:spChg>
        <pc:spChg chg="add mod">
          <ac:chgData name="Kulinich Bohdan" userId="48e65c9f34e137d0" providerId="LiveId" clId="{245AEF42-97BD-41C5-B9FA-0C46957E84A0}" dt="2020-06-15T18:01:22.404" v="476" actId="20577"/>
          <ac:spMkLst>
            <pc:docMk/>
            <pc:sldMk cId="804219051" sldId="407"/>
            <ac:spMk id="103" creationId="{9FD622EA-9556-4676-96D2-99B4AA0EE6CF}"/>
          </ac:spMkLst>
        </pc:spChg>
        <pc:spChg chg="add mod ord">
          <ac:chgData name="Kulinich Bohdan" userId="48e65c9f34e137d0" providerId="LiveId" clId="{245AEF42-97BD-41C5-B9FA-0C46957E84A0}" dt="2020-06-15T18:24:11.763" v="771" actId="166"/>
          <ac:spMkLst>
            <pc:docMk/>
            <pc:sldMk cId="804219051" sldId="407"/>
            <ac:spMk id="104" creationId="{92306D2C-5998-4E0B-8148-9330BB9A7039}"/>
          </ac:spMkLst>
        </pc:spChg>
        <pc:spChg chg="add mod">
          <ac:chgData name="Kulinich Bohdan" userId="48e65c9f34e137d0" providerId="LiveId" clId="{245AEF42-97BD-41C5-B9FA-0C46957E84A0}" dt="2020-06-15T18:06:56.255" v="596" actId="1076"/>
          <ac:spMkLst>
            <pc:docMk/>
            <pc:sldMk cId="804219051" sldId="407"/>
            <ac:spMk id="105" creationId="{1F19FA18-3CA0-424E-816D-22BA0B73EC72}"/>
          </ac:spMkLst>
        </pc:spChg>
        <pc:spChg chg="add mod">
          <ac:chgData name="Kulinich Bohdan" userId="48e65c9f34e137d0" providerId="LiveId" clId="{245AEF42-97BD-41C5-B9FA-0C46957E84A0}" dt="2020-06-15T18:04:51.818" v="556" actId="1076"/>
          <ac:spMkLst>
            <pc:docMk/>
            <pc:sldMk cId="804219051" sldId="407"/>
            <ac:spMk id="106" creationId="{0FCFA593-26EB-4341-8520-B93CD804F21C}"/>
          </ac:spMkLst>
        </pc:spChg>
        <pc:spChg chg="add mod">
          <ac:chgData name="Kulinich Bohdan" userId="48e65c9f34e137d0" providerId="LiveId" clId="{245AEF42-97BD-41C5-B9FA-0C46957E84A0}" dt="2020-06-15T18:04:57.428" v="559" actId="1076"/>
          <ac:spMkLst>
            <pc:docMk/>
            <pc:sldMk cId="804219051" sldId="407"/>
            <ac:spMk id="107" creationId="{10822DDE-58A8-4FF8-8E11-C9F3150DD811}"/>
          </ac:spMkLst>
        </pc:spChg>
        <pc:spChg chg="add mod">
          <ac:chgData name="Kulinich Bohdan" userId="48e65c9f34e137d0" providerId="LiveId" clId="{245AEF42-97BD-41C5-B9FA-0C46957E84A0}" dt="2020-06-15T18:07:15.834" v="614" actId="1076"/>
          <ac:spMkLst>
            <pc:docMk/>
            <pc:sldMk cId="804219051" sldId="407"/>
            <ac:spMk id="108" creationId="{E90E9787-9969-4414-ACDF-155192358A66}"/>
          </ac:spMkLst>
        </pc:spChg>
        <pc:spChg chg="add mod">
          <ac:chgData name="Kulinich Bohdan" userId="48e65c9f34e137d0" providerId="LiveId" clId="{245AEF42-97BD-41C5-B9FA-0C46957E84A0}" dt="2020-06-15T18:15:51.582" v="650" actId="1076"/>
          <ac:spMkLst>
            <pc:docMk/>
            <pc:sldMk cId="804219051" sldId="407"/>
            <ac:spMk id="109" creationId="{AB932DB5-297C-48F7-A0CB-A0DDD3CD6D25}"/>
          </ac:spMkLst>
        </pc:spChg>
        <pc:spChg chg="add mod">
          <ac:chgData name="Kulinich Bohdan" userId="48e65c9f34e137d0" providerId="LiveId" clId="{245AEF42-97BD-41C5-B9FA-0C46957E84A0}" dt="2020-06-15T18:18:10.909" v="680" actId="1076"/>
          <ac:spMkLst>
            <pc:docMk/>
            <pc:sldMk cId="804219051" sldId="407"/>
            <ac:spMk id="110" creationId="{8152D7D7-350D-42FE-BBA8-E2C036146959}"/>
          </ac:spMkLst>
        </pc:spChg>
        <pc:spChg chg="add mod">
          <ac:chgData name="Kulinich Bohdan" userId="48e65c9f34e137d0" providerId="LiveId" clId="{245AEF42-97BD-41C5-B9FA-0C46957E84A0}" dt="2020-06-15T18:20:28.159" v="722" actId="1076"/>
          <ac:spMkLst>
            <pc:docMk/>
            <pc:sldMk cId="804219051" sldId="407"/>
            <ac:spMk id="111" creationId="{526D6F92-890F-48E0-B6D8-8E84AEFDF44A}"/>
          </ac:spMkLst>
        </pc:spChg>
        <pc:spChg chg="add mod">
          <ac:chgData name="Kulinich Bohdan" userId="48e65c9f34e137d0" providerId="LiveId" clId="{245AEF42-97BD-41C5-B9FA-0C46957E84A0}" dt="2020-06-15T18:23:43.073" v="767" actId="1076"/>
          <ac:spMkLst>
            <pc:docMk/>
            <pc:sldMk cId="804219051" sldId="407"/>
            <ac:spMk id="112" creationId="{D0CE6DE7-E36A-4E52-A71C-74997E78595A}"/>
          </ac:spMkLst>
        </pc:spChg>
        <pc:spChg chg="del">
          <ac:chgData name="Kulinich Bohdan" userId="48e65c9f34e137d0" providerId="LiveId" clId="{245AEF42-97BD-41C5-B9FA-0C46957E84A0}" dt="2020-06-15T16:49:52.846" v="55" actId="478"/>
          <ac:spMkLst>
            <pc:docMk/>
            <pc:sldMk cId="804219051" sldId="407"/>
            <ac:spMk id="115" creationId="{8CDCFB8B-7CC6-4A2C-A69C-5D3867F0C0CA}"/>
          </ac:spMkLst>
        </pc:spChg>
        <pc:spChg chg="del">
          <ac:chgData name="Kulinich Bohdan" userId="48e65c9f34e137d0" providerId="LiveId" clId="{245AEF42-97BD-41C5-B9FA-0C46957E84A0}" dt="2020-06-15T16:49:54.536" v="56" actId="478"/>
          <ac:spMkLst>
            <pc:docMk/>
            <pc:sldMk cId="804219051" sldId="407"/>
            <ac:spMk id="116" creationId="{E9B1DDF6-64CE-4DE1-B138-894096640941}"/>
          </ac:spMkLst>
        </pc:spChg>
        <pc:spChg chg="del">
          <ac:chgData name="Kulinich Bohdan" userId="48e65c9f34e137d0" providerId="LiveId" clId="{245AEF42-97BD-41C5-B9FA-0C46957E84A0}" dt="2020-06-15T16:49:52.846" v="55" actId="478"/>
          <ac:spMkLst>
            <pc:docMk/>
            <pc:sldMk cId="804219051" sldId="407"/>
            <ac:spMk id="117" creationId="{00BF6AF6-1422-45D1-A8F4-0ACF20F08216}"/>
          </ac:spMkLst>
        </pc:spChg>
        <pc:spChg chg="del">
          <ac:chgData name="Kulinich Bohdan" userId="48e65c9f34e137d0" providerId="LiveId" clId="{245AEF42-97BD-41C5-B9FA-0C46957E84A0}" dt="2020-06-15T16:49:52.846" v="55" actId="478"/>
          <ac:spMkLst>
            <pc:docMk/>
            <pc:sldMk cId="804219051" sldId="407"/>
            <ac:spMk id="118" creationId="{365D3FA2-308E-4AC2-B297-2010687F081D}"/>
          </ac:spMkLst>
        </pc:spChg>
        <pc:spChg chg="add mod">
          <ac:chgData name="Kulinich Bohdan" userId="48e65c9f34e137d0" providerId="LiveId" clId="{245AEF42-97BD-41C5-B9FA-0C46957E84A0}" dt="2020-06-15T18:34:30.254" v="811" actId="20577"/>
          <ac:spMkLst>
            <pc:docMk/>
            <pc:sldMk cId="804219051" sldId="407"/>
            <ac:spMk id="120" creationId="{3EDAF2A0-0B8C-480E-8260-BE0E863A75D3}"/>
          </ac:spMkLst>
        </pc:spChg>
        <pc:spChg chg="del">
          <ac:chgData name="Kulinich Bohdan" userId="48e65c9f34e137d0" providerId="LiveId" clId="{245AEF42-97BD-41C5-B9FA-0C46957E84A0}" dt="2020-06-15T16:49:52.846" v="55" actId="478"/>
          <ac:spMkLst>
            <pc:docMk/>
            <pc:sldMk cId="804219051" sldId="407"/>
            <ac:spMk id="123" creationId="{8DEDBB22-CD8C-479D-BBEC-98EB2FCB6DD8}"/>
          </ac:spMkLst>
        </pc:spChg>
        <pc:spChg chg="del">
          <ac:chgData name="Kulinich Bohdan" userId="48e65c9f34e137d0" providerId="LiveId" clId="{245AEF42-97BD-41C5-B9FA-0C46957E84A0}" dt="2020-06-15T16:49:54.536" v="56" actId="478"/>
          <ac:spMkLst>
            <pc:docMk/>
            <pc:sldMk cId="804219051" sldId="407"/>
            <ac:spMk id="124" creationId="{E9288D7F-D640-4387-8CFD-F92206368D88}"/>
          </ac:spMkLst>
        </pc:spChg>
        <pc:spChg chg="del">
          <ac:chgData name="Kulinich Bohdan" userId="48e65c9f34e137d0" providerId="LiveId" clId="{245AEF42-97BD-41C5-B9FA-0C46957E84A0}" dt="2020-06-15T16:49:52.846" v="55" actId="478"/>
          <ac:spMkLst>
            <pc:docMk/>
            <pc:sldMk cId="804219051" sldId="407"/>
            <ac:spMk id="126" creationId="{2E46C71E-F41F-4520-B8E9-C172B383CECF}"/>
          </ac:spMkLst>
        </pc:spChg>
        <pc:spChg chg="del">
          <ac:chgData name="Kulinich Bohdan" userId="48e65c9f34e137d0" providerId="LiveId" clId="{245AEF42-97BD-41C5-B9FA-0C46957E84A0}" dt="2020-06-15T16:49:52.846" v="55" actId="478"/>
          <ac:spMkLst>
            <pc:docMk/>
            <pc:sldMk cId="804219051" sldId="407"/>
            <ac:spMk id="127" creationId="{52BCFE18-32C3-4AF4-AD3E-9D954E2FFBBE}"/>
          </ac:spMkLst>
        </pc:spChg>
        <pc:grpChg chg="add del mod">
          <ac:chgData name="Kulinich Bohdan" userId="48e65c9f34e137d0" providerId="LiveId" clId="{245AEF42-97BD-41C5-B9FA-0C46957E84A0}" dt="2020-06-15T17:11:57.224" v="371" actId="165"/>
          <ac:grpSpMkLst>
            <pc:docMk/>
            <pc:sldMk cId="804219051" sldId="407"/>
            <ac:grpSpMk id="22" creationId="{6FEA88AA-4311-436C-A27D-EF8F81B23362}"/>
          </ac:grpSpMkLst>
        </pc:grpChg>
        <pc:grpChg chg="del">
          <ac:chgData name="Kulinich Bohdan" userId="48e65c9f34e137d0" providerId="LiveId" clId="{245AEF42-97BD-41C5-B9FA-0C46957E84A0}" dt="2020-06-15T16:49:52.846" v="55" actId="478"/>
          <ac:grpSpMkLst>
            <pc:docMk/>
            <pc:sldMk cId="804219051" sldId="407"/>
            <ac:grpSpMk id="76" creationId="{05F59762-225D-4E11-954F-E134C4E9ED25}"/>
          </ac:grpSpMkLst>
        </pc:grpChg>
        <pc:picChg chg="add del mod ord">
          <ac:chgData name="Kulinich Bohdan" userId="48e65c9f34e137d0" providerId="LiveId" clId="{245AEF42-97BD-41C5-B9FA-0C46957E84A0}" dt="2020-06-15T16:59:33.791" v="282" actId="478"/>
          <ac:picMkLst>
            <pc:docMk/>
            <pc:sldMk cId="804219051" sldId="407"/>
            <ac:picMk id="5" creationId="{46C45BC1-AF08-4BD4-98A4-6A72B66F575A}"/>
          </ac:picMkLst>
        </pc:picChg>
        <pc:picChg chg="mod modVis">
          <ac:chgData name="Kulinich Bohdan" userId="48e65c9f34e137d0" providerId="LiveId" clId="{245AEF42-97BD-41C5-B9FA-0C46957E84A0}" dt="2020-06-15T18:02:19.491" v="496" actId="14429"/>
          <ac:picMkLst>
            <pc:docMk/>
            <pc:sldMk cId="804219051" sldId="407"/>
            <ac:picMk id="6" creationId="{7403ADA4-0376-479E-A2E9-D978DEBF6129}"/>
          </ac:picMkLst>
        </pc:picChg>
        <pc:picChg chg="add mod modCrop">
          <ac:chgData name="Kulinich Bohdan" userId="48e65c9f34e137d0" providerId="LiveId" clId="{245AEF42-97BD-41C5-B9FA-0C46957E84A0}" dt="2020-06-15T18:33:47.074" v="793" actId="732"/>
          <ac:picMkLst>
            <pc:docMk/>
            <pc:sldMk cId="804219051" sldId="407"/>
            <ac:picMk id="61" creationId="{302AC8C3-0DF1-4A0A-9849-2B8746E1325F}"/>
          </ac:picMkLst>
        </pc:picChg>
        <pc:picChg chg="add mod">
          <ac:chgData name="Kulinich Bohdan" userId="48e65c9f34e137d0" providerId="LiveId" clId="{245AEF42-97BD-41C5-B9FA-0C46957E84A0}" dt="2020-06-15T18:34:03.444" v="797" actId="1076"/>
          <ac:picMkLst>
            <pc:docMk/>
            <pc:sldMk cId="804219051" sldId="407"/>
            <ac:picMk id="119" creationId="{75A388AA-5BAB-45F3-8794-87F1026676EB}"/>
          </ac:picMkLst>
        </pc:picChg>
        <pc:cxnChg chg="del">
          <ac:chgData name="Kulinich Bohdan" userId="48e65c9f34e137d0" providerId="LiveId" clId="{245AEF42-97BD-41C5-B9FA-0C46957E84A0}" dt="2020-06-15T16:49:52.846" v="55" actId="478"/>
          <ac:cxnSpMkLst>
            <pc:docMk/>
            <pc:sldMk cId="804219051" sldId="407"/>
            <ac:cxnSpMk id="32" creationId="{A8560FF6-FF5B-4A61-8530-A2DB916AD88B}"/>
          </ac:cxnSpMkLst>
        </pc:cxnChg>
        <pc:cxnChg chg="add mod">
          <ac:chgData name="Kulinich Bohdan" userId="48e65c9f34e137d0" providerId="LiveId" clId="{245AEF42-97BD-41C5-B9FA-0C46957E84A0}" dt="2020-06-15T16:59:22.151" v="279" actId="1076"/>
          <ac:cxnSpMkLst>
            <pc:docMk/>
            <pc:sldMk cId="804219051" sldId="407"/>
            <ac:cxnSpMk id="33" creationId="{FE7DB313-5D60-45D7-88F6-2342B628F22D}"/>
          </ac:cxnSpMkLst>
        </pc:cxnChg>
        <pc:cxnChg chg="add mod">
          <ac:chgData name="Kulinich Bohdan" userId="48e65c9f34e137d0" providerId="LiveId" clId="{245AEF42-97BD-41C5-B9FA-0C46957E84A0}" dt="2020-06-15T16:59:57.741" v="286" actId="1076"/>
          <ac:cxnSpMkLst>
            <pc:docMk/>
            <pc:sldMk cId="804219051" sldId="407"/>
            <ac:cxnSpMk id="36" creationId="{33B6264F-3BD0-4AD7-B32F-C41B036CB796}"/>
          </ac:cxnSpMkLst>
        </pc:cxnChg>
        <pc:cxnChg chg="add mod">
          <ac:chgData name="Kulinich Bohdan" userId="48e65c9f34e137d0" providerId="LiveId" clId="{245AEF42-97BD-41C5-B9FA-0C46957E84A0}" dt="2020-06-15T17:00:06.231" v="288" actId="1076"/>
          <ac:cxnSpMkLst>
            <pc:docMk/>
            <pc:sldMk cId="804219051" sldId="407"/>
            <ac:cxnSpMk id="38" creationId="{B5017871-82B9-431B-B519-CF7F841CA878}"/>
          </ac:cxnSpMkLst>
        </pc:cxnChg>
        <pc:cxnChg chg="add mod">
          <ac:chgData name="Kulinich Bohdan" userId="48e65c9f34e137d0" providerId="LiveId" clId="{245AEF42-97BD-41C5-B9FA-0C46957E84A0}" dt="2020-06-15T17:00:02.991" v="287" actId="1076"/>
          <ac:cxnSpMkLst>
            <pc:docMk/>
            <pc:sldMk cId="804219051" sldId="407"/>
            <ac:cxnSpMk id="40" creationId="{84ABCAB5-5B06-460D-8D9D-B1606F9F3BC0}"/>
          </ac:cxnSpMkLst>
        </pc:cxnChg>
        <pc:cxnChg chg="add mod">
          <ac:chgData name="Kulinich Bohdan" userId="48e65c9f34e137d0" providerId="LiveId" clId="{245AEF42-97BD-41C5-B9FA-0C46957E84A0}" dt="2020-06-15T17:00:02.991" v="287" actId="1076"/>
          <ac:cxnSpMkLst>
            <pc:docMk/>
            <pc:sldMk cId="804219051" sldId="407"/>
            <ac:cxnSpMk id="41" creationId="{5BE9393B-7FF4-4953-8314-2CE5C7206C8B}"/>
          </ac:cxnSpMkLst>
        </pc:cxnChg>
        <pc:cxnChg chg="add mod topLvl">
          <ac:chgData name="Kulinich Bohdan" userId="48e65c9f34e137d0" providerId="LiveId" clId="{245AEF42-97BD-41C5-B9FA-0C46957E84A0}" dt="2020-06-15T17:11:57.224" v="371" actId="165"/>
          <ac:cxnSpMkLst>
            <pc:docMk/>
            <pc:sldMk cId="804219051" sldId="407"/>
            <ac:cxnSpMk id="57" creationId="{63013CE7-31EB-41E1-ABE2-4454DC8E3C99}"/>
          </ac:cxnSpMkLst>
        </pc:cxnChg>
        <pc:cxnChg chg="add mod topLvl">
          <ac:chgData name="Kulinich Bohdan" userId="48e65c9f34e137d0" providerId="LiveId" clId="{245AEF42-97BD-41C5-B9FA-0C46957E84A0}" dt="2020-06-15T17:11:57.224" v="371" actId="165"/>
          <ac:cxnSpMkLst>
            <pc:docMk/>
            <pc:sldMk cId="804219051" sldId="407"/>
            <ac:cxnSpMk id="58" creationId="{2CB7A054-B674-4AAD-B0CD-EFAA624C4BC1}"/>
          </ac:cxnSpMkLst>
        </pc:cxnChg>
        <pc:cxnChg chg="add mod topLvl">
          <ac:chgData name="Kulinich Bohdan" userId="48e65c9f34e137d0" providerId="LiveId" clId="{245AEF42-97BD-41C5-B9FA-0C46957E84A0}" dt="2020-06-15T17:11:57.224" v="371" actId="165"/>
          <ac:cxnSpMkLst>
            <pc:docMk/>
            <pc:sldMk cId="804219051" sldId="407"/>
            <ac:cxnSpMk id="59" creationId="{664E42C3-B11B-446E-8E5A-C69929B86BCB}"/>
          </ac:cxnSpMkLst>
        </pc:cxnChg>
        <pc:cxnChg chg="add mod topLvl">
          <ac:chgData name="Kulinich Bohdan" userId="48e65c9f34e137d0" providerId="LiveId" clId="{245AEF42-97BD-41C5-B9FA-0C46957E84A0}" dt="2020-06-15T17:11:57.224" v="371" actId="165"/>
          <ac:cxnSpMkLst>
            <pc:docMk/>
            <pc:sldMk cId="804219051" sldId="407"/>
            <ac:cxnSpMk id="62" creationId="{5889D054-A752-480A-80CA-772AF6BFE41E}"/>
          </ac:cxnSpMkLst>
        </pc:cxnChg>
        <pc:cxnChg chg="del">
          <ac:chgData name="Kulinich Bohdan" userId="48e65c9f34e137d0" providerId="LiveId" clId="{245AEF42-97BD-41C5-B9FA-0C46957E84A0}" dt="2020-06-15T16:49:52.846" v="55" actId="478"/>
          <ac:cxnSpMkLst>
            <pc:docMk/>
            <pc:sldMk cId="804219051" sldId="407"/>
            <ac:cxnSpMk id="70" creationId="{1D1888B9-5AC7-4C40-A82A-57EA00229BD3}"/>
          </ac:cxnSpMkLst>
        </pc:cxnChg>
        <pc:cxnChg chg="del">
          <ac:chgData name="Kulinich Bohdan" userId="48e65c9f34e137d0" providerId="LiveId" clId="{245AEF42-97BD-41C5-B9FA-0C46957E84A0}" dt="2020-06-15T16:49:52.846" v="55" actId="478"/>
          <ac:cxnSpMkLst>
            <pc:docMk/>
            <pc:sldMk cId="804219051" sldId="407"/>
            <ac:cxnSpMk id="71" creationId="{5657D1B3-770E-4A55-AA9E-2C0C8865C1E9}"/>
          </ac:cxnSpMkLst>
        </pc:cxnChg>
        <pc:cxnChg chg="del">
          <ac:chgData name="Kulinich Bohdan" userId="48e65c9f34e137d0" providerId="LiveId" clId="{245AEF42-97BD-41C5-B9FA-0C46957E84A0}" dt="2020-06-15T16:49:52.846" v="55" actId="478"/>
          <ac:cxnSpMkLst>
            <pc:docMk/>
            <pc:sldMk cId="804219051" sldId="407"/>
            <ac:cxnSpMk id="72" creationId="{491769CA-7ECE-438B-90D0-4833D780B15A}"/>
          </ac:cxnSpMkLst>
        </pc:cxnChg>
        <pc:cxnChg chg="del">
          <ac:chgData name="Kulinich Bohdan" userId="48e65c9f34e137d0" providerId="LiveId" clId="{245AEF42-97BD-41C5-B9FA-0C46957E84A0}" dt="2020-06-15T16:49:52.846" v="55" actId="478"/>
          <ac:cxnSpMkLst>
            <pc:docMk/>
            <pc:sldMk cId="804219051" sldId="407"/>
            <ac:cxnSpMk id="73" creationId="{60689B12-229E-4695-9BA9-5C02EA2A7B24}"/>
          </ac:cxnSpMkLst>
        </pc:cxnChg>
        <pc:cxnChg chg="del">
          <ac:chgData name="Kulinich Bohdan" userId="48e65c9f34e137d0" providerId="LiveId" clId="{245AEF42-97BD-41C5-B9FA-0C46957E84A0}" dt="2020-06-15T16:49:52.846" v="55" actId="478"/>
          <ac:cxnSpMkLst>
            <pc:docMk/>
            <pc:sldMk cId="804219051" sldId="407"/>
            <ac:cxnSpMk id="74" creationId="{2EBB5EC0-2365-49DC-A592-CD3BE5AC1145}"/>
          </ac:cxnSpMkLst>
        </pc:cxnChg>
        <pc:cxnChg chg="del">
          <ac:chgData name="Kulinich Bohdan" userId="48e65c9f34e137d0" providerId="LiveId" clId="{245AEF42-97BD-41C5-B9FA-0C46957E84A0}" dt="2020-06-15T16:49:52.846" v="55" actId="478"/>
          <ac:cxnSpMkLst>
            <pc:docMk/>
            <pc:sldMk cId="804219051" sldId="407"/>
            <ac:cxnSpMk id="75" creationId="{895AE6D9-53EF-4226-9881-AA07F9398764}"/>
          </ac:cxnSpMkLst>
        </pc:cxnChg>
        <pc:cxnChg chg="del">
          <ac:chgData name="Kulinich Bohdan" userId="48e65c9f34e137d0" providerId="LiveId" clId="{245AEF42-97BD-41C5-B9FA-0C46957E84A0}" dt="2020-06-15T16:49:52.846" v="55" actId="478"/>
          <ac:cxnSpMkLst>
            <pc:docMk/>
            <pc:sldMk cId="804219051" sldId="407"/>
            <ac:cxnSpMk id="86" creationId="{09B495CC-2F36-46E4-9806-4A711BB9D194}"/>
          </ac:cxnSpMkLst>
        </pc:cxnChg>
        <pc:cxnChg chg="del">
          <ac:chgData name="Kulinich Bohdan" userId="48e65c9f34e137d0" providerId="LiveId" clId="{245AEF42-97BD-41C5-B9FA-0C46957E84A0}" dt="2020-06-15T16:49:52.846" v="55" actId="478"/>
          <ac:cxnSpMkLst>
            <pc:docMk/>
            <pc:sldMk cId="804219051" sldId="407"/>
            <ac:cxnSpMk id="87" creationId="{5243182E-958E-46F2-9763-417B8276D2EB}"/>
          </ac:cxnSpMkLst>
        </pc:cxnChg>
        <pc:cxnChg chg="add del mod">
          <ac:chgData name="Kulinich Bohdan" userId="48e65c9f34e137d0" providerId="LiveId" clId="{245AEF42-97BD-41C5-B9FA-0C46957E84A0}" dt="2020-06-15T17:58:55.484" v="424" actId="478"/>
          <ac:cxnSpMkLst>
            <pc:docMk/>
            <pc:sldMk cId="804219051" sldId="407"/>
            <ac:cxnSpMk id="88" creationId="{AF2C4F02-E03F-438E-B79E-271C8B5FC5ED}"/>
          </ac:cxnSpMkLst>
        </pc:cxnChg>
        <pc:cxnChg chg="add mod">
          <ac:chgData name="Kulinich Bohdan" userId="48e65c9f34e137d0" providerId="LiveId" clId="{245AEF42-97BD-41C5-B9FA-0C46957E84A0}" dt="2020-06-15T17:58:53.484" v="423" actId="14100"/>
          <ac:cxnSpMkLst>
            <pc:docMk/>
            <pc:sldMk cId="804219051" sldId="407"/>
            <ac:cxnSpMk id="89" creationId="{DB37CAAA-64E7-4AF5-B256-A57D0D7026CF}"/>
          </ac:cxnSpMkLst>
        </pc:cxnChg>
        <pc:cxnChg chg="add mod">
          <ac:chgData name="Kulinich Bohdan" userId="48e65c9f34e137d0" providerId="LiveId" clId="{245AEF42-97BD-41C5-B9FA-0C46957E84A0}" dt="2020-06-15T17:58:38.514" v="418" actId="14100"/>
          <ac:cxnSpMkLst>
            <pc:docMk/>
            <pc:sldMk cId="804219051" sldId="407"/>
            <ac:cxnSpMk id="90" creationId="{BDC27473-E60F-490A-8736-A540A8D560F3}"/>
          </ac:cxnSpMkLst>
        </pc:cxnChg>
        <pc:cxnChg chg="add mod">
          <ac:chgData name="Kulinich Bohdan" userId="48e65c9f34e137d0" providerId="LiveId" clId="{245AEF42-97BD-41C5-B9FA-0C46957E84A0}" dt="2020-06-15T17:59:01.184" v="427" actId="1076"/>
          <ac:cxnSpMkLst>
            <pc:docMk/>
            <pc:sldMk cId="804219051" sldId="407"/>
            <ac:cxnSpMk id="91" creationId="{930280B4-5F10-47EB-98D8-E8CBF99F8D78}"/>
          </ac:cxnSpMkLst>
        </pc:cxnChg>
        <pc:cxnChg chg="add mod">
          <ac:chgData name="Kulinich Bohdan" userId="48e65c9f34e137d0" providerId="LiveId" clId="{245AEF42-97BD-41C5-B9FA-0C46957E84A0}" dt="2020-06-15T17:58:59.004" v="426" actId="1076"/>
          <ac:cxnSpMkLst>
            <pc:docMk/>
            <pc:sldMk cId="804219051" sldId="407"/>
            <ac:cxnSpMk id="92" creationId="{F80B150A-98C7-447A-8134-A954C8C4FAAE}"/>
          </ac:cxnSpMkLst>
        </pc:cxnChg>
        <pc:cxnChg chg="add mod">
          <ac:chgData name="Kulinich Bohdan" userId="48e65c9f34e137d0" providerId="LiveId" clId="{245AEF42-97BD-41C5-B9FA-0C46957E84A0}" dt="2020-06-15T17:59:50.134" v="440" actId="14100"/>
          <ac:cxnSpMkLst>
            <pc:docMk/>
            <pc:sldMk cId="804219051" sldId="407"/>
            <ac:cxnSpMk id="97" creationId="{3A88B4F7-62D1-46C2-913D-58ED4001D4F3}"/>
          </ac:cxnSpMkLst>
        </pc:cxnChg>
        <pc:cxnChg chg="add mod">
          <ac:chgData name="Kulinich Bohdan" userId="48e65c9f34e137d0" providerId="LiveId" clId="{245AEF42-97BD-41C5-B9FA-0C46957E84A0}" dt="2020-06-15T17:59:59.604" v="444" actId="14100"/>
          <ac:cxnSpMkLst>
            <pc:docMk/>
            <pc:sldMk cId="804219051" sldId="407"/>
            <ac:cxnSpMk id="98" creationId="{1F1DAC2A-89E9-4B3E-A219-0909C2C5A563}"/>
          </ac:cxnSpMkLst>
        </pc:cxnChg>
        <pc:cxnChg chg="add mod">
          <ac:chgData name="Kulinich Bohdan" userId="48e65c9f34e137d0" providerId="LiveId" clId="{245AEF42-97BD-41C5-B9FA-0C46957E84A0}" dt="2020-06-15T18:00:09.204" v="448" actId="14100"/>
          <ac:cxnSpMkLst>
            <pc:docMk/>
            <pc:sldMk cId="804219051" sldId="407"/>
            <ac:cxnSpMk id="99" creationId="{386DBE9B-A77A-49E1-91CF-CF38F898DD03}"/>
          </ac:cxnSpMkLst>
        </pc:cxnChg>
      </pc:sldChg>
      <pc:sldChg chg="modSp mod">
        <pc:chgData name="Kulinich Bohdan" userId="48e65c9f34e137d0" providerId="LiveId" clId="{245AEF42-97BD-41C5-B9FA-0C46957E84A0}" dt="2020-06-21T10:37:36.460" v="8793" actId="20577"/>
        <pc:sldMkLst>
          <pc:docMk/>
          <pc:sldMk cId="1986055327" sldId="408"/>
        </pc:sldMkLst>
        <pc:spChg chg="mod">
          <ac:chgData name="Kulinich Bohdan" userId="48e65c9f34e137d0" providerId="LiveId" clId="{245AEF42-97BD-41C5-B9FA-0C46957E84A0}" dt="2020-06-15T10:55:13.327" v="10"/>
          <ac:spMkLst>
            <pc:docMk/>
            <pc:sldMk cId="1986055327" sldId="408"/>
            <ac:spMk id="18" creationId="{F6477E2D-5D85-4794-B750-1AF8378BCD49}"/>
          </ac:spMkLst>
        </pc:spChg>
        <pc:spChg chg="mod">
          <ac:chgData name="Kulinich Bohdan" userId="48e65c9f34e137d0" providerId="LiveId" clId="{245AEF42-97BD-41C5-B9FA-0C46957E84A0}" dt="2020-06-21T10:37:36.460" v="8793" actId="20577"/>
          <ac:spMkLst>
            <pc:docMk/>
            <pc:sldMk cId="1986055327" sldId="408"/>
            <ac:spMk id="19" creationId="{3C93C8CE-72D8-4E11-855C-1D218E4D6E76}"/>
          </ac:spMkLst>
        </pc:spChg>
        <pc:grpChg chg="mod">
          <ac:chgData name="Kulinich Bohdan" userId="48e65c9f34e137d0" providerId="LiveId" clId="{245AEF42-97BD-41C5-B9FA-0C46957E84A0}" dt="2020-06-15T10:55:13.327" v="10"/>
          <ac:grpSpMkLst>
            <pc:docMk/>
            <pc:sldMk cId="1986055327" sldId="408"/>
            <ac:grpSpMk id="2" creationId="{8F528FF6-94B8-487C-84F8-E790B52BD814}"/>
          </ac:grpSpMkLst>
        </pc:grpChg>
      </pc:sldChg>
      <pc:sldChg chg="modSp mod">
        <pc:chgData name="Kulinich Bohdan" userId="48e65c9f34e137d0" providerId="LiveId" clId="{245AEF42-97BD-41C5-B9FA-0C46957E84A0}" dt="2020-06-20T12:21:01.458" v="8769" actId="20577"/>
        <pc:sldMkLst>
          <pc:docMk/>
          <pc:sldMk cId="900640268" sldId="409"/>
        </pc:sldMkLst>
        <pc:spChg chg="mod">
          <ac:chgData name="Kulinich Bohdan" userId="48e65c9f34e137d0" providerId="LiveId" clId="{245AEF42-97BD-41C5-B9FA-0C46957E84A0}" dt="2020-06-20T12:21:01.458" v="8769" actId="20577"/>
          <ac:spMkLst>
            <pc:docMk/>
            <pc:sldMk cId="900640268" sldId="409"/>
            <ac:spMk id="19" creationId="{3C93C8CE-72D8-4E11-855C-1D218E4D6E76}"/>
          </ac:spMkLst>
        </pc:spChg>
      </pc:sldChg>
      <pc:sldChg chg="addSp delSp modSp add mod delAnim modAnim">
        <pc:chgData name="Kulinich Bohdan" userId="48e65c9f34e137d0" providerId="LiveId" clId="{245AEF42-97BD-41C5-B9FA-0C46957E84A0}" dt="2020-06-19T16:34:00.059" v="5856" actId="207"/>
        <pc:sldMkLst>
          <pc:docMk/>
          <pc:sldMk cId="1730319484" sldId="410"/>
        </pc:sldMkLst>
        <pc:spChg chg="del">
          <ac:chgData name="Kulinich Bohdan" userId="48e65c9f34e137d0" providerId="LiveId" clId="{245AEF42-97BD-41C5-B9FA-0C46957E84A0}" dt="2020-06-16T02:35:38.688" v="1175" actId="478"/>
          <ac:spMkLst>
            <pc:docMk/>
            <pc:sldMk cId="1730319484" sldId="410"/>
            <ac:spMk id="2" creationId="{F5E0A945-B0FB-479B-B688-C2D0F8F95D60}"/>
          </ac:spMkLst>
        </pc:spChg>
        <pc:spChg chg="mod">
          <ac:chgData name="Kulinich Bohdan" userId="48e65c9f34e137d0" providerId="LiveId" clId="{245AEF42-97BD-41C5-B9FA-0C46957E84A0}" dt="2020-06-16T02:35:27.641" v="1173" actId="20577"/>
          <ac:spMkLst>
            <pc:docMk/>
            <pc:sldMk cId="1730319484" sldId="410"/>
            <ac:spMk id="4" creationId="{00000000-0000-0000-0000-000000000000}"/>
          </ac:spMkLst>
        </pc:spChg>
        <pc:spChg chg="add mod">
          <ac:chgData name="Kulinich Bohdan" userId="48e65c9f34e137d0" providerId="LiveId" clId="{245AEF42-97BD-41C5-B9FA-0C46957E84A0}" dt="2020-06-16T03:44:01.841" v="1558" actId="207"/>
          <ac:spMkLst>
            <pc:docMk/>
            <pc:sldMk cId="1730319484" sldId="410"/>
            <ac:spMk id="18" creationId="{8E267761-6630-4603-9732-8708FACFCEC4}"/>
          </ac:spMkLst>
        </pc:spChg>
        <pc:spChg chg="add mod">
          <ac:chgData name="Kulinich Bohdan" userId="48e65c9f34e137d0" providerId="LiveId" clId="{245AEF42-97BD-41C5-B9FA-0C46957E84A0}" dt="2020-06-16T02:35:54.560" v="1179" actId="1076"/>
          <ac:spMkLst>
            <pc:docMk/>
            <pc:sldMk cId="1730319484" sldId="410"/>
            <ac:spMk id="31" creationId="{9F1CEB3B-2A3B-4193-883C-D0F3C2481772}"/>
          </ac:spMkLst>
        </pc:spChg>
        <pc:spChg chg="add mod">
          <ac:chgData name="Kulinich Bohdan" userId="48e65c9f34e137d0" providerId="LiveId" clId="{245AEF42-97BD-41C5-B9FA-0C46957E84A0}" dt="2020-06-16T02:35:54.560" v="1179" actId="1076"/>
          <ac:spMkLst>
            <pc:docMk/>
            <pc:sldMk cId="1730319484" sldId="410"/>
            <ac:spMk id="33" creationId="{6148C541-2A76-486B-B8AB-C556271204E1}"/>
          </ac:spMkLst>
        </pc:spChg>
        <pc:spChg chg="add mod">
          <ac:chgData name="Kulinich Bohdan" userId="48e65c9f34e137d0" providerId="LiveId" clId="{245AEF42-97BD-41C5-B9FA-0C46957E84A0}" dt="2020-06-19T16:34:00.059" v="5856" actId="207"/>
          <ac:spMkLst>
            <pc:docMk/>
            <pc:sldMk cId="1730319484" sldId="410"/>
            <ac:spMk id="34" creationId="{A17D57D9-ED6C-46B4-A5F6-FF30B4E87B6E}"/>
          </ac:spMkLst>
        </pc:spChg>
        <pc:spChg chg="mod">
          <ac:chgData name="Kulinich Bohdan" userId="48e65c9f34e137d0" providerId="LiveId" clId="{245AEF42-97BD-41C5-B9FA-0C46957E84A0}" dt="2020-06-16T02:43:31.603" v="1336" actId="20577"/>
          <ac:spMkLst>
            <pc:docMk/>
            <pc:sldMk cId="1730319484" sldId="410"/>
            <ac:spMk id="35" creationId="{2CD8A453-AF06-4C00-BB17-D7030E2214B8}"/>
          </ac:spMkLst>
        </pc:spChg>
        <pc:spChg chg="add del mod">
          <ac:chgData name="Kulinich Bohdan" userId="48e65c9f34e137d0" providerId="LiveId" clId="{245AEF42-97BD-41C5-B9FA-0C46957E84A0}" dt="2020-06-16T02:41:33.472" v="1312" actId="478"/>
          <ac:spMkLst>
            <pc:docMk/>
            <pc:sldMk cId="1730319484" sldId="410"/>
            <ac:spMk id="36" creationId="{6EDD8AC2-D130-44AF-BF80-F5029C692FE0}"/>
          </ac:spMkLst>
        </pc:spChg>
        <pc:spChg chg="add mod">
          <ac:chgData name="Kulinich Bohdan" userId="48e65c9f34e137d0" providerId="LiveId" clId="{245AEF42-97BD-41C5-B9FA-0C46957E84A0}" dt="2020-06-16T02:41:43.484" v="1314" actId="14100"/>
          <ac:spMkLst>
            <pc:docMk/>
            <pc:sldMk cId="1730319484" sldId="410"/>
            <ac:spMk id="37" creationId="{3F325DEB-CD96-43B4-9F25-8701E10C608F}"/>
          </ac:spMkLst>
        </pc:spChg>
        <pc:spChg chg="del">
          <ac:chgData name="Kulinich Bohdan" userId="48e65c9f34e137d0" providerId="LiveId" clId="{245AEF42-97BD-41C5-B9FA-0C46957E84A0}" dt="2020-06-16T02:35:39.380" v="1176" actId="478"/>
          <ac:spMkLst>
            <pc:docMk/>
            <pc:sldMk cId="1730319484" sldId="410"/>
            <ac:spMk id="52" creationId="{AA9A41D5-2A90-4567-9F5A-5B7420D5F484}"/>
          </ac:spMkLst>
        </pc:spChg>
        <pc:spChg chg="del">
          <ac:chgData name="Kulinich Bohdan" userId="48e65c9f34e137d0" providerId="LiveId" clId="{245AEF42-97BD-41C5-B9FA-0C46957E84A0}" dt="2020-06-16T02:35:40.119" v="1177" actId="478"/>
          <ac:spMkLst>
            <pc:docMk/>
            <pc:sldMk cId="1730319484" sldId="410"/>
            <ac:spMk id="53" creationId="{6C146441-9912-43ED-A3D1-88AF78A386FD}"/>
          </ac:spMkLst>
        </pc:spChg>
        <pc:spChg chg="add mod">
          <ac:chgData name="Kulinich Bohdan" userId="48e65c9f34e137d0" providerId="LiveId" clId="{245AEF42-97BD-41C5-B9FA-0C46957E84A0}" dt="2020-06-16T12:01:40.673" v="2175" actId="207"/>
          <ac:spMkLst>
            <pc:docMk/>
            <pc:sldMk cId="1730319484" sldId="410"/>
            <ac:spMk id="54" creationId="{CC0D7760-5FBE-4ABC-8216-93FA5F1D009F}"/>
          </ac:spMkLst>
        </pc:spChg>
        <pc:spChg chg="del">
          <ac:chgData name="Kulinich Bohdan" userId="48e65c9f34e137d0" providerId="LiveId" clId="{245AEF42-97BD-41C5-B9FA-0C46957E84A0}" dt="2020-06-16T02:35:35.588" v="1174" actId="478"/>
          <ac:spMkLst>
            <pc:docMk/>
            <pc:sldMk cId="1730319484" sldId="410"/>
            <ac:spMk id="115" creationId="{8CDCFB8B-7CC6-4A2C-A69C-5D3867F0C0CA}"/>
          </ac:spMkLst>
        </pc:spChg>
        <pc:spChg chg="del">
          <ac:chgData name="Kulinich Bohdan" userId="48e65c9f34e137d0" providerId="LiveId" clId="{245AEF42-97BD-41C5-B9FA-0C46957E84A0}" dt="2020-06-16T02:35:35.588" v="1174" actId="478"/>
          <ac:spMkLst>
            <pc:docMk/>
            <pc:sldMk cId="1730319484" sldId="410"/>
            <ac:spMk id="116" creationId="{E9B1DDF6-64CE-4DE1-B138-894096640941}"/>
          </ac:spMkLst>
        </pc:spChg>
        <pc:spChg chg="del">
          <ac:chgData name="Kulinich Bohdan" userId="48e65c9f34e137d0" providerId="LiveId" clId="{245AEF42-97BD-41C5-B9FA-0C46957E84A0}" dt="2020-06-16T02:35:35.588" v="1174" actId="478"/>
          <ac:spMkLst>
            <pc:docMk/>
            <pc:sldMk cId="1730319484" sldId="410"/>
            <ac:spMk id="117" creationId="{00BF6AF6-1422-45D1-A8F4-0ACF20F08216}"/>
          </ac:spMkLst>
        </pc:spChg>
        <pc:spChg chg="del">
          <ac:chgData name="Kulinich Bohdan" userId="48e65c9f34e137d0" providerId="LiveId" clId="{245AEF42-97BD-41C5-B9FA-0C46957E84A0}" dt="2020-06-16T02:35:35.588" v="1174" actId="478"/>
          <ac:spMkLst>
            <pc:docMk/>
            <pc:sldMk cId="1730319484" sldId="410"/>
            <ac:spMk id="118" creationId="{365D3FA2-308E-4AC2-B297-2010687F081D}"/>
          </ac:spMkLst>
        </pc:spChg>
        <pc:spChg chg="del">
          <ac:chgData name="Kulinich Bohdan" userId="48e65c9f34e137d0" providerId="LiveId" clId="{245AEF42-97BD-41C5-B9FA-0C46957E84A0}" dt="2020-06-16T02:35:35.588" v="1174" actId="478"/>
          <ac:spMkLst>
            <pc:docMk/>
            <pc:sldMk cId="1730319484" sldId="410"/>
            <ac:spMk id="123" creationId="{8DEDBB22-CD8C-479D-BBEC-98EB2FCB6DD8}"/>
          </ac:spMkLst>
        </pc:spChg>
        <pc:spChg chg="del">
          <ac:chgData name="Kulinich Bohdan" userId="48e65c9f34e137d0" providerId="LiveId" clId="{245AEF42-97BD-41C5-B9FA-0C46957E84A0}" dt="2020-06-16T02:35:35.588" v="1174" actId="478"/>
          <ac:spMkLst>
            <pc:docMk/>
            <pc:sldMk cId="1730319484" sldId="410"/>
            <ac:spMk id="124" creationId="{E9288D7F-D640-4387-8CFD-F92206368D88}"/>
          </ac:spMkLst>
        </pc:spChg>
        <pc:spChg chg="del">
          <ac:chgData name="Kulinich Bohdan" userId="48e65c9f34e137d0" providerId="LiveId" clId="{245AEF42-97BD-41C5-B9FA-0C46957E84A0}" dt="2020-06-16T02:35:35.588" v="1174" actId="478"/>
          <ac:spMkLst>
            <pc:docMk/>
            <pc:sldMk cId="1730319484" sldId="410"/>
            <ac:spMk id="126" creationId="{2E46C71E-F41F-4520-B8E9-C172B383CECF}"/>
          </ac:spMkLst>
        </pc:spChg>
        <pc:spChg chg="del">
          <ac:chgData name="Kulinich Bohdan" userId="48e65c9f34e137d0" providerId="LiveId" clId="{245AEF42-97BD-41C5-B9FA-0C46957E84A0}" dt="2020-06-16T02:35:35.588" v="1174" actId="478"/>
          <ac:spMkLst>
            <pc:docMk/>
            <pc:sldMk cId="1730319484" sldId="410"/>
            <ac:spMk id="127" creationId="{52BCFE18-32C3-4AF4-AD3E-9D954E2FFBBE}"/>
          </ac:spMkLst>
        </pc:spChg>
        <pc:grpChg chg="del">
          <ac:chgData name="Kulinich Bohdan" userId="48e65c9f34e137d0" providerId="LiveId" clId="{245AEF42-97BD-41C5-B9FA-0C46957E84A0}" dt="2020-06-16T02:35:35.588" v="1174" actId="478"/>
          <ac:grpSpMkLst>
            <pc:docMk/>
            <pc:sldMk cId="1730319484" sldId="410"/>
            <ac:grpSpMk id="76" creationId="{05F59762-225D-4E11-954F-E134C4E9ED25}"/>
          </ac:grpSpMkLst>
        </pc:grpChg>
        <pc:picChg chg="add del mod modCrop">
          <ac:chgData name="Kulinich Bohdan" userId="48e65c9f34e137d0" providerId="LiveId" clId="{245AEF42-97BD-41C5-B9FA-0C46957E84A0}" dt="2020-06-19T05:48:44.493" v="5552" actId="478"/>
          <ac:picMkLst>
            <pc:docMk/>
            <pc:sldMk cId="1730319484" sldId="410"/>
            <ac:picMk id="5" creationId="{1AC9F604-85F4-4EB0-87A8-0758321E38A9}"/>
          </ac:picMkLst>
        </pc:picChg>
        <pc:picChg chg="add del mod modCrop">
          <ac:chgData name="Kulinich Bohdan" userId="48e65c9f34e137d0" providerId="LiveId" clId="{245AEF42-97BD-41C5-B9FA-0C46957E84A0}" dt="2020-06-16T03:19:02.240" v="1379" actId="478"/>
          <ac:picMkLst>
            <pc:docMk/>
            <pc:sldMk cId="1730319484" sldId="410"/>
            <ac:picMk id="7" creationId="{8BB6D620-7B7D-4136-B9CC-76D36DA85608}"/>
          </ac:picMkLst>
        </pc:picChg>
        <pc:picChg chg="add del mod modCrop">
          <ac:chgData name="Kulinich Bohdan" userId="48e65c9f34e137d0" providerId="LiveId" clId="{245AEF42-97BD-41C5-B9FA-0C46957E84A0}" dt="2020-06-19T05:48:45.676" v="5553" actId="478"/>
          <ac:picMkLst>
            <pc:docMk/>
            <pc:sldMk cId="1730319484" sldId="410"/>
            <ac:picMk id="8" creationId="{E74E3793-8470-4CDA-9252-764BB4BC078C}"/>
          </ac:picMkLst>
        </pc:picChg>
        <pc:picChg chg="add del mod modCrop">
          <ac:chgData name="Kulinich Bohdan" userId="48e65c9f34e137d0" providerId="LiveId" clId="{245AEF42-97BD-41C5-B9FA-0C46957E84A0}" dt="2020-06-16T03:19:03.993" v="1380" actId="478"/>
          <ac:picMkLst>
            <pc:docMk/>
            <pc:sldMk cId="1730319484" sldId="410"/>
            <ac:picMk id="9" creationId="{9B14BB69-3907-4BDA-AB2E-2A9D0AC9DD91}"/>
          </ac:picMkLst>
        </pc:picChg>
        <pc:picChg chg="add mod modCrop">
          <ac:chgData name="Kulinich Bohdan" userId="48e65c9f34e137d0" providerId="LiveId" clId="{245AEF42-97BD-41C5-B9FA-0C46957E84A0}" dt="2020-06-19T05:49:15.551" v="5558" actId="732"/>
          <ac:picMkLst>
            <pc:docMk/>
            <pc:sldMk cId="1730319484" sldId="410"/>
            <ac:picMk id="10" creationId="{48D9A672-B448-4826-B21C-418438220E1E}"/>
          </ac:picMkLst>
        </pc:picChg>
        <pc:picChg chg="add del mod modCrop">
          <ac:chgData name="Kulinich Bohdan" userId="48e65c9f34e137d0" providerId="LiveId" clId="{245AEF42-97BD-41C5-B9FA-0C46957E84A0}" dt="2020-06-16T03:31:43.675" v="1400" actId="478"/>
          <ac:picMkLst>
            <pc:docMk/>
            <pc:sldMk cId="1730319484" sldId="410"/>
            <ac:picMk id="11" creationId="{EC557F7C-FAA2-4BA0-A46E-0A69D75635F3}"/>
          </ac:picMkLst>
        </pc:picChg>
        <pc:picChg chg="add mod modCrop">
          <ac:chgData name="Kulinich Bohdan" userId="48e65c9f34e137d0" providerId="LiveId" clId="{245AEF42-97BD-41C5-B9FA-0C46957E84A0}" dt="2020-06-19T05:49:40.763" v="5563" actId="732"/>
          <ac:picMkLst>
            <pc:docMk/>
            <pc:sldMk cId="1730319484" sldId="410"/>
            <ac:picMk id="12" creationId="{2CF997F7-3592-4660-925C-9EAA5CCB1A21}"/>
          </ac:picMkLst>
        </pc:picChg>
        <pc:picChg chg="add del mod modCrop">
          <ac:chgData name="Kulinich Bohdan" userId="48e65c9f34e137d0" providerId="LiveId" clId="{245AEF42-97BD-41C5-B9FA-0C46957E84A0}" dt="2020-06-16T03:33:01.698" v="1413" actId="478"/>
          <ac:picMkLst>
            <pc:docMk/>
            <pc:sldMk cId="1730319484" sldId="410"/>
            <ac:picMk id="13" creationId="{58D98B9D-F9FA-4611-8A1E-D7D3B329F8B9}"/>
          </ac:picMkLst>
        </pc:picChg>
        <pc:picChg chg="add del mod modCrop">
          <ac:chgData name="Kulinich Bohdan" userId="48e65c9f34e137d0" providerId="LiveId" clId="{245AEF42-97BD-41C5-B9FA-0C46957E84A0}" dt="2020-06-16T03:47:55.197" v="1564" actId="478"/>
          <ac:picMkLst>
            <pc:docMk/>
            <pc:sldMk cId="1730319484" sldId="410"/>
            <ac:picMk id="15" creationId="{E24AB0BB-70D6-4022-ABEB-A6829596FE04}"/>
          </ac:picMkLst>
        </pc:picChg>
        <pc:picChg chg="add del mod modCrop">
          <ac:chgData name="Kulinich Bohdan" userId="48e65c9f34e137d0" providerId="LiveId" clId="{245AEF42-97BD-41C5-B9FA-0C46957E84A0}" dt="2020-06-19T05:43:31.994" v="5528" actId="478"/>
          <ac:picMkLst>
            <pc:docMk/>
            <pc:sldMk cId="1730319484" sldId="410"/>
            <ac:picMk id="17" creationId="{21102778-15D2-4076-AE1D-4A78B76A3D8F}"/>
          </ac:picMkLst>
        </pc:picChg>
        <pc:picChg chg="add del">
          <ac:chgData name="Kulinich Bohdan" userId="48e65c9f34e137d0" providerId="LiveId" clId="{245AEF42-97BD-41C5-B9FA-0C46957E84A0}" dt="2020-06-16T03:42:15.956" v="1533"/>
          <ac:picMkLst>
            <pc:docMk/>
            <pc:sldMk cId="1730319484" sldId="410"/>
            <ac:picMk id="19" creationId="{10A99744-2D70-4B12-B1B6-89889AE6D727}"/>
          </ac:picMkLst>
        </pc:picChg>
        <pc:picChg chg="add del mod modCrop">
          <ac:chgData name="Kulinich Bohdan" userId="48e65c9f34e137d0" providerId="LiveId" clId="{245AEF42-97BD-41C5-B9FA-0C46957E84A0}" dt="2020-06-19T05:43:31.994" v="5528" actId="478"/>
          <ac:picMkLst>
            <pc:docMk/>
            <pc:sldMk cId="1730319484" sldId="410"/>
            <ac:picMk id="21" creationId="{C032AA58-9B23-4E24-B97F-C95B319F0F44}"/>
          </ac:picMkLst>
        </pc:picChg>
        <pc:picChg chg="add mod">
          <ac:chgData name="Kulinich Bohdan" userId="48e65c9f34e137d0" providerId="LiveId" clId="{245AEF42-97BD-41C5-B9FA-0C46957E84A0}" dt="2020-06-16T02:41:16.593" v="1273" actId="1076"/>
          <ac:picMkLst>
            <pc:docMk/>
            <pc:sldMk cId="1730319484" sldId="410"/>
            <ac:picMk id="38" creationId="{070438B3-F781-4D6B-8839-0FD5F4545092}"/>
          </ac:picMkLst>
        </pc:picChg>
        <pc:cxnChg chg="del">
          <ac:chgData name="Kulinich Bohdan" userId="48e65c9f34e137d0" providerId="LiveId" clId="{245AEF42-97BD-41C5-B9FA-0C46957E84A0}" dt="2020-06-16T02:35:35.588" v="1174" actId="478"/>
          <ac:cxnSpMkLst>
            <pc:docMk/>
            <pc:sldMk cId="1730319484" sldId="410"/>
            <ac:cxnSpMk id="32" creationId="{A8560FF6-FF5B-4A61-8530-A2DB916AD88B}"/>
          </ac:cxnSpMkLst>
        </pc:cxnChg>
        <pc:cxnChg chg="del">
          <ac:chgData name="Kulinich Bohdan" userId="48e65c9f34e137d0" providerId="LiveId" clId="{245AEF42-97BD-41C5-B9FA-0C46957E84A0}" dt="2020-06-16T02:35:35.588" v="1174" actId="478"/>
          <ac:cxnSpMkLst>
            <pc:docMk/>
            <pc:sldMk cId="1730319484" sldId="410"/>
            <ac:cxnSpMk id="70" creationId="{1D1888B9-5AC7-4C40-A82A-57EA00229BD3}"/>
          </ac:cxnSpMkLst>
        </pc:cxnChg>
        <pc:cxnChg chg="del">
          <ac:chgData name="Kulinich Bohdan" userId="48e65c9f34e137d0" providerId="LiveId" clId="{245AEF42-97BD-41C5-B9FA-0C46957E84A0}" dt="2020-06-16T02:35:35.588" v="1174" actId="478"/>
          <ac:cxnSpMkLst>
            <pc:docMk/>
            <pc:sldMk cId="1730319484" sldId="410"/>
            <ac:cxnSpMk id="71" creationId="{5657D1B3-770E-4A55-AA9E-2C0C8865C1E9}"/>
          </ac:cxnSpMkLst>
        </pc:cxnChg>
        <pc:cxnChg chg="del">
          <ac:chgData name="Kulinich Bohdan" userId="48e65c9f34e137d0" providerId="LiveId" clId="{245AEF42-97BD-41C5-B9FA-0C46957E84A0}" dt="2020-06-16T02:35:35.588" v="1174" actId="478"/>
          <ac:cxnSpMkLst>
            <pc:docMk/>
            <pc:sldMk cId="1730319484" sldId="410"/>
            <ac:cxnSpMk id="72" creationId="{491769CA-7ECE-438B-90D0-4833D780B15A}"/>
          </ac:cxnSpMkLst>
        </pc:cxnChg>
        <pc:cxnChg chg="del">
          <ac:chgData name="Kulinich Bohdan" userId="48e65c9f34e137d0" providerId="LiveId" clId="{245AEF42-97BD-41C5-B9FA-0C46957E84A0}" dt="2020-06-16T02:35:35.588" v="1174" actId="478"/>
          <ac:cxnSpMkLst>
            <pc:docMk/>
            <pc:sldMk cId="1730319484" sldId="410"/>
            <ac:cxnSpMk id="73" creationId="{60689B12-229E-4695-9BA9-5C02EA2A7B24}"/>
          </ac:cxnSpMkLst>
        </pc:cxnChg>
        <pc:cxnChg chg="del">
          <ac:chgData name="Kulinich Bohdan" userId="48e65c9f34e137d0" providerId="LiveId" clId="{245AEF42-97BD-41C5-B9FA-0C46957E84A0}" dt="2020-06-16T02:35:35.588" v="1174" actId="478"/>
          <ac:cxnSpMkLst>
            <pc:docMk/>
            <pc:sldMk cId="1730319484" sldId="410"/>
            <ac:cxnSpMk id="74" creationId="{2EBB5EC0-2365-49DC-A592-CD3BE5AC1145}"/>
          </ac:cxnSpMkLst>
        </pc:cxnChg>
        <pc:cxnChg chg="del">
          <ac:chgData name="Kulinich Bohdan" userId="48e65c9f34e137d0" providerId="LiveId" clId="{245AEF42-97BD-41C5-B9FA-0C46957E84A0}" dt="2020-06-16T02:35:35.588" v="1174" actId="478"/>
          <ac:cxnSpMkLst>
            <pc:docMk/>
            <pc:sldMk cId="1730319484" sldId="410"/>
            <ac:cxnSpMk id="75" creationId="{895AE6D9-53EF-4226-9881-AA07F9398764}"/>
          </ac:cxnSpMkLst>
        </pc:cxnChg>
        <pc:cxnChg chg="del">
          <ac:chgData name="Kulinich Bohdan" userId="48e65c9f34e137d0" providerId="LiveId" clId="{245AEF42-97BD-41C5-B9FA-0C46957E84A0}" dt="2020-06-16T02:35:35.588" v="1174" actId="478"/>
          <ac:cxnSpMkLst>
            <pc:docMk/>
            <pc:sldMk cId="1730319484" sldId="410"/>
            <ac:cxnSpMk id="86" creationId="{09B495CC-2F36-46E4-9806-4A711BB9D194}"/>
          </ac:cxnSpMkLst>
        </pc:cxnChg>
        <pc:cxnChg chg="del">
          <ac:chgData name="Kulinich Bohdan" userId="48e65c9f34e137d0" providerId="LiveId" clId="{245AEF42-97BD-41C5-B9FA-0C46957E84A0}" dt="2020-06-16T02:35:35.588" v="1174" actId="478"/>
          <ac:cxnSpMkLst>
            <pc:docMk/>
            <pc:sldMk cId="1730319484" sldId="410"/>
            <ac:cxnSpMk id="87" creationId="{5243182E-958E-46F2-9763-417B8276D2EB}"/>
          </ac:cxnSpMkLst>
        </pc:cxnChg>
      </pc:sldChg>
      <pc:sldChg chg="addSp delSp modSp add mod addAnim delAnim modAnim">
        <pc:chgData name="Kulinich Bohdan" userId="48e65c9f34e137d0" providerId="LiveId" clId="{245AEF42-97BD-41C5-B9FA-0C46957E84A0}" dt="2020-06-16T14:29:39.579" v="2204" actId="208"/>
        <pc:sldMkLst>
          <pc:docMk/>
          <pc:sldMk cId="4248769537" sldId="411"/>
        </pc:sldMkLst>
        <pc:spChg chg="add mod">
          <ac:chgData name="Kulinich Bohdan" userId="48e65c9f34e137d0" providerId="LiveId" clId="{245AEF42-97BD-41C5-B9FA-0C46957E84A0}" dt="2020-06-16T02:31:06.879" v="1059" actId="1076"/>
          <ac:spMkLst>
            <pc:docMk/>
            <pc:sldMk cId="4248769537" sldId="411"/>
            <ac:spMk id="2" creationId="{0EF554E0-5948-4252-B0D5-FD5C76F5FB9F}"/>
          </ac:spMkLst>
        </pc:spChg>
        <pc:spChg chg="del">
          <ac:chgData name="Kulinich Bohdan" userId="48e65c9f34e137d0" providerId="LiveId" clId="{245AEF42-97BD-41C5-B9FA-0C46957E84A0}" dt="2020-06-16T02:19:03.926" v="839" actId="478"/>
          <ac:spMkLst>
            <pc:docMk/>
            <pc:sldMk cId="4248769537" sldId="411"/>
            <ac:spMk id="7" creationId="{7494860A-A582-4915-B3FC-6B22383C4166}"/>
          </ac:spMkLst>
        </pc:spChg>
        <pc:spChg chg="del">
          <ac:chgData name="Kulinich Bohdan" userId="48e65c9f34e137d0" providerId="LiveId" clId="{245AEF42-97BD-41C5-B9FA-0C46957E84A0}" dt="2020-06-16T02:19:10.840" v="841" actId="478"/>
          <ac:spMkLst>
            <pc:docMk/>
            <pc:sldMk cId="4248769537" sldId="411"/>
            <ac:spMk id="11" creationId="{0C6E45A9-60D9-49AE-9F23-AE746DB4176A}"/>
          </ac:spMkLst>
        </pc:spChg>
        <pc:spChg chg="add del mod">
          <ac:chgData name="Kulinich Bohdan" userId="48e65c9f34e137d0" providerId="LiveId" clId="{245AEF42-97BD-41C5-B9FA-0C46957E84A0}" dt="2020-06-16T02:22:24.583" v="947" actId="1076"/>
          <ac:spMkLst>
            <pc:docMk/>
            <pc:sldMk cId="4248769537" sldId="411"/>
            <ac:spMk id="35" creationId="{2CD8A453-AF06-4C00-BB17-D7030E2214B8}"/>
          </ac:spMkLst>
        </pc:spChg>
        <pc:spChg chg="mod">
          <ac:chgData name="Kulinich Bohdan" userId="48e65c9f34e137d0" providerId="LiveId" clId="{245AEF42-97BD-41C5-B9FA-0C46957E84A0}" dt="2020-06-16T02:31:06.879" v="1059" actId="1076"/>
          <ac:spMkLst>
            <pc:docMk/>
            <pc:sldMk cId="4248769537" sldId="411"/>
            <ac:spMk id="43" creationId="{98EF4A11-6AA0-44F3-A4D1-52F276AD1100}"/>
          </ac:spMkLst>
        </pc:spChg>
        <pc:spChg chg="del">
          <ac:chgData name="Kulinich Bohdan" userId="48e65c9f34e137d0" providerId="LiveId" clId="{245AEF42-97BD-41C5-B9FA-0C46957E84A0}" dt="2020-06-16T02:19:03.926" v="839" actId="478"/>
          <ac:spMkLst>
            <pc:docMk/>
            <pc:sldMk cId="4248769537" sldId="411"/>
            <ac:spMk id="44" creationId="{36F7E224-4A7C-4929-9841-E811F0A00A3D}"/>
          </ac:spMkLst>
        </pc:spChg>
        <pc:spChg chg="del">
          <ac:chgData name="Kulinich Bohdan" userId="48e65c9f34e137d0" providerId="LiveId" clId="{245AEF42-97BD-41C5-B9FA-0C46957E84A0}" dt="2020-06-16T02:19:03.926" v="839" actId="478"/>
          <ac:spMkLst>
            <pc:docMk/>
            <pc:sldMk cId="4248769537" sldId="411"/>
            <ac:spMk id="46" creationId="{5E6A190A-4033-4984-9B61-7A57DA9786FB}"/>
          </ac:spMkLst>
        </pc:spChg>
        <pc:spChg chg="del">
          <ac:chgData name="Kulinich Bohdan" userId="48e65c9f34e137d0" providerId="LiveId" clId="{245AEF42-97BD-41C5-B9FA-0C46957E84A0}" dt="2020-06-16T02:19:03.926" v="839" actId="478"/>
          <ac:spMkLst>
            <pc:docMk/>
            <pc:sldMk cId="4248769537" sldId="411"/>
            <ac:spMk id="47" creationId="{4AEADF07-E0F1-4C54-9B4B-23DDECB1E0DD}"/>
          </ac:spMkLst>
        </pc:spChg>
        <pc:spChg chg="del">
          <ac:chgData name="Kulinich Bohdan" userId="48e65c9f34e137d0" providerId="LiveId" clId="{245AEF42-97BD-41C5-B9FA-0C46957E84A0}" dt="2020-06-16T02:19:03.926" v="839" actId="478"/>
          <ac:spMkLst>
            <pc:docMk/>
            <pc:sldMk cId="4248769537" sldId="411"/>
            <ac:spMk id="48" creationId="{D616FBE4-FBFA-42D8-95AA-C4E0C23989C0}"/>
          </ac:spMkLst>
        </pc:spChg>
        <pc:spChg chg="del">
          <ac:chgData name="Kulinich Bohdan" userId="48e65c9f34e137d0" providerId="LiveId" clId="{245AEF42-97BD-41C5-B9FA-0C46957E84A0}" dt="2020-06-16T02:19:03.926" v="839" actId="478"/>
          <ac:spMkLst>
            <pc:docMk/>
            <pc:sldMk cId="4248769537" sldId="411"/>
            <ac:spMk id="49" creationId="{533079F5-A231-4646-9307-86C02EB4D67C}"/>
          </ac:spMkLst>
        </pc:spChg>
        <pc:spChg chg="del">
          <ac:chgData name="Kulinich Bohdan" userId="48e65c9f34e137d0" providerId="LiveId" clId="{245AEF42-97BD-41C5-B9FA-0C46957E84A0}" dt="2020-06-16T02:19:03.926" v="839" actId="478"/>
          <ac:spMkLst>
            <pc:docMk/>
            <pc:sldMk cId="4248769537" sldId="411"/>
            <ac:spMk id="50" creationId="{D9CE9184-D273-4233-9D92-E0612CE0D5FE}"/>
          </ac:spMkLst>
        </pc:spChg>
        <pc:spChg chg="del">
          <ac:chgData name="Kulinich Bohdan" userId="48e65c9f34e137d0" providerId="LiveId" clId="{245AEF42-97BD-41C5-B9FA-0C46957E84A0}" dt="2020-06-16T02:19:03.926" v="839" actId="478"/>
          <ac:spMkLst>
            <pc:docMk/>
            <pc:sldMk cId="4248769537" sldId="411"/>
            <ac:spMk id="51" creationId="{A2932D82-164B-4298-BA89-55B432E20243}"/>
          </ac:spMkLst>
        </pc:spChg>
        <pc:spChg chg="del">
          <ac:chgData name="Kulinich Bohdan" userId="48e65c9f34e137d0" providerId="LiveId" clId="{245AEF42-97BD-41C5-B9FA-0C46957E84A0}" dt="2020-06-16T02:19:03.926" v="839" actId="478"/>
          <ac:spMkLst>
            <pc:docMk/>
            <pc:sldMk cId="4248769537" sldId="411"/>
            <ac:spMk id="54" creationId="{271863A3-B465-4BB7-B805-BB6842B5850E}"/>
          </ac:spMkLst>
        </pc:spChg>
        <pc:spChg chg="del">
          <ac:chgData name="Kulinich Bohdan" userId="48e65c9f34e137d0" providerId="LiveId" clId="{245AEF42-97BD-41C5-B9FA-0C46957E84A0}" dt="2020-06-16T02:19:03.926" v="839" actId="478"/>
          <ac:spMkLst>
            <pc:docMk/>
            <pc:sldMk cId="4248769537" sldId="411"/>
            <ac:spMk id="55" creationId="{63A87C0C-BE6B-4F83-9D60-D41A235A391D}"/>
          </ac:spMkLst>
        </pc:spChg>
        <pc:spChg chg="del">
          <ac:chgData name="Kulinich Bohdan" userId="48e65c9f34e137d0" providerId="LiveId" clId="{245AEF42-97BD-41C5-B9FA-0C46957E84A0}" dt="2020-06-16T02:19:03.926" v="839" actId="478"/>
          <ac:spMkLst>
            <pc:docMk/>
            <pc:sldMk cId="4248769537" sldId="411"/>
            <ac:spMk id="56" creationId="{42975CBF-86D3-44CD-A2A5-23EAE9B8209B}"/>
          </ac:spMkLst>
        </pc:spChg>
        <pc:spChg chg="add mod">
          <ac:chgData name="Kulinich Bohdan" userId="48e65c9f34e137d0" providerId="LiveId" clId="{245AEF42-97BD-41C5-B9FA-0C46957E84A0}" dt="2020-06-16T02:31:06.879" v="1059" actId="1076"/>
          <ac:spMkLst>
            <pc:docMk/>
            <pc:sldMk cId="4248769537" sldId="411"/>
            <ac:spMk id="66" creationId="{F100A1BC-9A81-47EB-95BC-964E61AA8BAA}"/>
          </ac:spMkLst>
        </pc:spChg>
        <pc:spChg chg="add mod">
          <ac:chgData name="Kulinich Bohdan" userId="48e65c9f34e137d0" providerId="LiveId" clId="{245AEF42-97BD-41C5-B9FA-0C46957E84A0}" dt="2020-06-16T02:31:06.879" v="1059" actId="1076"/>
          <ac:spMkLst>
            <pc:docMk/>
            <pc:sldMk cId="4248769537" sldId="411"/>
            <ac:spMk id="67" creationId="{B2033956-7557-45A0-8179-0C5A30E31C72}"/>
          </ac:spMkLst>
        </pc:spChg>
        <pc:spChg chg="add mod">
          <ac:chgData name="Kulinich Bohdan" userId="48e65c9f34e137d0" providerId="LiveId" clId="{245AEF42-97BD-41C5-B9FA-0C46957E84A0}" dt="2020-06-16T02:31:06.879" v="1059" actId="1076"/>
          <ac:spMkLst>
            <pc:docMk/>
            <pc:sldMk cId="4248769537" sldId="411"/>
            <ac:spMk id="68" creationId="{AA09EAA5-3643-49A7-9840-FBD753E2B82D}"/>
          </ac:spMkLst>
        </pc:spChg>
        <pc:spChg chg="del">
          <ac:chgData name="Kulinich Bohdan" userId="48e65c9f34e137d0" providerId="LiveId" clId="{245AEF42-97BD-41C5-B9FA-0C46957E84A0}" dt="2020-06-16T02:18:55.449" v="836" actId="478"/>
          <ac:spMkLst>
            <pc:docMk/>
            <pc:sldMk cId="4248769537" sldId="411"/>
            <ac:spMk id="69" creationId="{051AEB46-9D08-4DA4-A054-91C7F4DEB5BB}"/>
          </ac:spMkLst>
        </pc:spChg>
        <pc:spChg chg="add mod">
          <ac:chgData name="Kulinich Bohdan" userId="48e65c9f34e137d0" providerId="LiveId" clId="{245AEF42-97BD-41C5-B9FA-0C46957E84A0}" dt="2020-06-16T02:31:06.879" v="1059" actId="1076"/>
          <ac:spMkLst>
            <pc:docMk/>
            <pc:sldMk cId="4248769537" sldId="411"/>
            <ac:spMk id="70" creationId="{41589292-933E-41EF-8918-9353F51F253C}"/>
          </ac:spMkLst>
        </pc:spChg>
        <pc:spChg chg="add mod">
          <ac:chgData name="Kulinich Bohdan" userId="48e65c9f34e137d0" providerId="LiveId" clId="{245AEF42-97BD-41C5-B9FA-0C46957E84A0}" dt="2020-06-16T02:31:06.879" v="1059" actId="1076"/>
          <ac:spMkLst>
            <pc:docMk/>
            <pc:sldMk cId="4248769537" sldId="411"/>
            <ac:spMk id="71" creationId="{95D780F9-C8AE-4019-9D15-D11983D4F67E}"/>
          </ac:spMkLst>
        </pc:spChg>
        <pc:spChg chg="add mod">
          <ac:chgData name="Kulinich Bohdan" userId="48e65c9f34e137d0" providerId="LiveId" clId="{245AEF42-97BD-41C5-B9FA-0C46957E84A0}" dt="2020-06-16T02:31:06.879" v="1059" actId="1076"/>
          <ac:spMkLst>
            <pc:docMk/>
            <pc:sldMk cId="4248769537" sldId="411"/>
            <ac:spMk id="72" creationId="{25016154-6D58-4E8C-84B3-B90064848788}"/>
          </ac:spMkLst>
        </pc:spChg>
        <pc:spChg chg="add mod">
          <ac:chgData name="Kulinich Bohdan" userId="48e65c9f34e137d0" providerId="LiveId" clId="{245AEF42-97BD-41C5-B9FA-0C46957E84A0}" dt="2020-06-16T02:31:06.879" v="1059" actId="1076"/>
          <ac:spMkLst>
            <pc:docMk/>
            <pc:sldMk cId="4248769537" sldId="411"/>
            <ac:spMk id="73" creationId="{0A9ACB5D-51E9-4D7A-8C90-797A4BE58449}"/>
          </ac:spMkLst>
        </pc:spChg>
        <pc:spChg chg="add mod">
          <ac:chgData name="Kulinich Bohdan" userId="48e65c9f34e137d0" providerId="LiveId" clId="{245AEF42-97BD-41C5-B9FA-0C46957E84A0}" dt="2020-06-16T02:28:56.675" v="1043" actId="20577"/>
          <ac:spMkLst>
            <pc:docMk/>
            <pc:sldMk cId="4248769537" sldId="411"/>
            <ac:spMk id="74" creationId="{F8B2D689-C5F4-434A-BDD0-5865D85F3D89}"/>
          </ac:spMkLst>
        </pc:spChg>
        <pc:spChg chg="add mod">
          <ac:chgData name="Kulinich Bohdan" userId="48e65c9f34e137d0" providerId="LiveId" clId="{245AEF42-97BD-41C5-B9FA-0C46957E84A0}" dt="2020-06-16T02:29:30.754" v="1049" actId="1076"/>
          <ac:spMkLst>
            <pc:docMk/>
            <pc:sldMk cId="4248769537" sldId="411"/>
            <ac:spMk id="75" creationId="{B946A405-B74F-4AA0-B362-562930EEF6D2}"/>
          </ac:spMkLst>
        </pc:spChg>
        <pc:spChg chg="add mod">
          <ac:chgData name="Kulinich Bohdan" userId="48e65c9f34e137d0" providerId="LiveId" clId="{245AEF42-97BD-41C5-B9FA-0C46957E84A0}" dt="2020-06-16T02:32:36.549" v="1065" actId="1076"/>
          <ac:spMkLst>
            <pc:docMk/>
            <pc:sldMk cId="4248769537" sldId="411"/>
            <ac:spMk id="76" creationId="{BD5D8964-7D3B-4B29-9269-D7412E1BA915}"/>
          </ac:spMkLst>
        </pc:spChg>
        <pc:spChg chg="add mod">
          <ac:chgData name="Kulinich Bohdan" userId="48e65c9f34e137d0" providerId="LiveId" clId="{245AEF42-97BD-41C5-B9FA-0C46957E84A0}" dt="2020-06-16T02:32:36.549" v="1065" actId="1076"/>
          <ac:spMkLst>
            <pc:docMk/>
            <pc:sldMk cId="4248769537" sldId="411"/>
            <ac:spMk id="77" creationId="{DA945A31-E58B-4A22-892F-468E3F233EEB}"/>
          </ac:spMkLst>
        </pc:spChg>
        <pc:spChg chg="add mod">
          <ac:chgData name="Kulinich Bohdan" userId="48e65c9f34e137d0" providerId="LiveId" clId="{245AEF42-97BD-41C5-B9FA-0C46957E84A0}" dt="2020-06-16T02:32:52.388" v="1076" actId="14100"/>
          <ac:spMkLst>
            <pc:docMk/>
            <pc:sldMk cId="4248769537" sldId="411"/>
            <ac:spMk id="78" creationId="{708C416B-FFB3-4A1D-8401-E88A61FE9457}"/>
          </ac:spMkLst>
        </pc:spChg>
        <pc:spChg chg="del">
          <ac:chgData name="Kulinich Bohdan" userId="48e65c9f34e137d0" providerId="LiveId" clId="{245AEF42-97BD-41C5-B9FA-0C46957E84A0}" dt="2020-06-16T02:18:55.449" v="836" actId="478"/>
          <ac:spMkLst>
            <pc:docMk/>
            <pc:sldMk cId="4248769537" sldId="411"/>
            <ac:spMk id="79" creationId="{DB95C507-48CD-4100-9434-D9439FF3CFF4}"/>
          </ac:spMkLst>
        </pc:spChg>
        <pc:spChg chg="del">
          <ac:chgData name="Kulinich Bohdan" userId="48e65c9f34e137d0" providerId="LiveId" clId="{245AEF42-97BD-41C5-B9FA-0C46957E84A0}" dt="2020-06-16T02:18:55.449" v="836" actId="478"/>
          <ac:spMkLst>
            <pc:docMk/>
            <pc:sldMk cId="4248769537" sldId="411"/>
            <ac:spMk id="80" creationId="{66075894-0B79-40E7-832C-61DDCB5A0E4D}"/>
          </ac:spMkLst>
        </pc:spChg>
        <pc:spChg chg="add mod">
          <ac:chgData name="Kulinich Bohdan" userId="48e65c9f34e137d0" providerId="LiveId" clId="{245AEF42-97BD-41C5-B9FA-0C46957E84A0}" dt="2020-06-16T02:33:56.436" v="1127" actId="1076"/>
          <ac:spMkLst>
            <pc:docMk/>
            <pc:sldMk cId="4248769537" sldId="411"/>
            <ac:spMk id="81" creationId="{F28EDE04-C7AF-4C06-8E51-ACC19F09FE43}"/>
          </ac:spMkLst>
        </pc:spChg>
        <pc:spChg chg="del">
          <ac:chgData name="Kulinich Bohdan" userId="48e65c9f34e137d0" providerId="LiveId" clId="{245AEF42-97BD-41C5-B9FA-0C46957E84A0}" dt="2020-06-16T02:18:55.449" v="836" actId="478"/>
          <ac:spMkLst>
            <pc:docMk/>
            <pc:sldMk cId="4248769537" sldId="411"/>
            <ac:spMk id="83" creationId="{44C8EF7A-B85D-4B75-A3AF-B140ABC195D1}"/>
          </ac:spMkLst>
        </pc:spChg>
        <pc:spChg chg="del">
          <ac:chgData name="Kulinich Bohdan" userId="48e65c9f34e137d0" providerId="LiveId" clId="{245AEF42-97BD-41C5-B9FA-0C46957E84A0}" dt="2020-06-16T02:18:55.449" v="836" actId="478"/>
          <ac:spMkLst>
            <pc:docMk/>
            <pc:sldMk cId="4248769537" sldId="411"/>
            <ac:spMk id="84" creationId="{9357213F-7A8E-4246-BA5E-2E851A714D41}"/>
          </ac:spMkLst>
        </pc:spChg>
        <pc:spChg chg="del">
          <ac:chgData name="Kulinich Bohdan" userId="48e65c9f34e137d0" providerId="LiveId" clId="{245AEF42-97BD-41C5-B9FA-0C46957E84A0}" dt="2020-06-16T02:18:53.762" v="835" actId="478"/>
          <ac:spMkLst>
            <pc:docMk/>
            <pc:sldMk cId="4248769537" sldId="411"/>
            <ac:spMk id="85" creationId="{14D414DD-C90D-4630-9A05-3C37693DDB8E}"/>
          </ac:spMkLst>
        </pc:spChg>
        <pc:spChg chg="del">
          <ac:chgData name="Kulinich Bohdan" userId="48e65c9f34e137d0" providerId="LiveId" clId="{245AEF42-97BD-41C5-B9FA-0C46957E84A0}" dt="2020-06-16T02:18:58.108" v="837" actId="478"/>
          <ac:spMkLst>
            <pc:docMk/>
            <pc:sldMk cId="4248769537" sldId="411"/>
            <ac:spMk id="93" creationId="{507F4C89-03D4-4DF5-98C7-31087AB4D071}"/>
          </ac:spMkLst>
        </pc:spChg>
        <pc:spChg chg="del">
          <ac:chgData name="Kulinich Bohdan" userId="48e65c9f34e137d0" providerId="LiveId" clId="{245AEF42-97BD-41C5-B9FA-0C46957E84A0}" dt="2020-06-16T02:18:58.108" v="837" actId="478"/>
          <ac:spMkLst>
            <pc:docMk/>
            <pc:sldMk cId="4248769537" sldId="411"/>
            <ac:spMk id="94" creationId="{1282800E-2A43-463D-A997-64AB9F8C659C}"/>
          </ac:spMkLst>
        </pc:spChg>
        <pc:spChg chg="del">
          <ac:chgData name="Kulinich Bohdan" userId="48e65c9f34e137d0" providerId="LiveId" clId="{245AEF42-97BD-41C5-B9FA-0C46957E84A0}" dt="2020-06-16T02:18:58.108" v="837" actId="478"/>
          <ac:spMkLst>
            <pc:docMk/>
            <pc:sldMk cId="4248769537" sldId="411"/>
            <ac:spMk id="95" creationId="{F84A3555-16F7-43FD-9004-18B0453E7827}"/>
          </ac:spMkLst>
        </pc:spChg>
        <pc:spChg chg="del">
          <ac:chgData name="Kulinich Bohdan" userId="48e65c9f34e137d0" providerId="LiveId" clId="{245AEF42-97BD-41C5-B9FA-0C46957E84A0}" dt="2020-06-16T02:18:58.108" v="837" actId="478"/>
          <ac:spMkLst>
            <pc:docMk/>
            <pc:sldMk cId="4248769537" sldId="411"/>
            <ac:spMk id="96" creationId="{68CA356D-9327-4F51-B1F1-F09179F47330}"/>
          </ac:spMkLst>
        </pc:spChg>
        <pc:spChg chg="del">
          <ac:chgData name="Kulinich Bohdan" userId="48e65c9f34e137d0" providerId="LiveId" clId="{245AEF42-97BD-41C5-B9FA-0C46957E84A0}" dt="2020-06-16T02:19:00.429" v="838" actId="478"/>
          <ac:spMkLst>
            <pc:docMk/>
            <pc:sldMk cId="4248769537" sldId="411"/>
            <ac:spMk id="100" creationId="{FDA13BEC-7D91-402C-835C-535A8F1F9762}"/>
          </ac:spMkLst>
        </pc:spChg>
        <pc:spChg chg="del">
          <ac:chgData name="Kulinich Bohdan" userId="48e65c9f34e137d0" providerId="LiveId" clId="{245AEF42-97BD-41C5-B9FA-0C46957E84A0}" dt="2020-06-16T02:19:00.429" v="838" actId="478"/>
          <ac:spMkLst>
            <pc:docMk/>
            <pc:sldMk cId="4248769537" sldId="411"/>
            <ac:spMk id="101" creationId="{2D554610-4C12-46B5-B36F-7526B3B24FE7}"/>
          </ac:spMkLst>
        </pc:spChg>
        <pc:spChg chg="del">
          <ac:chgData name="Kulinich Bohdan" userId="48e65c9f34e137d0" providerId="LiveId" clId="{245AEF42-97BD-41C5-B9FA-0C46957E84A0}" dt="2020-06-16T02:19:00.429" v="838" actId="478"/>
          <ac:spMkLst>
            <pc:docMk/>
            <pc:sldMk cId="4248769537" sldId="411"/>
            <ac:spMk id="102" creationId="{5B46C03E-E8B3-4459-B4A1-2625A6289B51}"/>
          </ac:spMkLst>
        </pc:spChg>
        <pc:spChg chg="del">
          <ac:chgData name="Kulinich Bohdan" userId="48e65c9f34e137d0" providerId="LiveId" clId="{245AEF42-97BD-41C5-B9FA-0C46957E84A0}" dt="2020-06-16T02:18:52.294" v="834" actId="478"/>
          <ac:spMkLst>
            <pc:docMk/>
            <pc:sldMk cId="4248769537" sldId="411"/>
            <ac:spMk id="103" creationId="{9FD622EA-9556-4676-96D2-99B4AA0EE6CF}"/>
          </ac:spMkLst>
        </pc:spChg>
        <pc:spChg chg="del">
          <ac:chgData name="Kulinich Bohdan" userId="48e65c9f34e137d0" providerId="LiveId" clId="{245AEF42-97BD-41C5-B9FA-0C46957E84A0}" dt="2020-06-16T02:18:37.639" v="825" actId="478"/>
          <ac:spMkLst>
            <pc:docMk/>
            <pc:sldMk cId="4248769537" sldId="411"/>
            <ac:spMk id="104" creationId="{92306D2C-5998-4E0B-8148-9330BB9A7039}"/>
          </ac:spMkLst>
        </pc:spChg>
        <pc:spChg chg="del">
          <ac:chgData name="Kulinich Bohdan" userId="48e65c9f34e137d0" providerId="LiveId" clId="{245AEF42-97BD-41C5-B9FA-0C46957E84A0}" dt="2020-06-16T02:18:44.815" v="831" actId="478"/>
          <ac:spMkLst>
            <pc:docMk/>
            <pc:sldMk cId="4248769537" sldId="411"/>
            <ac:spMk id="105" creationId="{1F19FA18-3CA0-424E-816D-22BA0B73EC72}"/>
          </ac:spMkLst>
        </pc:spChg>
        <pc:spChg chg="del">
          <ac:chgData name="Kulinich Bohdan" userId="48e65c9f34e137d0" providerId="LiveId" clId="{245AEF42-97BD-41C5-B9FA-0C46957E84A0}" dt="2020-06-16T02:19:03.926" v="839" actId="478"/>
          <ac:spMkLst>
            <pc:docMk/>
            <pc:sldMk cId="4248769537" sldId="411"/>
            <ac:spMk id="106" creationId="{0FCFA593-26EB-4341-8520-B93CD804F21C}"/>
          </ac:spMkLst>
        </pc:spChg>
        <pc:spChg chg="del">
          <ac:chgData name="Kulinich Bohdan" userId="48e65c9f34e137d0" providerId="LiveId" clId="{245AEF42-97BD-41C5-B9FA-0C46957E84A0}" dt="2020-06-16T02:19:03.926" v="839" actId="478"/>
          <ac:spMkLst>
            <pc:docMk/>
            <pc:sldMk cId="4248769537" sldId="411"/>
            <ac:spMk id="107" creationId="{10822DDE-58A8-4FF8-8E11-C9F3150DD811}"/>
          </ac:spMkLst>
        </pc:spChg>
        <pc:spChg chg="del">
          <ac:chgData name="Kulinich Bohdan" userId="48e65c9f34e137d0" providerId="LiveId" clId="{245AEF42-97BD-41C5-B9FA-0C46957E84A0}" dt="2020-06-16T02:18:42.176" v="829" actId="478"/>
          <ac:spMkLst>
            <pc:docMk/>
            <pc:sldMk cId="4248769537" sldId="411"/>
            <ac:spMk id="108" creationId="{E90E9787-9969-4414-ACDF-155192358A66}"/>
          </ac:spMkLst>
        </pc:spChg>
        <pc:spChg chg="del">
          <ac:chgData name="Kulinich Bohdan" userId="48e65c9f34e137d0" providerId="LiveId" clId="{245AEF42-97BD-41C5-B9FA-0C46957E84A0}" dt="2020-06-16T02:18:41.272" v="828" actId="478"/>
          <ac:spMkLst>
            <pc:docMk/>
            <pc:sldMk cId="4248769537" sldId="411"/>
            <ac:spMk id="109" creationId="{AB932DB5-297C-48F7-A0CB-A0DDD3CD6D25}"/>
          </ac:spMkLst>
        </pc:spChg>
        <pc:spChg chg="del">
          <ac:chgData name="Kulinich Bohdan" userId="48e65c9f34e137d0" providerId="LiveId" clId="{245AEF42-97BD-41C5-B9FA-0C46957E84A0}" dt="2020-06-16T02:18:40.463" v="827" actId="478"/>
          <ac:spMkLst>
            <pc:docMk/>
            <pc:sldMk cId="4248769537" sldId="411"/>
            <ac:spMk id="110" creationId="{8152D7D7-350D-42FE-BBA8-E2C036146959}"/>
          </ac:spMkLst>
        </pc:spChg>
        <pc:spChg chg="del">
          <ac:chgData name="Kulinich Bohdan" userId="48e65c9f34e137d0" providerId="LiveId" clId="{245AEF42-97BD-41C5-B9FA-0C46957E84A0}" dt="2020-06-16T02:18:39.554" v="826" actId="478"/>
          <ac:spMkLst>
            <pc:docMk/>
            <pc:sldMk cId="4248769537" sldId="411"/>
            <ac:spMk id="111" creationId="{526D6F92-890F-48E0-B6D8-8E84AEFDF44A}"/>
          </ac:spMkLst>
        </pc:spChg>
        <pc:spChg chg="del">
          <ac:chgData name="Kulinich Bohdan" userId="48e65c9f34e137d0" providerId="LiveId" clId="{245AEF42-97BD-41C5-B9FA-0C46957E84A0}" dt="2020-06-16T02:18:43.150" v="830" actId="478"/>
          <ac:spMkLst>
            <pc:docMk/>
            <pc:sldMk cId="4248769537" sldId="411"/>
            <ac:spMk id="112" creationId="{D0CE6DE7-E36A-4E52-A71C-74997E78595A}"/>
          </ac:spMkLst>
        </pc:spChg>
        <pc:spChg chg="del">
          <ac:chgData name="Kulinich Bohdan" userId="48e65c9f34e137d0" providerId="LiveId" clId="{245AEF42-97BD-41C5-B9FA-0C46957E84A0}" dt="2020-06-16T02:18:35.230" v="823" actId="478"/>
          <ac:spMkLst>
            <pc:docMk/>
            <pc:sldMk cId="4248769537" sldId="411"/>
            <ac:spMk id="120" creationId="{3EDAF2A0-0B8C-480E-8260-BE0E863A75D3}"/>
          </ac:spMkLst>
        </pc:spChg>
        <pc:picChg chg="del">
          <ac:chgData name="Kulinich Bohdan" userId="48e65c9f34e137d0" providerId="LiveId" clId="{245AEF42-97BD-41C5-B9FA-0C46957E84A0}" dt="2020-06-16T02:18:33.829" v="822" actId="478"/>
          <ac:picMkLst>
            <pc:docMk/>
            <pc:sldMk cId="4248769537" sldId="411"/>
            <ac:picMk id="61" creationId="{302AC8C3-0DF1-4A0A-9849-2B8746E1325F}"/>
          </ac:picMkLst>
        </pc:picChg>
        <pc:picChg chg="del">
          <ac:chgData name="Kulinich Bohdan" userId="48e65c9f34e137d0" providerId="LiveId" clId="{245AEF42-97BD-41C5-B9FA-0C46957E84A0}" dt="2020-06-16T02:18:35.814" v="824" actId="478"/>
          <ac:picMkLst>
            <pc:docMk/>
            <pc:sldMk cId="4248769537" sldId="411"/>
            <ac:picMk id="119" creationId="{75A388AA-5BAB-45F3-8794-87F1026676EB}"/>
          </ac:picMkLst>
        </pc:picChg>
        <pc:cxnChg chg="mod">
          <ac:chgData name="Kulinich Bohdan" userId="48e65c9f34e137d0" providerId="LiveId" clId="{245AEF42-97BD-41C5-B9FA-0C46957E84A0}" dt="2020-06-16T02:31:06.879" v="1059" actId="1076"/>
          <ac:cxnSpMkLst>
            <pc:docMk/>
            <pc:sldMk cId="4248769537" sldId="411"/>
            <ac:cxnSpMk id="33" creationId="{FE7DB313-5D60-45D7-88F6-2342B628F22D}"/>
          </ac:cxnSpMkLst>
        </pc:cxnChg>
        <pc:cxnChg chg="del">
          <ac:chgData name="Kulinich Bohdan" userId="48e65c9f34e137d0" providerId="LiveId" clId="{245AEF42-97BD-41C5-B9FA-0C46957E84A0}" dt="2020-06-16T02:19:03.926" v="839" actId="478"/>
          <ac:cxnSpMkLst>
            <pc:docMk/>
            <pc:sldMk cId="4248769537" sldId="411"/>
            <ac:cxnSpMk id="36" creationId="{33B6264F-3BD0-4AD7-B32F-C41B036CB796}"/>
          </ac:cxnSpMkLst>
        </pc:cxnChg>
        <pc:cxnChg chg="del">
          <ac:chgData name="Kulinich Bohdan" userId="48e65c9f34e137d0" providerId="LiveId" clId="{245AEF42-97BD-41C5-B9FA-0C46957E84A0}" dt="2020-06-16T02:19:03.926" v="839" actId="478"/>
          <ac:cxnSpMkLst>
            <pc:docMk/>
            <pc:sldMk cId="4248769537" sldId="411"/>
            <ac:cxnSpMk id="38" creationId="{B5017871-82B9-431B-B519-CF7F841CA878}"/>
          </ac:cxnSpMkLst>
        </pc:cxnChg>
        <pc:cxnChg chg="del">
          <ac:chgData name="Kulinich Bohdan" userId="48e65c9f34e137d0" providerId="LiveId" clId="{245AEF42-97BD-41C5-B9FA-0C46957E84A0}" dt="2020-06-16T02:19:03.926" v="839" actId="478"/>
          <ac:cxnSpMkLst>
            <pc:docMk/>
            <pc:sldMk cId="4248769537" sldId="411"/>
            <ac:cxnSpMk id="40" creationId="{84ABCAB5-5B06-460D-8D9D-B1606F9F3BC0}"/>
          </ac:cxnSpMkLst>
        </pc:cxnChg>
        <pc:cxnChg chg="del">
          <ac:chgData name="Kulinich Bohdan" userId="48e65c9f34e137d0" providerId="LiveId" clId="{245AEF42-97BD-41C5-B9FA-0C46957E84A0}" dt="2020-06-16T02:19:03.926" v="839" actId="478"/>
          <ac:cxnSpMkLst>
            <pc:docMk/>
            <pc:sldMk cId="4248769537" sldId="411"/>
            <ac:cxnSpMk id="41" creationId="{5BE9393B-7FF4-4953-8314-2CE5C7206C8B}"/>
          </ac:cxnSpMkLst>
        </pc:cxnChg>
        <pc:cxnChg chg="del">
          <ac:chgData name="Kulinich Bohdan" userId="48e65c9f34e137d0" providerId="LiveId" clId="{245AEF42-97BD-41C5-B9FA-0C46957E84A0}" dt="2020-06-16T02:18:55.449" v="836" actId="478"/>
          <ac:cxnSpMkLst>
            <pc:docMk/>
            <pc:sldMk cId="4248769537" sldId="411"/>
            <ac:cxnSpMk id="57" creationId="{63013CE7-31EB-41E1-ABE2-4454DC8E3C99}"/>
          </ac:cxnSpMkLst>
        </pc:cxnChg>
        <pc:cxnChg chg="del">
          <ac:chgData name="Kulinich Bohdan" userId="48e65c9f34e137d0" providerId="LiveId" clId="{245AEF42-97BD-41C5-B9FA-0C46957E84A0}" dt="2020-06-16T02:18:55.449" v="836" actId="478"/>
          <ac:cxnSpMkLst>
            <pc:docMk/>
            <pc:sldMk cId="4248769537" sldId="411"/>
            <ac:cxnSpMk id="58" creationId="{2CB7A054-B674-4AAD-B0CD-EFAA624C4BC1}"/>
          </ac:cxnSpMkLst>
        </pc:cxnChg>
        <pc:cxnChg chg="del">
          <ac:chgData name="Kulinich Bohdan" userId="48e65c9f34e137d0" providerId="LiveId" clId="{245AEF42-97BD-41C5-B9FA-0C46957E84A0}" dt="2020-06-16T02:18:55.449" v="836" actId="478"/>
          <ac:cxnSpMkLst>
            <pc:docMk/>
            <pc:sldMk cId="4248769537" sldId="411"/>
            <ac:cxnSpMk id="59" creationId="{664E42C3-B11B-446E-8E5A-C69929B86BCB}"/>
          </ac:cxnSpMkLst>
        </pc:cxnChg>
        <pc:cxnChg chg="del">
          <ac:chgData name="Kulinich Bohdan" userId="48e65c9f34e137d0" providerId="LiveId" clId="{245AEF42-97BD-41C5-B9FA-0C46957E84A0}" dt="2020-06-16T02:18:55.449" v="836" actId="478"/>
          <ac:cxnSpMkLst>
            <pc:docMk/>
            <pc:sldMk cId="4248769537" sldId="411"/>
            <ac:cxnSpMk id="62" creationId="{5889D054-A752-480A-80CA-772AF6BFE41E}"/>
          </ac:cxnSpMkLst>
        </pc:cxnChg>
        <pc:cxnChg chg="add mod">
          <ac:chgData name="Kulinich Bohdan" userId="48e65c9f34e137d0" providerId="LiveId" clId="{245AEF42-97BD-41C5-B9FA-0C46957E84A0}" dt="2020-06-16T14:29:39.579" v="2204" actId="208"/>
          <ac:cxnSpMkLst>
            <pc:docMk/>
            <pc:sldMk cId="4248769537" sldId="411"/>
            <ac:cxnSpMk id="63" creationId="{70B2F537-CD1C-42E6-BB2C-394667510989}"/>
          </ac:cxnSpMkLst>
        </pc:cxnChg>
        <pc:cxnChg chg="add mod">
          <ac:chgData name="Kulinich Bohdan" userId="48e65c9f34e137d0" providerId="LiveId" clId="{245AEF42-97BD-41C5-B9FA-0C46957E84A0}" dt="2020-06-16T02:31:06.879" v="1059" actId="1076"/>
          <ac:cxnSpMkLst>
            <pc:docMk/>
            <pc:sldMk cId="4248769537" sldId="411"/>
            <ac:cxnSpMk id="64" creationId="{028ACBEE-45EE-4EF7-807C-999B3EC5F701}"/>
          </ac:cxnSpMkLst>
        </pc:cxnChg>
        <pc:cxnChg chg="add mod">
          <ac:chgData name="Kulinich Bohdan" userId="48e65c9f34e137d0" providerId="LiveId" clId="{245AEF42-97BD-41C5-B9FA-0C46957E84A0}" dt="2020-06-16T03:11:22.898" v="1357" actId="208"/>
          <ac:cxnSpMkLst>
            <pc:docMk/>
            <pc:sldMk cId="4248769537" sldId="411"/>
            <ac:cxnSpMk id="65" creationId="{4FD202C6-5587-46EB-A83C-138504714110}"/>
          </ac:cxnSpMkLst>
        </pc:cxnChg>
        <pc:cxnChg chg="del">
          <ac:chgData name="Kulinich Bohdan" userId="48e65c9f34e137d0" providerId="LiveId" clId="{245AEF42-97BD-41C5-B9FA-0C46957E84A0}" dt="2020-06-16T02:18:58.108" v="837" actId="478"/>
          <ac:cxnSpMkLst>
            <pc:docMk/>
            <pc:sldMk cId="4248769537" sldId="411"/>
            <ac:cxnSpMk id="89" creationId="{DB37CAAA-64E7-4AF5-B256-A57D0D7026CF}"/>
          </ac:cxnSpMkLst>
        </pc:cxnChg>
        <pc:cxnChg chg="del">
          <ac:chgData name="Kulinich Bohdan" userId="48e65c9f34e137d0" providerId="LiveId" clId="{245AEF42-97BD-41C5-B9FA-0C46957E84A0}" dt="2020-06-16T02:18:58.108" v="837" actId="478"/>
          <ac:cxnSpMkLst>
            <pc:docMk/>
            <pc:sldMk cId="4248769537" sldId="411"/>
            <ac:cxnSpMk id="90" creationId="{BDC27473-E60F-490A-8736-A540A8D560F3}"/>
          </ac:cxnSpMkLst>
        </pc:cxnChg>
        <pc:cxnChg chg="del">
          <ac:chgData name="Kulinich Bohdan" userId="48e65c9f34e137d0" providerId="LiveId" clId="{245AEF42-97BD-41C5-B9FA-0C46957E84A0}" dt="2020-06-16T02:18:58.108" v="837" actId="478"/>
          <ac:cxnSpMkLst>
            <pc:docMk/>
            <pc:sldMk cId="4248769537" sldId="411"/>
            <ac:cxnSpMk id="91" creationId="{930280B4-5F10-47EB-98D8-E8CBF99F8D78}"/>
          </ac:cxnSpMkLst>
        </pc:cxnChg>
        <pc:cxnChg chg="del">
          <ac:chgData name="Kulinich Bohdan" userId="48e65c9f34e137d0" providerId="LiveId" clId="{245AEF42-97BD-41C5-B9FA-0C46957E84A0}" dt="2020-06-16T02:18:58.108" v="837" actId="478"/>
          <ac:cxnSpMkLst>
            <pc:docMk/>
            <pc:sldMk cId="4248769537" sldId="411"/>
            <ac:cxnSpMk id="92" creationId="{F80B150A-98C7-447A-8134-A954C8C4FAAE}"/>
          </ac:cxnSpMkLst>
        </pc:cxnChg>
        <pc:cxnChg chg="del">
          <ac:chgData name="Kulinich Bohdan" userId="48e65c9f34e137d0" providerId="LiveId" clId="{245AEF42-97BD-41C5-B9FA-0C46957E84A0}" dt="2020-06-16T02:19:00.429" v="838" actId="478"/>
          <ac:cxnSpMkLst>
            <pc:docMk/>
            <pc:sldMk cId="4248769537" sldId="411"/>
            <ac:cxnSpMk id="97" creationId="{3A88B4F7-62D1-46C2-913D-58ED4001D4F3}"/>
          </ac:cxnSpMkLst>
        </pc:cxnChg>
        <pc:cxnChg chg="del">
          <ac:chgData name="Kulinich Bohdan" userId="48e65c9f34e137d0" providerId="LiveId" clId="{245AEF42-97BD-41C5-B9FA-0C46957E84A0}" dt="2020-06-16T02:19:00.429" v="838" actId="478"/>
          <ac:cxnSpMkLst>
            <pc:docMk/>
            <pc:sldMk cId="4248769537" sldId="411"/>
            <ac:cxnSpMk id="98" creationId="{1F1DAC2A-89E9-4B3E-A219-0909C2C5A563}"/>
          </ac:cxnSpMkLst>
        </pc:cxnChg>
        <pc:cxnChg chg="del">
          <ac:chgData name="Kulinich Bohdan" userId="48e65c9f34e137d0" providerId="LiveId" clId="{245AEF42-97BD-41C5-B9FA-0C46957E84A0}" dt="2020-06-16T02:19:00.429" v="838" actId="478"/>
          <ac:cxnSpMkLst>
            <pc:docMk/>
            <pc:sldMk cId="4248769537" sldId="411"/>
            <ac:cxnSpMk id="99" creationId="{386DBE9B-A77A-49E1-91CF-CF38F898DD03}"/>
          </ac:cxnSpMkLst>
        </pc:cxnChg>
      </pc:sldChg>
      <pc:sldChg chg="addSp delSp modSp add mod delAnim modAnim">
        <pc:chgData name="Kulinich Bohdan" userId="48e65c9f34e137d0" providerId="LiveId" clId="{245AEF42-97BD-41C5-B9FA-0C46957E84A0}" dt="2020-06-19T02:30:02.689" v="4427" actId="20577"/>
        <pc:sldMkLst>
          <pc:docMk/>
          <pc:sldMk cId="3274804734" sldId="412"/>
        </pc:sldMkLst>
        <pc:spChg chg="del">
          <ac:chgData name="Kulinich Bohdan" userId="48e65c9f34e137d0" providerId="LiveId" clId="{245AEF42-97BD-41C5-B9FA-0C46957E84A0}" dt="2020-06-18T02:57:23.336" v="3613" actId="478"/>
          <ac:spMkLst>
            <pc:docMk/>
            <pc:sldMk cId="3274804734" sldId="412"/>
            <ac:spMk id="2" creationId="{F5E0A945-B0FB-479B-B688-C2D0F8F95D60}"/>
          </ac:spMkLst>
        </pc:spChg>
        <pc:spChg chg="mod">
          <ac:chgData name="Kulinich Bohdan" userId="48e65c9f34e137d0" providerId="LiveId" clId="{245AEF42-97BD-41C5-B9FA-0C46957E84A0}" dt="2020-06-18T17:02:22.106" v="4424"/>
          <ac:spMkLst>
            <pc:docMk/>
            <pc:sldMk cId="3274804734" sldId="412"/>
            <ac:spMk id="4" creationId="{00000000-0000-0000-0000-000000000000}"/>
          </ac:spMkLst>
        </pc:spChg>
        <pc:spChg chg="add mod">
          <ac:chgData name="Kulinich Bohdan" userId="48e65c9f34e137d0" providerId="LiveId" clId="{245AEF42-97BD-41C5-B9FA-0C46957E84A0}" dt="2020-06-18T03:02:48.701" v="3718" actId="207"/>
          <ac:spMkLst>
            <pc:docMk/>
            <pc:sldMk cId="3274804734" sldId="412"/>
            <ac:spMk id="11" creationId="{D71693BA-7028-4257-A93F-F894E26F1A26}"/>
          </ac:spMkLst>
        </pc:spChg>
        <pc:spChg chg="add mod">
          <ac:chgData name="Kulinich Bohdan" userId="48e65c9f34e137d0" providerId="LiveId" clId="{245AEF42-97BD-41C5-B9FA-0C46957E84A0}" dt="2020-06-18T03:05:48.301" v="3782" actId="20577"/>
          <ac:spMkLst>
            <pc:docMk/>
            <pc:sldMk cId="3274804734" sldId="412"/>
            <ac:spMk id="13" creationId="{466193BE-20F1-422E-8112-516516F250CF}"/>
          </ac:spMkLst>
        </pc:spChg>
        <pc:spChg chg="add del mod">
          <ac:chgData name="Kulinich Bohdan" userId="48e65c9f34e137d0" providerId="LiveId" clId="{245AEF42-97BD-41C5-B9FA-0C46957E84A0}" dt="2020-06-18T15:59:09.389" v="3798" actId="478"/>
          <ac:spMkLst>
            <pc:docMk/>
            <pc:sldMk cId="3274804734" sldId="412"/>
            <ac:spMk id="15" creationId="{F11B16D0-8129-49C6-9F45-4F818A60AA74}"/>
          </ac:spMkLst>
        </pc:spChg>
        <pc:spChg chg="add del mod">
          <ac:chgData name="Kulinich Bohdan" userId="48e65c9f34e137d0" providerId="LiveId" clId="{245AEF42-97BD-41C5-B9FA-0C46957E84A0}" dt="2020-06-18T15:59:09.389" v="3798" actId="478"/>
          <ac:spMkLst>
            <pc:docMk/>
            <pc:sldMk cId="3274804734" sldId="412"/>
            <ac:spMk id="16" creationId="{0EC55404-28F4-499A-A13B-E7E3BBF0468D}"/>
          </ac:spMkLst>
        </pc:spChg>
        <pc:spChg chg="add del mod">
          <ac:chgData name="Kulinich Bohdan" userId="48e65c9f34e137d0" providerId="LiveId" clId="{245AEF42-97BD-41C5-B9FA-0C46957E84A0}" dt="2020-06-18T15:59:10.779" v="3799" actId="478"/>
          <ac:spMkLst>
            <pc:docMk/>
            <pc:sldMk cId="3274804734" sldId="412"/>
            <ac:spMk id="17" creationId="{1104A0CF-D8C6-4049-B7C8-74A34C376831}"/>
          </ac:spMkLst>
        </pc:spChg>
        <pc:spChg chg="add del mod">
          <ac:chgData name="Kulinich Bohdan" userId="48e65c9f34e137d0" providerId="LiveId" clId="{245AEF42-97BD-41C5-B9FA-0C46957E84A0}" dt="2020-06-18T15:59:10.779" v="3799" actId="478"/>
          <ac:spMkLst>
            <pc:docMk/>
            <pc:sldMk cId="3274804734" sldId="412"/>
            <ac:spMk id="18" creationId="{3EE1598E-72D4-4087-BF23-30D68F81BF1E}"/>
          </ac:spMkLst>
        </pc:spChg>
        <pc:spChg chg="add mod">
          <ac:chgData name="Kulinich Bohdan" userId="48e65c9f34e137d0" providerId="LiveId" clId="{245AEF42-97BD-41C5-B9FA-0C46957E84A0}" dt="2020-06-18T15:59:41.999" v="3808" actId="1076"/>
          <ac:spMkLst>
            <pc:docMk/>
            <pc:sldMk cId="3274804734" sldId="412"/>
            <ac:spMk id="23" creationId="{E3F805EE-A637-478B-B575-3B56B87B1C58}"/>
          </ac:spMkLst>
        </pc:spChg>
        <pc:spChg chg="add mod">
          <ac:chgData name="Kulinich Bohdan" userId="48e65c9f34e137d0" providerId="LiveId" clId="{245AEF42-97BD-41C5-B9FA-0C46957E84A0}" dt="2020-06-18T15:59:51.279" v="3811" actId="20577"/>
          <ac:spMkLst>
            <pc:docMk/>
            <pc:sldMk cId="3274804734" sldId="412"/>
            <ac:spMk id="24" creationId="{F6D97C97-9F94-4F05-9963-41457AC06F42}"/>
          </ac:spMkLst>
        </pc:spChg>
        <pc:spChg chg="add mod">
          <ac:chgData name="Kulinich Bohdan" userId="48e65c9f34e137d0" providerId="LiveId" clId="{245AEF42-97BD-41C5-B9FA-0C46957E84A0}" dt="2020-06-18T16:01:11.018" v="3830" actId="20577"/>
          <ac:spMkLst>
            <pc:docMk/>
            <pc:sldMk cId="3274804734" sldId="412"/>
            <ac:spMk id="25" creationId="{E75E4CCA-8BBE-418D-9407-D8BC30052487}"/>
          </ac:spMkLst>
        </pc:spChg>
        <pc:spChg chg="add mod">
          <ac:chgData name="Kulinich Bohdan" userId="48e65c9f34e137d0" providerId="LiveId" clId="{245AEF42-97BD-41C5-B9FA-0C46957E84A0}" dt="2020-06-18T16:01:20.809" v="3834" actId="1076"/>
          <ac:spMkLst>
            <pc:docMk/>
            <pc:sldMk cId="3274804734" sldId="412"/>
            <ac:spMk id="26" creationId="{DEBA1862-F610-4C71-9339-DD741CB579AF}"/>
          </ac:spMkLst>
        </pc:spChg>
        <pc:spChg chg="add mod">
          <ac:chgData name="Kulinich Bohdan" userId="48e65c9f34e137d0" providerId="LiveId" clId="{245AEF42-97BD-41C5-B9FA-0C46957E84A0}" dt="2020-06-19T02:30:02.689" v="4427" actId="20577"/>
          <ac:spMkLst>
            <pc:docMk/>
            <pc:sldMk cId="3274804734" sldId="412"/>
            <ac:spMk id="30" creationId="{6EB4A5AA-9C56-46BB-B0E5-CDC68DF8FF73}"/>
          </ac:spMkLst>
        </pc:spChg>
        <pc:spChg chg="add del mod">
          <ac:chgData name="Kulinich Bohdan" userId="48e65c9f34e137d0" providerId="LiveId" clId="{245AEF42-97BD-41C5-B9FA-0C46957E84A0}" dt="2020-06-18T02:57:46.856" v="3642" actId="478"/>
          <ac:spMkLst>
            <pc:docMk/>
            <pc:sldMk cId="3274804734" sldId="412"/>
            <ac:spMk id="33" creationId="{8EA64596-F530-4D33-B746-C9FA8F086E0B}"/>
          </ac:spMkLst>
        </pc:spChg>
        <pc:spChg chg="add mod">
          <ac:chgData name="Kulinich Bohdan" userId="48e65c9f34e137d0" providerId="LiveId" clId="{245AEF42-97BD-41C5-B9FA-0C46957E84A0}" dt="2020-06-18T02:57:43.950" v="3641"/>
          <ac:spMkLst>
            <pc:docMk/>
            <pc:sldMk cId="3274804734" sldId="412"/>
            <ac:spMk id="34" creationId="{A5918F6F-9F50-41C9-B9CE-1CC89192EAA0}"/>
          </ac:spMkLst>
        </pc:spChg>
        <pc:spChg chg="del">
          <ac:chgData name="Kulinich Bohdan" userId="48e65c9f34e137d0" providerId="LiveId" clId="{245AEF42-97BD-41C5-B9FA-0C46957E84A0}" dt="2020-06-18T02:57:21.216" v="3612" actId="478"/>
          <ac:spMkLst>
            <pc:docMk/>
            <pc:sldMk cId="3274804734" sldId="412"/>
            <ac:spMk id="35" creationId="{2CD8A453-AF06-4C00-BB17-D7030E2214B8}"/>
          </ac:spMkLst>
        </pc:spChg>
        <pc:spChg chg="add mod">
          <ac:chgData name="Kulinich Bohdan" userId="48e65c9f34e137d0" providerId="LiveId" clId="{245AEF42-97BD-41C5-B9FA-0C46957E84A0}" dt="2020-06-18T02:57:43.950" v="3641"/>
          <ac:spMkLst>
            <pc:docMk/>
            <pc:sldMk cId="3274804734" sldId="412"/>
            <ac:spMk id="36" creationId="{54C0C15C-9FBF-47CB-9987-762B91248BFA}"/>
          </ac:spMkLst>
        </pc:spChg>
        <pc:spChg chg="add mod">
          <ac:chgData name="Kulinich Bohdan" userId="48e65c9f34e137d0" providerId="LiveId" clId="{245AEF42-97BD-41C5-B9FA-0C46957E84A0}" dt="2020-06-18T02:57:43.950" v="3641"/>
          <ac:spMkLst>
            <pc:docMk/>
            <pc:sldMk cId="3274804734" sldId="412"/>
            <ac:spMk id="37" creationId="{E167D9B9-CE21-453B-AF74-F21B618569A4}"/>
          </ac:spMkLst>
        </pc:spChg>
        <pc:spChg chg="add del mod">
          <ac:chgData name="Kulinich Bohdan" userId="48e65c9f34e137d0" providerId="LiveId" clId="{245AEF42-97BD-41C5-B9FA-0C46957E84A0}" dt="2020-06-18T15:53:36.782" v="3795" actId="478"/>
          <ac:spMkLst>
            <pc:docMk/>
            <pc:sldMk cId="3274804734" sldId="412"/>
            <ac:spMk id="38" creationId="{262556FE-F16E-4814-B0A8-715A6C110BAB}"/>
          </ac:spMkLst>
        </pc:spChg>
        <pc:spChg chg="add mod">
          <ac:chgData name="Kulinich Bohdan" userId="48e65c9f34e137d0" providerId="LiveId" clId="{245AEF42-97BD-41C5-B9FA-0C46957E84A0}" dt="2020-06-18T02:57:43.950" v="3641"/>
          <ac:spMkLst>
            <pc:docMk/>
            <pc:sldMk cId="3274804734" sldId="412"/>
            <ac:spMk id="39" creationId="{1FEA3091-401D-4F78-A24B-AB1EC8C4E63A}"/>
          </ac:spMkLst>
        </pc:spChg>
        <pc:spChg chg="add del mod">
          <ac:chgData name="Kulinich Bohdan" userId="48e65c9f34e137d0" providerId="LiveId" clId="{245AEF42-97BD-41C5-B9FA-0C46957E84A0}" dt="2020-06-18T15:53:36.782" v="3795" actId="478"/>
          <ac:spMkLst>
            <pc:docMk/>
            <pc:sldMk cId="3274804734" sldId="412"/>
            <ac:spMk id="40" creationId="{807B4F50-7EDC-4678-B51E-62441FBB3352}"/>
          </ac:spMkLst>
        </pc:spChg>
        <pc:spChg chg="del">
          <ac:chgData name="Kulinich Bohdan" userId="48e65c9f34e137d0" providerId="LiveId" clId="{245AEF42-97BD-41C5-B9FA-0C46957E84A0}" dt="2020-06-18T02:57:21.216" v="3612" actId="478"/>
          <ac:spMkLst>
            <pc:docMk/>
            <pc:sldMk cId="3274804734" sldId="412"/>
            <ac:spMk id="52" creationId="{AA9A41D5-2A90-4567-9F5A-5B7420D5F484}"/>
          </ac:spMkLst>
        </pc:spChg>
        <pc:spChg chg="del">
          <ac:chgData name="Kulinich Bohdan" userId="48e65c9f34e137d0" providerId="LiveId" clId="{245AEF42-97BD-41C5-B9FA-0C46957E84A0}" dt="2020-06-18T02:57:21.216" v="3612" actId="478"/>
          <ac:spMkLst>
            <pc:docMk/>
            <pc:sldMk cId="3274804734" sldId="412"/>
            <ac:spMk id="53" creationId="{6C146441-9912-43ED-A3D1-88AF78A386FD}"/>
          </ac:spMkLst>
        </pc:spChg>
        <pc:spChg chg="del">
          <ac:chgData name="Kulinich Bohdan" userId="48e65c9f34e137d0" providerId="LiveId" clId="{245AEF42-97BD-41C5-B9FA-0C46957E84A0}" dt="2020-06-18T02:57:21.216" v="3612" actId="478"/>
          <ac:spMkLst>
            <pc:docMk/>
            <pc:sldMk cId="3274804734" sldId="412"/>
            <ac:spMk id="115" creationId="{8CDCFB8B-7CC6-4A2C-A69C-5D3867F0C0CA}"/>
          </ac:spMkLst>
        </pc:spChg>
        <pc:spChg chg="del">
          <ac:chgData name="Kulinich Bohdan" userId="48e65c9f34e137d0" providerId="LiveId" clId="{245AEF42-97BD-41C5-B9FA-0C46957E84A0}" dt="2020-06-18T02:57:24.970" v="3614" actId="478"/>
          <ac:spMkLst>
            <pc:docMk/>
            <pc:sldMk cId="3274804734" sldId="412"/>
            <ac:spMk id="116" creationId="{E9B1DDF6-64CE-4DE1-B138-894096640941}"/>
          </ac:spMkLst>
        </pc:spChg>
        <pc:spChg chg="del">
          <ac:chgData name="Kulinich Bohdan" userId="48e65c9f34e137d0" providerId="LiveId" clId="{245AEF42-97BD-41C5-B9FA-0C46957E84A0}" dt="2020-06-18T02:57:21.216" v="3612" actId="478"/>
          <ac:spMkLst>
            <pc:docMk/>
            <pc:sldMk cId="3274804734" sldId="412"/>
            <ac:spMk id="117" creationId="{00BF6AF6-1422-45D1-A8F4-0ACF20F08216}"/>
          </ac:spMkLst>
        </pc:spChg>
        <pc:spChg chg="del">
          <ac:chgData name="Kulinich Bohdan" userId="48e65c9f34e137d0" providerId="LiveId" clId="{245AEF42-97BD-41C5-B9FA-0C46957E84A0}" dt="2020-06-18T02:57:21.216" v="3612" actId="478"/>
          <ac:spMkLst>
            <pc:docMk/>
            <pc:sldMk cId="3274804734" sldId="412"/>
            <ac:spMk id="118" creationId="{365D3FA2-308E-4AC2-B297-2010687F081D}"/>
          </ac:spMkLst>
        </pc:spChg>
        <pc:spChg chg="del">
          <ac:chgData name="Kulinich Bohdan" userId="48e65c9f34e137d0" providerId="LiveId" clId="{245AEF42-97BD-41C5-B9FA-0C46957E84A0}" dt="2020-06-18T02:57:21.216" v="3612" actId="478"/>
          <ac:spMkLst>
            <pc:docMk/>
            <pc:sldMk cId="3274804734" sldId="412"/>
            <ac:spMk id="123" creationId="{8DEDBB22-CD8C-479D-BBEC-98EB2FCB6DD8}"/>
          </ac:spMkLst>
        </pc:spChg>
        <pc:spChg chg="del">
          <ac:chgData name="Kulinich Bohdan" userId="48e65c9f34e137d0" providerId="LiveId" clId="{245AEF42-97BD-41C5-B9FA-0C46957E84A0}" dt="2020-06-18T02:57:24.970" v="3614" actId="478"/>
          <ac:spMkLst>
            <pc:docMk/>
            <pc:sldMk cId="3274804734" sldId="412"/>
            <ac:spMk id="124" creationId="{E9288D7F-D640-4387-8CFD-F92206368D88}"/>
          </ac:spMkLst>
        </pc:spChg>
        <pc:spChg chg="del">
          <ac:chgData name="Kulinich Bohdan" userId="48e65c9f34e137d0" providerId="LiveId" clId="{245AEF42-97BD-41C5-B9FA-0C46957E84A0}" dt="2020-06-18T02:57:21.216" v="3612" actId="478"/>
          <ac:spMkLst>
            <pc:docMk/>
            <pc:sldMk cId="3274804734" sldId="412"/>
            <ac:spMk id="126" creationId="{2E46C71E-F41F-4520-B8E9-C172B383CECF}"/>
          </ac:spMkLst>
        </pc:spChg>
        <pc:spChg chg="del">
          <ac:chgData name="Kulinich Bohdan" userId="48e65c9f34e137d0" providerId="LiveId" clId="{245AEF42-97BD-41C5-B9FA-0C46957E84A0}" dt="2020-06-18T02:57:21.216" v="3612" actId="478"/>
          <ac:spMkLst>
            <pc:docMk/>
            <pc:sldMk cId="3274804734" sldId="412"/>
            <ac:spMk id="127" creationId="{52BCFE18-32C3-4AF4-AD3E-9D954E2FFBBE}"/>
          </ac:spMkLst>
        </pc:spChg>
        <pc:grpChg chg="del">
          <ac:chgData name="Kulinich Bohdan" userId="48e65c9f34e137d0" providerId="LiveId" clId="{245AEF42-97BD-41C5-B9FA-0C46957E84A0}" dt="2020-06-18T02:57:21.216" v="3612" actId="478"/>
          <ac:grpSpMkLst>
            <pc:docMk/>
            <pc:sldMk cId="3274804734" sldId="412"/>
            <ac:grpSpMk id="76" creationId="{05F59762-225D-4E11-954F-E134C4E9ED25}"/>
          </ac:grpSpMkLst>
        </pc:grpChg>
        <pc:picChg chg="del">
          <ac:chgData name="Kulinich Bohdan" userId="48e65c9f34e137d0" providerId="LiveId" clId="{245AEF42-97BD-41C5-B9FA-0C46957E84A0}" dt="2020-06-18T02:57:21.216" v="3612" actId="478"/>
          <ac:picMkLst>
            <pc:docMk/>
            <pc:sldMk cId="3274804734" sldId="412"/>
            <ac:picMk id="6" creationId="{7403ADA4-0376-479E-A2E9-D978DEBF6129}"/>
          </ac:picMkLst>
        </pc:picChg>
        <pc:picChg chg="add del mod">
          <ac:chgData name="Kulinich Bohdan" userId="48e65c9f34e137d0" providerId="LiveId" clId="{245AEF42-97BD-41C5-B9FA-0C46957E84A0}" dt="2020-06-18T16:40:12.929" v="3848" actId="478"/>
          <ac:picMkLst>
            <pc:docMk/>
            <pc:sldMk cId="3274804734" sldId="412"/>
            <ac:picMk id="7" creationId="{6D6E7947-AC64-42FA-BA80-0B3E7239CC4C}"/>
          </ac:picMkLst>
        </pc:picChg>
        <pc:picChg chg="add mod modCrop">
          <ac:chgData name="Kulinich Bohdan" userId="48e65c9f34e137d0" providerId="LiveId" clId="{245AEF42-97BD-41C5-B9FA-0C46957E84A0}" dt="2020-06-18T16:44:46.502" v="3860" actId="14100"/>
          <ac:picMkLst>
            <pc:docMk/>
            <pc:sldMk cId="3274804734" sldId="412"/>
            <ac:picMk id="9" creationId="{33C2C891-3EBF-4B98-9EB2-FABA7946082A}"/>
          </ac:picMkLst>
        </pc:picChg>
        <pc:picChg chg="add mod">
          <ac:chgData name="Kulinich Bohdan" userId="48e65c9f34e137d0" providerId="LiveId" clId="{245AEF42-97BD-41C5-B9FA-0C46957E84A0}" dt="2020-06-18T03:05:16.413" v="3719"/>
          <ac:picMkLst>
            <pc:docMk/>
            <pc:sldMk cId="3274804734" sldId="412"/>
            <ac:picMk id="12" creationId="{23BFBEB5-21FB-4ABF-92E8-83B57862D18B}"/>
          </ac:picMkLst>
        </pc:picChg>
        <pc:picChg chg="add mod">
          <ac:chgData name="Kulinich Bohdan" userId="48e65c9f34e137d0" providerId="LiveId" clId="{245AEF42-97BD-41C5-B9FA-0C46957E84A0}" dt="2020-06-18T16:45:10.270" v="3867"/>
          <ac:picMkLst>
            <pc:docMk/>
            <pc:sldMk cId="3274804734" sldId="412"/>
            <ac:picMk id="32" creationId="{0A53AAD9-A230-4EAB-BDE7-6FCA2371899E}"/>
          </ac:picMkLst>
        </pc:picChg>
        <pc:cxnChg chg="add mod">
          <ac:chgData name="Kulinich Bohdan" userId="48e65c9f34e137d0" providerId="LiveId" clId="{245AEF42-97BD-41C5-B9FA-0C46957E84A0}" dt="2020-06-18T15:59:26.639" v="3804" actId="1076"/>
          <ac:cxnSpMkLst>
            <pc:docMk/>
            <pc:sldMk cId="3274804734" sldId="412"/>
            <ac:cxnSpMk id="14" creationId="{67DBE252-1774-4AF2-BEB7-DDCBB9A913A1}"/>
          </ac:cxnSpMkLst>
        </pc:cxnChg>
        <pc:cxnChg chg="add mod">
          <ac:chgData name="Kulinich Bohdan" userId="48e65c9f34e137d0" providerId="LiveId" clId="{245AEF42-97BD-41C5-B9FA-0C46957E84A0}" dt="2020-06-18T15:59:29.550" v="3805" actId="14100"/>
          <ac:cxnSpMkLst>
            <pc:docMk/>
            <pc:sldMk cId="3274804734" sldId="412"/>
            <ac:cxnSpMk id="19" creationId="{22AC6EE6-DC66-40CA-AAA3-7C00BEC6F28A}"/>
          </ac:cxnSpMkLst>
        </pc:cxnChg>
        <pc:cxnChg chg="add mod">
          <ac:chgData name="Kulinich Bohdan" userId="48e65c9f34e137d0" providerId="LiveId" clId="{245AEF42-97BD-41C5-B9FA-0C46957E84A0}" dt="2020-06-18T02:57:43.950" v="3641"/>
          <ac:cxnSpMkLst>
            <pc:docMk/>
            <pc:sldMk cId="3274804734" sldId="412"/>
            <ac:cxnSpMk id="31" creationId="{9A5E376E-1FD5-407B-A518-F6B9099F6C2C}"/>
          </ac:cxnSpMkLst>
        </pc:cxnChg>
        <pc:cxnChg chg="del">
          <ac:chgData name="Kulinich Bohdan" userId="48e65c9f34e137d0" providerId="LiveId" clId="{245AEF42-97BD-41C5-B9FA-0C46957E84A0}" dt="2020-06-18T02:57:21.216" v="3612" actId="478"/>
          <ac:cxnSpMkLst>
            <pc:docMk/>
            <pc:sldMk cId="3274804734" sldId="412"/>
            <ac:cxnSpMk id="32" creationId="{A8560FF6-FF5B-4A61-8530-A2DB916AD88B}"/>
          </ac:cxnSpMkLst>
        </pc:cxnChg>
        <pc:cxnChg chg="del">
          <ac:chgData name="Kulinich Bohdan" userId="48e65c9f34e137d0" providerId="LiveId" clId="{245AEF42-97BD-41C5-B9FA-0C46957E84A0}" dt="2020-06-18T02:57:21.216" v="3612" actId="478"/>
          <ac:cxnSpMkLst>
            <pc:docMk/>
            <pc:sldMk cId="3274804734" sldId="412"/>
            <ac:cxnSpMk id="70" creationId="{1D1888B9-5AC7-4C40-A82A-57EA00229BD3}"/>
          </ac:cxnSpMkLst>
        </pc:cxnChg>
        <pc:cxnChg chg="del">
          <ac:chgData name="Kulinich Bohdan" userId="48e65c9f34e137d0" providerId="LiveId" clId="{245AEF42-97BD-41C5-B9FA-0C46957E84A0}" dt="2020-06-18T02:57:21.216" v="3612" actId="478"/>
          <ac:cxnSpMkLst>
            <pc:docMk/>
            <pc:sldMk cId="3274804734" sldId="412"/>
            <ac:cxnSpMk id="71" creationId="{5657D1B3-770E-4A55-AA9E-2C0C8865C1E9}"/>
          </ac:cxnSpMkLst>
        </pc:cxnChg>
        <pc:cxnChg chg="del">
          <ac:chgData name="Kulinich Bohdan" userId="48e65c9f34e137d0" providerId="LiveId" clId="{245AEF42-97BD-41C5-B9FA-0C46957E84A0}" dt="2020-06-18T02:57:21.216" v="3612" actId="478"/>
          <ac:cxnSpMkLst>
            <pc:docMk/>
            <pc:sldMk cId="3274804734" sldId="412"/>
            <ac:cxnSpMk id="72" creationId="{491769CA-7ECE-438B-90D0-4833D780B15A}"/>
          </ac:cxnSpMkLst>
        </pc:cxnChg>
        <pc:cxnChg chg="del">
          <ac:chgData name="Kulinich Bohdan" userId="48e65c9f34e137d0" providerId="LiveId" clId="{245AEF42-97BD-41C5-B9FA-0C46957E84A0}" dt="2020-06-18T02:57:21.216" v="3612" actId="478"/>
          <ac:cxnSpMkLst>
            <pc:docMk/>
            <pc:sldMk cId="3274804734" sldId="412"/>
            <ac:cxnSpMk id="73" creationId="{60689B12-229E-4695-9BA9-5C02EA2A7B24}"/>
          </ac:cxnSpMkLst>
        </pc:cxnChg>
        <pc:cxnChg chg="del">
          <ac:chgData name="Kulinich Bohdan" userId="48e65c9f34e137d0" providerId="LiveId" clId="{245AEF42-97BD-41C5-B9FA-0C46957E84A0}" dt="2020-06-18T02:57:21.216" v="3612" actId="478"/>
          <ac:cxnSpMkLst>
            <pc:docMk/>
            <pc:sldMk cId="3274804734" sldId="412"/>
            <ac:cxnSpMk id="74" creationId="{2EBB5EC0-2365-49DC-A592-CD3BE5AC1145}"/>
          </ac:cxnSpMkLst>
        </pc:cxnChg>
        <pc:cxnChg chg="del">
          <ac:chgData name="Kulinich Bohdan" userId="48e65c9f34e137d0" providerId="LiveId" clId="{245AEF42-97BD-41C5-B9FA-0C46957E84A0}" dt="2020-06-18T02:57:21.216" v="3612" actId="478"/>
          <ac:cxnSpMkLst>
            <pc:docMk/>
            <pc:sldMk cId="3274804734" sldId="412"/>
            <ac:cxnSpMk id="75" creationId="{895AE6D9-53EF-4226-9881-AA07F9398764}"/>
          </ac:cxnSpMkLst>
        </pc:cxnChg>
        <pc:cxnChg chg="del">
          <ac:chgData name="Kulinich Bohdan" userId="48e65c9f34e137d0" providerId="LiveId" clId="{245AEF42-97BD-41C5-B9FA-0C46957E84A0}" dt="2020-06-18T02:57:21.216" v="3612" actId="478"/>
          <ac:cxnSpMkLst>
            <pc:docMk/>
            <pc:sldMk cId="3274804734" sldId="412"/>
            <ac:cxnSpMk id="86" creationId="{09B495CC-2F36-46E4-9806-4A711BB9D194}"/>
          </ac:cxnSpMkLst>
        </pc:cxnChg>
        <pc:cxnChg chg="del">
          <ac:chgData name="Kulinich Bohdan" userId="48e65c9f34e137d0" providerId="LiveId" clId="{245AEF42-97BD-41C5-B9FA-0C46957E84A0}" dt="2020-06-18T02:57:21.216" v="3612" actId="478"/>
          <ac:cxnSpMkLst>
            <pc:docMk/>
            <pc:sldMk cId="3274804734" sldId="412"/>
            <ac:cxnSpMk id="87" creationId="{5243182E-958E-46F2-9763-417B8276D2EB}"/>
          </ac:cxnSpMkLst>
        </pc:cxnChg>
      </pc:sldChg>
      <pc:sldChg chg="addSp delSp modSp add del mod delAnim modAnim">
        <pc:chgData name="Kulinich Bohdan" userId="48e65c9f34e137d0" providerId="LiveId" clId="{245AEF42-97BD-41C5-B9FA-0C46957E84A0}" dt="2020-06-16T14:24:11.120" v="2186" actId="47"/>
        <pc:sldMkLst>
          <pc:docMk/>
          <pc:sldMk cId="3042266059" sldId="413"/>
        </pc:sldMkLst>
        <pc:spChg chg="mod">
          <ac:chgData name="Kulinich Bohdan" userId="48e65c9f34e137d0" providerId="LiveId" clId="{245AEF42-97BD-41C5-B9FA-0C46957E84A0}" dt="2020-06-16T03:58:23.819" v="1696" actId="20577"/>
          <ac:spMkLst>
            <pc:docMk/>
            <pc:sldMk cId="3042266059" sldId="413"/>
            <ac:spMk id="4" creationId="{00000000-0000-0000-0000-000000000000}"/>
          </ac:spMkLst>
        </pc:spChg>
        <pc:spChg chg="add mod">
          <ac:chgData name="Kulinich Bohdan" userId="48e65c9f34e137d0" providerId="LiveId" clId="{245AEF42-97BD-41C5-B9FA-0C46957E84A0}" dt="2020-06-16T10:30:15.683" v="1852" actId="14100"/>
          <ac:spMkLst>
            <pc:docMk/>
            <pc:sldMk cId="3042266059" sldId="413"/>
            <ac:spMk id="9" creationId="{49D1AD7E-3704-462E-8618-1DFC3916FF93}"/>
          </ac:spMkLst>
        </pc:spChg>
        <pc:spChg chg="del">
          <ac:chgData name="Kulinich Bohdan" userId="48e65c9f34e137d0" providerId="LiveId" clId="{245AEF42-97BD-41C5-B9FA-0C46957E84A0}" dt="2020-06-16T03:56:16.517" v="1677" actId="478"/>
          <ac:spMkLst>
            <pc:docMk/>
            <pc:sldMk cId="3042266059" sldId="413"/>
            <ac:spMk id="18" creationId="{8E267761-6630-4603-9732-8708FACFCEC4}"/>
          </ac:spMkLst>
        </pc:spChg>
        <pc:spChg chg="add mod">
          <ac:chgData name="Kulinich Bohdan" userId="48e65c9f34e137d0" providerId="LiveId" clId="{245AEF42-97BD-41C5-B9FA-0C46957E84A0}" dt="2020-06-16T03:58:34.224" v="1697"/>
          <ac:spMkLst>
            <pc:docMk/>
            <pc:sldMk cId="3042266059" sldId="413"/>
            <ac:spMk id="20" creationId="{46F2E413-427F-4472-BAF2-36CAF89D43BC}"/>
          </ac:spMkLst>
        </pc:spChg>
        <pc:spChg chg="add mod">
          <ac:chgData name="Kulinich Bohdan" userId="48e65c9f34e137d0" providerId="LiveId" clId="{245AEF42-97BD-41C5-B9FA-0C46957E84A0}" dt="2020-06-16T03:58:34.224" v="1697"/>
          <ac:spMkLst>
            <pc:docMk/>
            <pc:sldMk cId="3042266059" sldId="413"/>
            <ac:spMk id="21" creationId="{D00C0FE5-8562-4033-AE45-651359262784}"/>
          </ac:spMkLst>
        </pc:spChg>
        <pc:spChg chg="del">
          <ac:chgData name="Kulinich Bohdan" userId="48e65c9f34e137d0" providerId="LiveId" clId="{245AEF42-97BD-41C5-B9FA-0C46957E84A0}" dt="2020-06-16T03:56:18.600" v="1679" actId="478"/>
          <ac:spMkLst>
            <pc:docMk/>
            <pc:sldMk cId="3042266059" sldId="413"/>
            <ac:spMk id="31" creationId="{9F1CEB3B-2A3B-4193-883C-D0F3C2481772}"/>
          </ac:spMkLst>
        </pc:spChg>
        <pc:spChg chg="del">
          <ac:chgData name="Kulinich Bohdan" userId="48e65c9f34e137d0" providerId="LiveId" clId="{245AEF42-97BD-41C5-B9FA-0C46957E84A0}" dt="2020-06-16T03:56:18.600" v="1679" actId="478"/>
          <ac:spMkLst>
            <pc:docMk/>
            <pc:sldMk cId="3042266059" sldId="413"/>
            <ac:spMk id="33" creationId="{6148C541-2A76-486B-B8AB-C556271204E1}"/>
          </ac:spMkLst>
        </pc:spChg>
        <pc:spChg chg="del">
          <ac:chgData name="Kulinich Bohdan" userId="48e65c9f34e137d0" providerId="LiveId" clId="{245AEF42-97BD-41C5-B9FA-0C46957E84A0}" dt="2020-06-16T03:56:18.600" v="1679" actId="478"/>
          <ac:spMkLst>
            <pc:docMk/>
            <pc:sldMk cId="3042266059" sldId="413"/>
            <ac:spMk id="34" creationId="{A17D57D9-ED6C-46B4-A5F6-FF30B4E87B6E}"/>
          </ac:spMkLst>
        </pc:spChg>
        <pc:spChg chg="mod">
          <ac:chgData name="Kulinich Bohdan" userId="48e65c9f34e137d0" providerId="LiveId" clId="{245AEF42-97BD-41C5-B9FA-0C46957E84A0}" dt="2020-06-16T04:00:35.425" v="1807" actId="20577"/>
          <ac:spMkLst>
            <pc:docMk/>
            <pc:sldMk cId="3042266059" sldId="413"/>
            <ac:spMk id="35" creationId="{2CD8A453-AF06-4C00-BB17-D7030E2214B8}"/>
          </ac:spMkLst>
        </pc:spChg>
        <pc:spChg chg="del">
          <ac:chgData name="Kulinich Bohdan" userId="48e65c9f34e137d0" providerId="LiveId" clId="{245AEF42-97BD-41C5-B9FA-0C46957E84A0}" dt="2020-06-16T03:56:19.734" v="1680" actId="478"/>
          <ac:spMkLst>
            <pc:docMk/>
            <pc:sldMk cId="3042266059" sldId="413"/>
            <ac:spMk id="37" creationId="{3F325DEB-CD96-43B4-9F25-8701E10C608F}"/>
          </ac:spMkLst>
        </pc:spChg>
        <pc:picChg chg="add mod">
          <ac:chgData name="Kulinich Bohdan" userId="48e65c9f34e137d0" providerId="LiveId" clId="{245AEF42-97BD-41C5-B9FA-0C46957E84A0}" dt="2020-06-16T10:34:05.862" v="1867" actId="14100"/>
          <ac:picMkLst>
            <pc:docMk/>
            <pc:sldMk cId="3042266059" sldId="413"/>
            <ac:picMk id="2" creationId="{0AABA7F7-DDB9-438D-A07E-6ADC53978A6D}"/>
          </ac:picMkLst>
        </pc:picChg>
        <pc:picChg chg="add mod modCrop">
          <ac:chgData name="Kulinich Bohdan" userId="48e65c9f34e137d0" providerId="LiveId" clId="{245AEF42-97BD-41C5-B9FA-0C46957E84A0}" dt="2020-06-16T10:34:03.992" v="1866" actId="1076"/>
          <ac:picMkLst>
            <pc:docMk/>
            <pc:sldMk cId="3042266059" sldId="413"/>
            <ac:picMk id="5" creationId="{04582E41-8171-4CEA-88A4-C8B42C4EB63B}"/>
          </ac:picMkLst>
        </pc:picChg>
        <pc:picChg chg="add del mod modCrop">
          <ac:chgData name="Kulinich Bohdan" userId="48e65c9f34e137d0" providerId="LiveId" clId="{245AEF42-97BD-41C5-B9FA-0C46957E84A0}" dt="2020-06-16T03:56:17.322" v="1678" actId="478"/>
          <ac:picMkLst>
            <pc:docMk/>
            <pc:sldMk cId="3042266059" sldId="413"/>
            <ac:picMk id="5" creationId="{3216ED64-5B07-4543-A4C5-340C67229C66}"/>
          </ac:picMkLst>
        </pc:picChg>
        <pc:picChg chg="add del mod modCrop">
          <ac:chgData name="Kulinich Bohdan" userId="48e65c9f34e137d0" providerId="LiveId" clId="{245AEF42-97BD-41C5-B9FA-0C46957E84A0}" dt="2020-06-16T03:56:16.517" v="1677" actId="478"/>
          <ac:picMkLst>
            <pc:docMk/>
            <pc:sldMk cId="3042266059" sldId="413"/>
            <ac:picMk id="8" creationId="{B4DFDD6D-73AF-4D7F-8ABB-E6272F6E7422}"/>
          </ac:picMkLst>
        </pc:picChg>
        <pc:picChg chg="add mod">
          <ac:chgData name="Kulinich Bohdan" userId="48e65c9f34e137d0" providerId="LiveId" clId="{245AEF42-97BD-41C5-B9FA-0C46957E84A0}" dt="2020-06-16T10:27:36.492" v="1809"/>
          <ac:picMkLst>
            <pc:docMk/>
            <pc:sldMk cId="3042266059" sldId="413"/>
            <ac:picMk id="10" creationId="{9ACAB103-F162-4E9A-BA3F-90C2C74937B4}"/>
          </ac:picMkLst>
        </pc:picChg>
        <pc:picChg chg="del">
          <ac:chgData name="Kulinich Bohdan" userId="48e65c9f34e137d0" providerId="LiveId" clId="{245AEF42-97BD-41C5-B9FA-0C46957E84A0}" dt="2020-06-16T03:42:32.239" v="1536" actId="478"/>
          <ac:picMkLst>
            <pc:docMk/>
            <pc:sldMk cId="3042266059" sldId="413"/>
            <ac:picMk id="15" creationId="{E24AB0BB-70D6-4022-ABEB-A6829596FE04}"/>
          </ac:picMkLst>
        </pc:picChg>
        <pc:picChg chg="del">
          <ac:chgData name="Kulinich Bohdan" userId="48e65c9f34e137d0" providerId="LiveId" clId="{245AEF42-97BD-41C5-B9FA-0C46957E84A0}" dt="2020-06-16T03:42:31.721" v="1535" actId="478"/>
          <ac:picMkLst>
            <pc:docMk/>
            <pc:sldMk cId="3042266059" sldId="413"/>
            <ac:picMk id="17" creationId="{21102778-15D2-4076-AE1D-4A78B76A3D8F}"/>
          </ac:picMkLst>
        </pc:picChg>
        <pc:picChg chg="del">
          <ac:chgData name="Kulinich Bohdan" userId="48e65c9f34e137d0" providerId="LiveId" clId="{245AEF42-97BD-41C5-B9FA-0C46957E84A0}" dt="2020-06-16T03:56:19.734" v="1680" actId="478"/>
          <ac:picMkLst>
            <pc:docMk/>
            <pc:sldMk cId="3042266059" sldId="413"/>
            <ac:picMk id="38" creationId="{070438B3-F781-4D6B-8839-0FD5F4545092}"/>
          </ac:picMkLst>
        </pc:picChg>
        <pc:cxnChg chg="add mod">
          <ac:chgData name="Kulinich Bohdan" userId="48e65c9f34e137d0" providerId="LiveId" clId="{245AEF42-97BD-41C5-B9FA-0C46957E84A0}" dt="2020-06-16T03:58:34.224" v="1697"/>
          <ac:cxnSpMkLst>
            <pc:docMk/>
            <pc:sldMk cId="3042266059" sldId="413"/>
            <ac:cxnSpMk id="19" creationId="{7C8EE388-CDE9-4E65-96C0-2178045715D3}"/>
          </ac:cxnSpMkLst>
        </pc:cxnChg>
      </pc:sldChg>
      <pc:sldChg chg="addSp delSp modSp add mod ord addAnim delAnim modAnim">
        <pc:chgData name="Kulinich Bohdan" userId="48e65c9f34e137d0" providerId="LiveId" clId="{245AEF42-97BD-41C5-B9FA-0C46957E84A0}" dt="2020-06-20T13:31:41.974" v="8792"/>
        <pc:sldMkLst>
          <pc:docMk/>
          <pc:sldMk cId="414598923" sldId="414"/>
        </pc:sldMkLst>
        <pc:spChg chg="add mod">
          <ac:chgData name="Kulinich Bohdan" userId="48e65c9f34e137d0" providerId="LiveId" clId="{245AEF42-97BD-41C5-B9FA-0C46957E84A0}" dt="2020-06-16T11:56:45.267" v="2120" actId="1076"/>
          <ac:spMkLst>
            <pc:docMk/>
            <pc:sldMk cId="414598923" sldId="414"/>
            <ac:spMk id="17" creationId="{89A48593-8F11-4D6B-A57E-55F2E18E4B40}"/>
          </ac:spMkLst>
        </pc:spChg>
        <pc:spChg chg="add del mod">
          <ac:chgData name="Kulinich Bohdan" userId="48e65c9f34e137d0" providerId="LiveId" clId="{245AEF42-97BD-41C5-B9FA-0C46957E84A0}" dt="2020-06-16T11:54:25.576" v="2020" actId="478"/>
          <ac:spMkLst>
            <pc:docMk/>
            <pc:sldMk cId="414598923" sldId="414"/>
            <ac:spMk id="18" creationId="{5C31B36E-4B22-4274-B14B-B601703DA98F}"/>
          </ac:spMkLst>
        </pc:spChg>
        <pc:spChg chg="mod">
          <ac:chgData name="Kulinich Bohdan" userId="48e65c9f34e137d0" providerId="LiveId" clId="{245AEF42-97BD-41C5-B9FA-0C46957E84A0}" dt="2020-06-18T16:59:22.609" v="4322" actId="207"/>
          <ac:spMkLst>
            <pc:docMk/>
            <pc:sldMk cId="414598923" sldId="414"/>
            <ac:spMk id="20" creationId="{46F2E413-427F-4472-BAF2-36CAF89D43BC}"/>
          </ac:spMkLst>
        </pc:spChg>
        <pc:spChg chg="add mod">
          <ac:chgData name="Kulinich Bohdan" userId="48e65c9f34e137d0" providerId="LiveId" clId="{245AEF42-97BD-41C5-B9FA-0C46957E84A0}" dt="2020-06-16T12:03:00.813" v="2185" actId="1076"/>
          <ac:spMkLst>
            <pc:docMk/>
            <pc:sldMk cId="414598923" sldId="414"/>
            <ac:spMk id="22" creationId="{58596D6F-2762-440E-A54C-710ACA3ECFEE}"/>
          </ac:spMkLst>
        </pc:spChg>
        <pc:spChg chg="add mod">
          <ac:chgData name="Kulinich Bohdan" userId="48e65c9f34e137d0" providerId="LiveId" clId="{245AEF42-97BD-41C5-B9FA-0C46957E84A0}" dt="2020-06-16T12:01:32.813" v="2174" actId="207"/>
          <ac:spMkLst>
            <pc:docMk/>
            <pc:sldMk cId="414598923" sldId="414"/>
            <ac:spMk id="23" creationId="{FF912F58-B107-41D1-8522-B8C20A5F317E}"/>
          </ac:spMkLst>
        </pc:spChg>
        <pc:picChg chg="del">
          <ac:chgData name="Kulinich Bohdan" userId="48e65c9f34e137d0" providerId="LiveId" clId="{245AEF42-97BD-41C5-B9FA-0C46957E84A0}" dt="2020-06-16T11:03:13.962" v="1869" actId="478"/>
          <ac:picMkLst>
            <pc:docMk/>
            <pc:sldMk cId="414598923" sldId="414"/>
            <ac:picMk id="2" creationId="{0AABA7F7-DDB9-438D-A07E-6ADC53978A6D}"/>
          </ac:picMkLst>
        </pc:picChg>
        <pc:picChg chg="del">
          <ac:chgData name="Kulinich Bohdan" userId="48e65c9f34e137d0" providerId="LiveId" clId="{245AEF42-97BD-41C5-B9FA-0C46957E84A0}" dt="2020-06-16T11:03:14.452" v="1870" actId="478"/>
          <ac:picMkLst>
            <pc:docMk/>
            <pc:sldMk cId="414598923" sldId="414"/>
            <ac:picMk id="5" creationId="{04582E41-8171-4CEA-88A4-C8B42C4EB63B}"/>
          </ac:picMkLst>
        </pc:picChg>
        <pc:picChg chg="add del mod">
          <ac:chgData name="Kulinich Bohdan" userId="48e65c9f34e137d0" providerId="LiveId" clId="{245AEF42-97BD-41C5-B9FA-0C46957E84A0}" dt="2020-06-20T13:27:20.564" v="8775" actId="478"/>
          <ac:picMkLst>
            <pc:docMk/>
            <pc:sldMk cId="414598923" sldId="414"/>
            <ac:picMk id="5" creationId="{634A9863-4235-49D6-93C3-982E2C8B05D3}"/>
          </ac:picMkLst>
        </pc:picChg>
        <pc:picChg chg="add del mod modCrop">
          <ac:chgData name="Kulinich Bohdan" userId="48e65c9f34e137d0" providerId="LiveId" clId="{245AEF42-97BD-41C5-B9FA-0C46957E84A0}" dt="2020-06-20T13:27:07.194" v="8773" actId="478"/>
          <ac:picMkLst>
            <pc:docMk/>
            <pc:sldMk cId="414598923" sldId="414"/>
            <ac:picMk id="8" creationId="{10DA08BB-8A1D-4FE4-A144-D23B9A06C86E}"/>
          </ac:picMkLst>
        </pc:picChg>
        <pc:picChg chg="add del mod">
          <ac:chgData name="Kulinich Bohdan" userId="48e65c9f34e137d0" providerId="LiveId" clId="{245AEF42-97BD-41C5-B9FA-0C46957E84A0}" dt="2020-06-20T13:28:01.334" v="8780" actId="931"/>
          <ac:picMkLst>
            <pc:docMk/>
            <pc:sldMk cId="414598923" sldId="414"/>
            <ac:picMk id="11" creationId="{0A981E27-568A-4283-8A44-A62B7C149FD4}"/>
          </ac:picMkLst>
        </pc:picChg>
        <pc:picChg chg="add mod modCrop">
          <ac:chgData name="Kulinich Bohdan" userId="48e65c9f34e137d0" providerId="LiveId" clId="{245AEF42-97BD-41C5-B9FA-0C46957E84A0}" dt="2020-06-16T12:03:00.813" v="2185" actId="1076"/>
          <ac:picMkLst>
            <pc:docMk/>
            <pc:sldMk cId="414598923" sldId="414"/>
            <ac:picMk id="12" creationId="{CDC9319B-6C62-4FFD-90D9-0B57481D2975}"/>
          </ac:picMkLst>
        </pc:picChg>
        <pc:picChg chg="add mod modCrop">
          <ac:chgData name="Kulinich Bohdan" userId="48e65c9f34e137d0" providerId="LiveId" clId="{245AEF42-97BD-41C5-B9FA-0C46957E84A0}" dt="2020-06-20T13:31:28.794" v="8787" actId="732"/>
          <ac:picMkLst>
            <pc:docMk/>
            <pc:sldMk cId="414598923" sldId="414"/>
            <ac:picMk id="14" creationId="{0A25FDDC-D637-40DC-A675-6E032DA03AEA}"/>
          </ac:picMkLst>
        </pc:picChg>
      </pc:sldChg>
      <pc:sldChg chg="addSp delSp modSp add mod delAnim modAnim">
        <pc:chgData name="Kulinich Bohdan" userId="48e65c9f34e137d0" providerId="LiveId" clId="{245AEF42-97BD-41C5-B9FA-0C46957E84A0}" dt="2020-06-16T14:43:24.777" v="2562"/>
        <pc:sldMkLst>
          <pc:docMk/>
          <pc:sldMk cId="1273074214" sldId="415"/>
        </pc:sldMkLst>
        <pc:spChg chg="del">
          <ac:chgData name="Kulinich Bohdan" userId="48e65c9f34e137d0" providerId="LiveId" clId="{245AEF42-97BD-41C5-B9FA-0C46957E84A0}" dt="2020-06-16T14:27:12.230" v="2200" actId="478"/>
          <ac:spMkLst>
            <pc:docMk/>
            <pc:sldMk cId="1273074214" sldId="415"/>
            <ac:spMk id="2" creationId="{0EF554E0-5948-4252-B0D5-FD5C76F5FB9F}"/>
          </ac:spMkLst>
        </pc:spChg>
        <pc:spChg chg="mod">
          <ac:chgData name="Kulinich Bohdan" userId="48e65c9f34e137d0" providerId="LiveId" clId="{245AEF42-97BD-41C5-B9FA-0C46957E84A0}" dt="2020-06-16T14:27:05.750" v="2199" actId="20577"/>
          <ac:spMkLst>
            <pc:docMk/>
            <pc:sldMk cId="1273074214" sldId="415"/>
            <ac:spMk id="4" creationId="{00000000-0000-0000-0000-000000000000}"/>
          </ac:spMkLst>
        </pc:spChg>
        <pc:spChg chg="del">
          <ac:chgData name="Kulinich Bohdan" userId="48e65c9f34e137d0" providerId="LiveId" clId="{245AEF42-97BD-41C5-B9FA-0C46957E84A0}" dt="2020-06-16T14:27:12.230" v="2200" actId="478"/>
          <ac:spMkLst>
            <pc:docMk/>
            <pc:sldMk cId="1273074214" sldId="415"/>
            <ac:spMk id="35" creationId="{2CD8A453-AF06-4C00-BB17-D7030E2214B8}"/>
          </ac:spMkLst>
        </pc:spChg>
        <pc:spChg chg="add mod">
          <ac:chgData name="Kulinich Bohdan" userId="48e65c9f34e137d0" providerId="LiveId" clId="{245AEF42-97BD-41C5-B9FA-0C46957E84A0}" dt="2020-06-16T14:33:04.999" v="2335" actId="1076"/>
          <ac:spMkLst>
            <pc:docMk/>
            <pc:sldMk cId="1273074214" sldId="415"/>
            <ac:spMk id="39" creationId="{30C1880B-1DBB-453B-A9B0-E9702408E375}"/>
          </ac:spMkLst>
        </pc:spChg>
        <pc:spChg chg="del">
          <ac:chgData name="Kulinich Bohdan" userId="48e65c9f34e137d0" providerId="LiveId" clId="{245AEF42-97BD-41C5-B9FA-0C46957E84A0}" dt="2020-06-16T14:27:12.230" v="2200" actId="478"/>
          <ac:spMkLst>
            <pc:docMk/>
            <pc:sldMk cId="1273074214" sldId="415"/>
            <ac:spMk id="43" creationId="{98EF4A11-6AA0-44F3-A4D1-52F276AD1100}"/>
          </ac:spMkLst>
        </pc:spChg>
        <pc:spChg chg="add mod">
          <ac:chgData name="Kulinich Bohdan" userId="48e65c9f34e137d0" providerId="LiveId" clId="{245AEF42-97BD-41C5-B9FA-0C46957E84A0}" dt="2020-06-16T14:31:08.234" v="2247" actId="1076"/>
          <ac:spMkLst>
            <pc:docMk/>
            <pc:sldMk cId="1273074214" sldId="415"/>
            <ac:spMk id="54" creationId="{0A6D10FD-BAE4-4237-8A9D-95C4BC6B0141}"/>
          </ac:spMkLst>
        </pc:spChg>
        <pc:spChg chg="add mod">
          <ac:chgData name="Kulinich Bohdan" userId="48e65c9f34e137d0" providerId="LiveId" clId="{245AEF42-97BD-41C5-B9FA-0C46957E84A0}" dt="2020-06-16T14:33:04.999" v="2335" actId="1076"/>
          <ac:spMkLst>
            <pc:docMk/>
            <pc:sldMk cId="1273074214" sldId="415"/>
            <ac:spMk id="55" creationId="{7E766293-756F-4441-82D9-616C22F652E9}"/>
          </ac:spMkLst>
        </pc:spChg>
        <pc:spChg chg="add mod">
          <ac:chgData name="Kulinich Bohdan" userId="48e65c9f34e137d0" providerId="LiveId" clId="{245AEF42-97BD-41C5-B9FA-0C46957E84A0}" dt="2020-06-16T14:32:45.900" v="2328" actId="1076"/>
          <ac:spMkLst>
            <pc:docMk/>
            <pc:sldMk cId="1273074214" sldId="415"/>
            <ac:spMk id="56" creationId="{70BC18DD-DDED-48DB-8F8C-386F515E165C}"/>
          </ac:spMkLst>
        </pc:spChg>
        <pc:spChg chg="del">
          <ac:chgData name="Kulinich Bohdan" userId="48e65c9f34e137d0" providerId="LiveId" clId="{245AEF42-97BD-41C5-B9FA-0C46957E84A0}" dt="2020-06-16T14:27:12.230" v="2200" actId="478"/>
          <ac:spMkLst>
            <pc:docMk/>
            <pc:sldMk cId="1273074214" sldId="415"/>
            <ac:spMk id="66" creationId="{F100A1BC-9A81-47EB-95BC-964E61AA8BAA}"/>
          </ac:spMkLst>
        </pc:spChg>
        <pc:spChg chg="del">
          <ac:chgData name="Kulinich Bohdan" userId="48e65c9f34e137d0" providerId="LiveId" clId="{245AEF42-97BD-41C5-B9FA-0C46957E84A0}" dt="2020-06-16T14:27:15.040" v="2201" actId="478"/>
          <ac:spMkLst>
            <pc:docMk/>
            <pc:sldMk cId="1273074214" sldId="415"/>
            <ac:spMk id="67" creationId="{B2033956-7557-45A0-8179-0C5A30E31C72}"/>
          </ac:spMkLst>
        </pc:spChg>
        <pc:spChg chg="del">
          <ac:chgData name="Kulinich Bohdan" userId="48e65c9f34e137d0" providerId="LiveId" clId="{245AEF42-97BD-41C5-B9FA-0C46957E84A0}" dt="2020-06-16T14:27:15.040" v="2201" actId="478"/>
          <ac:spMkLst>
            <pc:docMk/>
            <pc:sldMk cId="1273074214" sldId="415"/>
            <ac:spMk id="68" creationId="{AA09EAA5-3643-49A7-9840-FBD753E2B82D}"/>
          </ac:spMkLst>
        </pc:spChg>
        <pc:spChg chg="del">
          <ac:chgData name="Kulinich Bohdan" userId="48e65c9f34e137d0" providerId="LiveId" clId="{245AEF42-97BD-41C5-B9FA-0C46957E84A0}" dt="2020-06-16T14:27:12.230" v="2200" actId="478"/>
          <ac:spMkLst>
            <pc:docMk/>
            <pc:sldMk cId="1273074214" sldId="415"/>
            <ac:spMk id="70" creationId="{41589292-933E-41EF-8918-9353F51F253C}"/>
          </ac:spMkLst>
        </pc:spChg>
        <pc:spChg chg="del">
          <ac:chgData name="Kulinich Bohdan" userId="48e65c9f34e137d0" providerId="LiveId" clId="{245AEF42-97BD-41C5-B9FA-0C46957E84A0}" dt="2020-06-16T14:27:12.230" v="2200" actId="478"/>
          <ac:spMkLst>
            <pc:docMk/>
            <pc:sldMk cId="1273074214" sldId="415"/>
            <ac:spMk id="71" creationId="{95D780F9-C8AE-4019-9D15-D11983D4F67E}"/>
          </ac:spMkLst>
        </pc:spChg>
        <pc:spChg chg="del">
          <ac:chgData name="Kulinich Bohdan" userId="48e65c9f34e137d0" providerId="LiveId" clId="{245AEF42-97BD-41C5-B9FA-0C46957E84A0}" dt="2020-06-16T14:27:12.230" v="2200" actId="478"/>
          <ac:spMkLst>
            <pc:docMk/>
            <pc:sldMk cId="1273074214" sldId="415"/>
            <ac:spMk id="72" creationId="{25016154-6D58-4E8C-84B3-B90064848788}"/>
          </ac:spMkLst>
        </pc:spChg>
        <pc:spChg chg="del">
          <ac:chgData name="Kulinich Bohdan" userId="48e65c9f34e137d0" providerId="LiveId" clId="{245AEF42-97BD-41C5-B9FA-0C46957E84A0}" dt="2020-06-16T14:27:12.230" v="2200" actId="478"/>
          <ac:spMkLst>
            <pc:docMk/>
            <pc:sldMk cId="1273074214" sldId="415"/>
            <ac:spMk id="73" creationId="{0A9ACB5D-51E9-4D7A-8C90-797A4BE58449}"/>
          </ac:spMkLst>
        </pc:spChg>
        <pc:spChg chg="del">
          <ac:chgData name="Kulinich Bohdan" userId="48e65c9f34e137d0" providerId="LiveId" clId="{245AEF42-97BD-41C5-B9FA-0C46957E84A0}" dt="2020-06-16T14:27:12.230" v="2200" actId="478"/>
          <ac:spMkLst>
            <pc:docMk/>
            <pc:sldMk cId="1273074214" sldId="415"/>
            <ac:spMk id="74" creationId="{F8B2D689-C5F4-434A-BDD0-5865D85F3D89}"/>
          </ac:spMkLst>
        </pc:spChg>
        <pc:spChg chg="del">
          <ac:chgData name="Kulinich Bohdan" userId="48e65c9f34e137d0" providerId="LiveId" clId="{245AEF42-97BD-41C5-B9FA-0C46957E84A0}" dt="2020-06-16T14:27:12.230" v="2200" actId="478"/>
          <ac:spMkLst>
            <pc:docMk/>
            <pc:sldMk cId="1273074214" sldId="415"/>
            <ac:spMk id="75" creationId="{B946A405-B74F-4AA0-B362-562930EEF6D2}"/>
          </ac:spMkLst>
        </pc:spChg>
        <pc:spChg chg="del">
          <ac:chgData name="Kulinich Bohdan" userId="48e65c9f34e137d0" providerId="LiveId" clId="{245AEF42-97BD-41C5-B9FA-0C46957E84A0}" dt="2020-06-16T14:27:12.230" v="2200" actId="478"/>
          <ac:spMkLst>
            <pc:docMk/>
            <pc:sldMk cId="1273074214" sldId="415"/>
            <ac:spMk id="76" creationId="{BD5D8964-7D3B-4B29-9269-D7412E1BA915}"/>
          </ac:spMkLst>
        </pc:spChg>
        <pc:spChg chg="del">
          <ac:chgData name="Kulinich Bohdan" userId="48e65c9f34e137d0" providerId="LiveId" clId="{245AEF42-97BD-41C5-B9FA-0C46957E84A0}" dt="2020-06-16T14:27:12.230" v="2200" actId="478"/>
          <ac:spMkLst>
            <pc:docMk/>
            <pc:sldMk cId="1273074214" sldId="415"/>
            <ac:spMk id="77" creationId="{DA945A31-E58B-4A22-892F-468E3F233EEB}"/>
          </ac:spMkLst>
        </pc:spChg>
        <pc:spChg chg="del">
          <ac:chgData name="Kulinich Bohdan" userId="48e65c9f34e137d0" providerId="LiveId" clId="{245AEF42-97BD-41C5-B9FA-0C46957E84A0}" dt="2020-06-16T14:27:12.230" v="2200" actId="478"/>
          <ac:spMkLst>
            <pc:docMk/>
            <pc:sldMk cId="1273074214" sldId="415"/>
            <ac:spMk id="78" creationId="{708C416B-FFB3-4A1D-8401-E88A61FE9457}"/>
          </ac:spMkLst>
        </pc:spChg>
        <pc:spChg chg="del">
          <ac:chgData name="Kulinich Bohdan" userId="48e65c9f34e137d0" providerId="LiveId" clId="{245AEF42-97BD-41C5-B9FA-0C46957E84A0}" dt="2020-06-16T14:27:12.230" v="2200" actId="478"/>
          <ac:spMkLst>
            <pc:docMk/>
            <pc:sldMk cId="1273074214" sldId="415"/>
            <ac:spMk id="81" creationId="{F28EDE04-C7AF-4C06-8E51-ACC19F09FE43}"/>
          </ac:spMkLst>
        </pc:spChg>
        <pc:grpChg chg="add del mod">
          <ac:chgData name="Kulinich Bohdan" userId="48e65c9f34e137d0" providerId="LiveId" clId="{245AEF42-97BD-41C5-B9FA-0C46957E84A0}" dt="2020-06-16T14:30:46.804" v="2219" actId="165"/>
          <ac:grpSpMkLst>
            <pc:docMk/>
            <pc:sldMk cId="1273074214" sldId="415"/>
            <ac:grpSpMk id="5" creationId="{3832FDB0-3107-4DEA-B3AF-70E3D13F8CD4}"/>
          </ac:grpSpMkLst>
        </pc:grpChg>
        <pc:picChg chg="del">
          <ac:chgData name="Kulinich Bohdan" userId="48e65c9f34e137d0" providerId="LiveId" clId="{245AEF42-97BD-41C5-B9FA-0C46957E84A0}" dt="2020-06-16T14:27:12.230" v="2200" actId="478"/>
          <ac:picMkLst>
            <pc:docMk/>
            <pc:sldMk cId="1273074214" sldId="415"/>
            <ac:picMk id="6" creationId="{7403ADA4-0376-479E-A2E9-D978DEBF6129}"/>
          </ac:picMkLst>
        </pc:picChg>
        <pc:picChg chg="add mod">
          <ac:chgData name="Kulinich Bohdan" userId="48e65c9f34e137d0" providerId="LiveId" clId="{245AEF42-97BD-41C5-B9FA-0C46957E84A0}" dt="2020-06-16T14:30:56.854" v="2221"/>
          <ac:picMkLst>
            <pc:docMk/>
            <pc:sldMk cId="1273074214" sldId="415"/>
            <ac:picMk id="53" creationId="{CE297963-9688-41ED-87B1-A5F7DBB112D2}"/>
          </ac:picMkLst>
        </pc:picChg>
        <pc:cxnChg chg="add mod">
          <ac:chgData name="Kulinich Bohdan" userId="48e65c9f34e137d0" providerId="LiveId" clId="{245AEF42-97BD-41C5-B9FA-0C46957E84A0}" dt="2020-06-16T14:33:04.999" v="2335" actId="1076"/>
          <ac:cxnSpMkLst>
            <pc:docMk/>
            <pc:sldMk cId="1273074214" sldId="415"/>
            <ac:cxnSpMk id="25" creationId="{DEED1FA6-DE52-4773-92C6-14E94E3FE3C0}"/>
          </ac:cxnSpMkLst>
        </pc:cxnChg>
        <pc:cxnChg chg="add mod">
          <ac:chgData name="Kulinich Bohdan" userId="48e65c9f34e137d0" providerId="LiveId" clId="{245AEF42-97BD-41C5-B9FA-0C46957E84A0}" dt="2020-06-16T14:33:04.999" v="2335" actId="1076"/>
          <ac:cxnSpMkLst>
            <pc:docMk/>
            <pc:sldMk cId="1273074214" sldId="415"/>
            <ac:cxnSpMk id="26" creationId="{C28975EE-76AB-4BE9-83D8-0338E75C65F7}"/>
          </ac:cxnSpMkLst>
        </pc:cxnChg>
        <pc:cxnChg chg="add mod">
          <ac:chgData name="Kulinich Bohdan" userId="48e65c9f34e137d0" providerId="LiveId" clId="{245AEF42-97BD-41C5-B9FA-0C46957E84A0}" dt="2020-06-16T14:33:04.999" v="2335" actId="1076"/>
          <ac:cxnSpMkLst>
            <pc:docMk/>
            <pc:sldMk cId="1273074214" sldId="415"/>
            <ac:cxnSpMk id="27" creationId="{66A41CF4-4097-4E5B-9FD4-CC8CC21CA139}"/>
          </ac:cxnSpMkLst>
        </pc:cxnChg>
        <pc:cxnChg chg="add mod">
          <ac:chgData name="Kulinich Bohdan" userId="48e65c9f34e137d0" providerId="LiveId" clId="{245AEF42-97BD-41C5-B9FA-0C46957E84A0}" dt="2020-06-16T14:33:04.999" v="2335" actId="1076"/>
          <ac:cxnSpMkLst>
            <pc:docMk/>
            <pc:sldMk cId="1273074214" sldId="415"/>
            <ac:cxnSpMk id="28" creationId="{32FA06D2-BBC8-4861-BE8B-45791DA31504}"/>
          </ac:cxnSpMkLst>
        </pc:cxnChg>
        <pc:cxnChg chg="add mod">
          <ac:chgData name="Kulinich Bohdan" userId="48e65c9f34e137d0" providerId="LiveId" clId="{245AEF42-97BD-41C5-B9FA-0C46957E84A0}" dt="2020-06-16T14:33:04.999" v="2335" actId="1076"/>
          <ac:cxnSpMkLst>
            <pc:docMk/>
            <pc:sldMk cId="1273074214" sldId="415"/>
            <ac:cxnSpMk id="29" creationId="{71AF063A-49B6-4C75-ACF9-B88CB03C8640}"/>
          </ac:cxnSpMkLst>
        </pc:cxnChg>
        <pc:cxnChg chg="add mod">
          <ac:chgData name="Kulinich Bohdan" userId="48e65c9f34e137d0" providerId="LiveId" clId="{245AEF42-97BD-41C5-B9FA-0C46957E84A0}" dt="2020-06-16T14:33:04.999" v="2335" actId="1076"/>
          <ac:cxnSpMkLst>
            <pc:docMk/>
            <pc:sldMk cId="1273074214" sldId="415"/>
            <ac:cxnSpMk id="30" creationId="{944006E0-F457-48A9-8EDE-951FE1B4E4A9}"/>
          </ac:cxnSpMkLst>
        </pc:cxnChg>
        <pc:cxnChg chg="add mod">
          <ac:chgData name="Kulinich Bohdan" userId="48e65c9f34e137d0" providerId="LiveId" clId="{245AEF42-97BD-41C5-B9FA-0C46957E84A0}" dt="2020-06-16T14:33:04.999" v="2335" actId="1076"/>
          <ac:cxnSpMkLst>
            <pc:docMk/>
            <pc:sldMk cId="1273074214" sldId="415"/>
            <ac:cxnSpMk id="31" creationId="{6B8140D6-B998-4902-9E28-DB03F0743C1B}"/>
          </ac:cxnSpMkLst>
        </pc:cxnChg>
        <pc:cxnChg chg="add mod">
          <ac:chgData name="Kulinich Bohdan" userId="48e65c9f34e137d0" providerId="LiveId" clId="{245AEF42-97BD-41C5-B9FA-0C46957E84A0}" dt="2020-06-16T14:33:04.999" v="2335" actId="1076"/>
          <ac:cxnSpMkLst>
            <pc:docMk/>
            <pc:sldMk cId="1273074214" sldId="415"/>
            <ac:cxnSpMk id="32" creationId="{70E0788F-541C-449A-BD11-24630BAA28C6}"/>
          </ac:cxnSpMkLst>
        </pc:cxnChg>
        <pc:cxnChg chg="del">
          <ac:chgData name="Kulinich Bohdan" userId="48e65c9f34e137d0" providerId="LiveId" clId="{245AEF42-97BD-41C5-B9FA-0C46957E84A0}" dt="2020-06-16T14:27:12.230" v="2200" actId="478"/>
          <ac:cxnSpMkLst>
            <pc:docMk/>
            <pc:sldMk cId="1273074214" sldId="415"/>
            <ac:cxnSpMk id="33" creationId="{FE7DB313-5D60-45D7-88F6-2342B628F22D}"/>
          </ac:cxnSpMkLst>
        </pc:cxnChg>
        <pc:cxnChg chg="add mod">
          <ac:chgData name="Kulinich Bohdan" userId="48e65c9f34e137d0" providerId="LiveId" clId="{245AEF42-97BD-41C5-B9FA-0C46957E84A0}" dt="2020-06-16T14:33:04.999" v="2335" actId="1076"/>
          <ac:cxnSpMkLst>
            <pc:docMk/>
            <pc:sldMk cId="1273074214" sldId="415"/>
            <ac:cxnSpMk id="34" creationId="{0E2ED124-2E0D-49BB-8B4F-3C204A768CCD}"/>
          </ac:cxnSpMkLst>
        </pc:cxnChg>
        <pc:cxnChg chg="add mod">
          <ac:chgData name="Kulinich Bohdan" userId="48e65c9f34e137d0" providerId="LiveId" clId="{245AEF42-97BD-41C5-B9FA-0C46957E84A0}" dt="2020-06-16T14:33:04.999" v="2335" actId="1076"/>
          <ac:cxnSpMkLst>
            <pc:docMk/>
            <pc:sldMk cId="1273074214" sldId="415"/>
            <ac:cxnSpMk id="36" creationId="{B7825C65-B627-4840-8DFF-396BCC4C1C95}"/>
          </ac:cxnSpMkLst>
        </pc:cxnChg>
        <pc:cxnChg chg="add mod">
          <ac:chgData name="Kulinich Bohdan" userId="48e65c9f34e137d0" providerId="LiveId" clId="{245AEF42-97BD-41C5-B9FA-0C46957E84A0}" dt="2020-06-16T14:33:04.999" v="2335" actId="1076"/>
          <ac:cxnSpMkLst>
            <pc:docMk/>
            <pc:sldMk cId="1273074214" sldId="415"/>
            <ac:cxnSpMk id="37" creationId="{A4CA6752-88E9-42A5-9B37-DA0A065EAA04}"/>
          </ac:cxnSpMkLst>
        </pc:cxnChg>
        <pc:cxnChg chg="add mod">
          <ac:chgData name="Kulinich Bohdan" userId="48e65c9f34e137d0" providerId="LiveId" clId="{245AEF42-97BD-41C5-B9FA-0C46957E84A0}" dt="2020-06-16T14:33:04.999" v="2335" actId="1076"/>
          <ac:cxnSpMkLst>
            <pc:docMk/>
            <pc:sldMk cId="1273074214" sldId="415"/>
            <ac:cxnSpMk id="38" creationId="{9DDC4D0D-1589-470C-986C-3333B2A1FE98}"/>
          </ac:cxnSpMkLst>
        </pc:cxnChg>
        <pc:cxnChg chg="add mod topLvl">
          <ac:chgData name="Kulinich Bohdan" userId="48e65c9f34e137d0" providerId="LiveId" clId="{245AEF42-97BD-41C5-B9FA-0C46957E84A0}" dt="2020-06-16T14:33:04.999" v="2335" actId="1076"/>
          <ac:cxnSpMkLst>
            <pc:docMk/>
            <pc:sldMk cId="1273074214" sldId="415"/>
            <ac:cxnSpMk id="40" creationId="{BFF8C178-5C62-4010-8C9F-0A935365695A}"/>
          </ac:cxnSpMkLst>
        </pc:cxnChg>
        <pc:cxnChg chg="add mod topLvl">
          <ac:chgData name="Kulinich Bohdan" userId="48e65c9f34e137d0" providerId="LiveId" clId="{245AEF42-97BD-41C5-B9FA-0C46957E84A0}" dt="2020-06-16T14:33:04.999" v="2335" actId="1076"/>
          <ac:cxnSpMkLst>
            <pc:docMk/>
            <pc:sldMk cId="1273074214" sldId="415"/>
            <ac:cxnSpMk id="41" creationId="{6EC3F9BB-A5AE-425A-BAF5-4597D4F8C6C1}"/>
          </ac:cxnSpMkLst>
        </pc:cxnChg>
        <pc:cxnChg chg="add mod topLvl">
          <ac:chgData name="Kulinich Bohdan" userId="48e65c9f34e137d0" providerId="LiveId" clId="{245AEF42-97BD-41C5-B9FA-0C46957E84A0}" dt="2020-06-16T14:33:04.999" v="2335" actId="1076"/>
          <ac:cxnSpMkLst>
            <pc:docMk/>
            <pc:sldMk cId="1273074214" sldId="415"/>
            <ac:cxnSpMk id="42" creationId="{60A3C92C-D8F4-4648-A376-1BE7FE903959}"/>
          </ac:cxnSpMkLst>
        </pc:cxnChg>
        <pc:cxnChg chg="add mod topLvl">
          <ac:chgData name="Kulinich Bohdan" userId="48e65c9f34e137d0" providerId="LiveId" clId="{245AEF42-97BD-41C5-B9FA-0C46957E84A0}" dt="2020-06-16T14:33:04.999" v="2335" actId="1076"/>
          <ac:cxnSpMkLst>
            <pc:docMk/>
            <pc:sldMk cId="1273074214" sldId="415"/>
            <ac:cxnSpMk id="44" creationId="{3210E4ED-FEAE-4624-BEE2-96B9245D404D}"/>
          </ac:cxnSpMkLst>
        </pc:cxnChg>
        <pc:cxnChg chg="add mod topLvl">
          <ac:chgData name="Kulinich Bohdan" userId="48e65c9f34e137d0" providerId="LiveId" clId="{245AEF42-97BD-41C5-B9FA-0C46957E84A0}" dt="2020-06-16T14:33:04.999" v="2335" actId="1076"/>
          <ac:cxnSpMkLst>
            <pc:docMk/>
            <pc:sldMk cId="1273074214" sldId="415"/>
            <ac:cxnSpMk id="45" creationId="{AAC0F1E8-AAD5-45B7-A149-29A1DCA3244A}"/>
          </ac:cxnSpMkLst>
        </pc:cxnChg>
        <pc:cxnChg chg="add mod topLvl">
          <ac:chgData name="Kulinich Bohdan" userId="48e65c9f34e137d0" providerId="LiveId" clId="{245AEF42-97BD-41C5-B9FA-0C46957E84A0}" dt="2020-06-16T14:33:04.999" v="2335" actId="1076"/>
          <ac:cxnSpMkLst>
            <pc:docMk/>
            <pc:sldMk cId="1273074214" sldId="415"/>
            <ac:cxnSpMk id="46" creationId="{ACD5B82F-0014-4B53-BCED-590A816CDEE1}"/>
          </ac:cxnSpMkLst>
        </pc:cxnChg>
        <pc:cxnChg chg="add mod topLvl">
          <ac:chgData name="Kulinich Bohdan" userId="48e65c9f34e137d0" providerId="LiveId" clId="{245AEF42-97BD-41C5-B9FA-0C46957E84A0}" dt="2020-06-16T14:33:04.999" v="2335" actId="1076"/>
          <ac:cxnSpMkLst>
            <pc:docMk/>
            <pc:sldMk cId="1273074214" sldId="415"/>
            <ac:cxnSpMk id="47" creationId="{437F051C-0522-4E8C-A332-13937DAB9EC8}"/>
          </ac:cxnSpMkLst>
        </pc:cxnChg>
        <pc:cxnChg chg="add mod topLvl">
          <ac:chgData name="Kulinich Bohdan" userId="48e65c9f34e137d0" providerId="LiveId" clId="{245AEF42-97BD-41C5-B9FA-0C46957E84A0}" dt="2020-06-16T14:33:04.999" v="2335" actId="1076"/>
          <ac:cxnSpMkLst>
            <pc:docMk/>
            <pc:sldMk cId="1273074214" sldId="415"/>
            <ac:cxnSpMk id="48" creationId="{5AD0E478-0E87-429D-AFE5-3EC8B4297945}"/>
          </ac:cxnSpMkLst>
        </pc:cxnChg>
        <pc:cxnChg chg="add mod topLvl">
          <ac:chgData name="Kulinich Bohdan" userId="48e65c9f34e137d0" providerId="LiveId" clId="{245AEF42-97BD-41C5-B9FA-0C46957E84A0}" dt="2020-06-16T14:33:04.999" v="2335" actId="1076"/>
          <ac:cxnSpMkLst>
            <pc:docMk/>
            <pc:sldMk cId="1273074214" sldId="415"/>
            <ac:cxnSpMk id="49" creationId="{9572636E-891B-4A16-9B99-D2A31C236221}"/>
          </ac:cxnSpMkLst>
        </pc:cxnChg>
        <pc:cxnChg chg="add mod topLvl">
          <ac:chgData name="Kulinich Bohdan" userId="48e65c9f34e137d0" providerId="LiveId" clId="{245AEF42-97BD-41C5-B9FA-0C46957E84A0}" dt="2020-06-16T14:33:04.999" v="2335" actId="1076"/>
          <ac:cxnSpMkLst>
            <pc:docMk/>
            <pc:sldMk cId="1273074214" sldId="415"/>
            <ac:cxnSpMk id="50" creationId="{0DBAF55A-FE35-4AAC-97E3-F47A6F9D68C2}"/>
          </ac:cxnSpMkLst>
        </pc:cxnChg>
        <pc:cxnChg chg="add mod topLvl">
          <ac:chgData name="Kulinich Bohdan" userId="48e65c9f34e137d0" providerId="LiveId" clId="{245AEF42-97BD-41C5-B9FA-0C46957E84A0}" dt="2020-06-16T14:33:04.999" v="2335" actId="1076"/>
          <ac:cxnSpMkLst>
            <pc:docMk/>
            <pc:sldMk cId="1273074214" sldId="415"/>
            <ac:cxnSpMk id="51" creationId="{250F20BD-CF25-4349-8266-A7177F0F7FAC}"/>
          </ac:cxnSpMkLst>
        </pc:cxnChg>
        <pc:cxnChg chg="add mod topLvl">
          <ac:chgData name="Kulinich Bohdan" userId="48e65c9f34e137d0" providerId="LiveId" clId="{245AEF42-97BD-41C5-B9FA-0C46957E84A0}" dt="2020-06-16T14:33:04.999" v="2335" actId="1076"/>
          <ac:cxnSpMkLst>
            <pc:docMk/>
            <pc:sldMk cId="1273074214" sldId="415"/>
            <ac:cxnSpMk id="52" creationId="{292E4F1F-3652-408C-8712-F8E0B5685B23}"/>
          </ac:cxnSpMkLst>
        </pc:cxnChg>
        <pc:cxnChg chg="del">
          <ac:chgData name="Kulinich Bohdan" userId="48e65c9f34e137d0" providerId="LiveId" clId="{245AEF42-97BD-41C5-B9FA-0C46957E84A0}" dt="2020-06-16T14:27:12.230" v="2200" actId="478"/>
          <ac:cxnSpMkLst>
            <pc:docMk/>
            <pc:sldMk cId="1273074214" sldId="415"/>
            <ac:cxnSpMk id="63" creationId="{70B2F537-CD1C-42E6-BB2C-394667510989}"/>
          </ac:cxnSpMkLst>
        </pc:cxnChg>
        <pc:cxnChg chg="del">
          <ac:chgData name="Kulinich Bohdan" userId="48e65c9f34e137d0" providerId="LiveId" clId="{245AEF42-97BD-41C5-B9FA-0C46957E84A0}" dt="2020-06-16T14:27:12.230" v="2200" actId="478"/>
          <ac:cxnSpMkLst>
            <pc:docMk/>
            <pc:sldMk cId="1273074214" sldId="415"/>
            <ac:cxnSpMk id="64" creationId="{028ACBEE-45EE-4EF7-807C-999B3EC5F701}"/>
          </ac:cxnSpMkLst>
        </pc:cxnChg>
        <pc:cxnChg chg="del">
          <ac:chgData name="Kulinich Bohdan" userId="48e65c9f34e137d0" providerId="LiveId" clId="{245AEF42-97BD-41C5-B9FA-0C46957E84A0}" dt="2020-06-16T14:27:12.230" v="2200" actId="478"/>
          <ac:cxnSpMkLst>
            <pc:docMk/>
            <pc:sldMk cId="1273074214" sldId="415"/>
            <ac:cxnSpMk id="65" creationId="{4FD202C6-5587-46EB-A83C-138504714110}"/>
          </ac:cxnSpMkLst>
        </pc:cxnChg>
      </pc:sldChg>
      <pc:sldChg chg="addSp delSp modSp add mod delAnim modAnim">
        <pc:chgData name="Kulinich Bohdan" userId="48e65c9f34e137d0" providerId="LiveId" clId="{245AEF42-97BD-41C5-B9FA-0C46957E84A0}" dt="2020-06-16T14:44:11.157" v="2571"/>
        <pc:sldMkLst>
          <pc:docMk/>
          <pc:sldMk cId="1428149789" sldId="416"/>
        </pc:sldMkLst>
        <pc:spChg chg="mod">
          <ac:chgData name="Kulinich Bohdan" userId="48e65c9f34e137d0" providerId="LiveId" clId="{245AEF42-97BD-41C5-B9FA-0C46957E84A0}" dt="2020-06-16T14:34:29.604" v="2414" actId="20577"/>
          <ac:spMkLst>
            <pc:docMk/>
            <pc:sldMk cId="1428149789" sldId="416"/>
            <ac:spMk id="4" creationId="{00000000-0000-0000-0000-000000000000}"/>
          </ac:spMkLst>
        </pc:spChg>
        <pc:spChg chg="del">
          <ac:chgData name="Kulinich Bohdan" userId="48e65c9f34e137d0" providerId="LiveId" clId="{245AEF42-97BD-41C5-B9FA-0C46957E84A0}" dt="2020-06-16T14:33:50.504" v="2338" actId="478"/>
          <ac:spMkLst>
            <pc:docMk/>
            <pc:sldMk cId="1428149789" sldId="416"/>
            <ac:spMk id="39" creationId="{30C1880B-1DBB-453B-A9B0-E9702408E375}"/>
          </ac:spMkLst>
        </pc:spChg>
        <pc:spChg chg="del">
          <ac:chgData name="Kulinich Bohdan" userId="48e65c9f34e137d0" providerId="LiveId" clId="{245AEF42-97BD-41C5-B9FA-0C46957E84A0}" dt="2020-06-16T14:33:49.094" v="2337" actId="478"/>
          <ac:spMkLst>
            <pc:docMk/>
            <pc:sldMk cId="1428149789" sldId="416"/>
            <ac:spMk id="54" creationId="{0A6D10FD-BAE4-4237-8A9D-95C4BC6B0141}"/>
          </ac:spMkLst>
        </pc:spChg>
        <pc:spChg chg="del">
          <ac:chgData name="Kulinich Bohdan" userId="48e65c9f34e137d0" providerId="LiveId" clId="{245AEF42-97BD-41C5-B9FA-0C46957E84A0}" dt="2020-06-16T14:33:50.504" v="2338" actId="478"/>
          <ac:spMkLst>
            <pc:docMk/>
            <pc:sldMk cId="1428149789" sldId="416"/>
            <ac:spMk id="55" creationId="{7E766293-756F-4441-82D9-616C22F652E9}"/>
          </ac:spMkLst>
        </pc:spChg>
        <pc:spChg chg="del">
          <ac:chgData name="Kulinich Bohdan" userId="48e65c9f34e137d0" providerId="LiveId" clId="{245AEF42-97BD-41C5-B9FA-0C46957E84A0}" dt="2020-06-16T14:33:49.094" v="2337" actId="478"/>
          <ac:spMkLst>
            <pc:docMk/>
            <pc:sldMk cId="1428149789" sldId="416"/>
            <ac:spMk id="56" creationId="{70BC18DD-DDED-48DB-8F8C-386F515E165C}"/>
          </ac:spMkLst>
        </pc:spChg>
        <pc:spChg chg="add del mod">
          <ac:chgData name="Kulinich Bohdan" userId="48e65c9f34e137d0" providerId="LiveId" clId="{245AEF42-97BD-41C5-B9FA-0C46957E84A0}" dt="2020-06-16T14:37:43.559" v="2459" actId="478"/>
          <ac:spMkLst>
            <pc:docMk/>
            <pc:sldMk cId="1428149789" sldId="416"/>
            <ac:spMk id="61" creationId="{9A683D91-0149-49AE-AAAF-634A71644CD3}"/>
          </ac:spMkLst>
        </pc:spChg>
        <pc:spChg chg="add del mod">
          <ac:chgData name="Kulinich Bohdan" userId="48e65c9f34e137d0" providerId="LiveId" clId="{245AEF42-97BD-41C5-B9FA-0C46957E84A0}" dt="2020-06-16T14:36:58.499" v="2441" actId="478"/>
          <ac:spMkLst>
            <pc:docMk/>
            <pc:sldMk cId="1428149789" sldId="416"/>
            <ac:spMk id="65" creationId="{D3456E8C-F26A-4DB8-980B-D158DCFEC3D1}"/>
          </ac:spMkLst>
        </pc:spChg>
        <pc:spChg chg="add del mod">
          <ac:chgData name="Kulinich Bohdan" userId="48e65c9f34e137d0" providerId="LiveId" clId="{245AEF42-97BD-41C5-B9FA-0C46957E84A0}" dt="2020-06-16T14:36:59.964" v="2442" actId="478"/>
          <ac:spMkLst>
            <pc:docMk/>
            <pc:sldMk cId="1428149789" sldId="416"/>
            <ac:spMk id="66" creationId="{65899ADD-64E3-4B2E-A5FC-EA81BA2DD371}"/>
          </ac:spMkLst>
        </pc:spChg>
        <pc:spChg chg="add del mod">
          <ac:chgData name="Kulinich Bohdan" userId="48e65c9f34e137d0" providerId="LiveId" clId="{245AEF42-97BD-41C5-B9FA-0C46957E84A0}" dt="2020-06-16T14:37:01.214" v="2443" actId="478"/>
          <ac:spMkLst>
            <pc:docMk/>
            <pc:sldMk cId="1428149789" sldId="416"/>
            <ac:spMk id="67" creationId="{93710367-F394-4B43-A59B-7EBA9887062B}"/>
          </ac:spMkLst>
        </pc:spChg>
        <pc:spChg chg="add mod">
          <ac:chgData name="Kulinich Bohdan" userId="48e65c9f34e137d0" providerId="LiveId" clId="{245AEF42-97BD-41C5-B9FA-0C46957E84A0}" dt="2020-06-16T14:37:47.314" v="2461" actId="1076"/>
          <ac:spMkLst>
            <pc:docMk/>
            <pc:sldMk cId="1428149789" sldId="416"/>
            <ac:spMk id="68" creationId="{6DB2667D-12D4-46DA-8ABC-5AF4E90396EE}"/>
          </ac:spMkLst>
        </pc:spChg>
        <pc:spChg chg="add mod">
          <ac:chgData name="Kulinich Bohdan" userId="48e65c9f34e137d0" providerId="LiveId" clId="{245AEF42-97BD-41C5-B9FA-0C46957E84A0}" dt="2020-06-16T14:37:40.244" v="2458" actId="1076"/>
          <ac:spMkLst>
            <pc:docMk/>
            <pc:sldMk cId="1428149789" sldId="416"/>
            <ac:spMk id="73" creationId="{FEFA8BC0-CAB4-4D2D-BE8B-F0342D8E5E3E}"/>
          </ac:spMkLst>
        </pc:spChg>
        <pc:spChg chg="add mod">
          <ac:chgData name="Kulinich Bohdan" userId="48e65c9f34e137d0" providerId="LiveId" clId="{245AEF42-97BD-41C5-B9FA-0C46957E84A0}" dt="2020-06-16T14:39:04.429" v="2496" actId="207"/>
          <ac:spMkLst>
            <pc:docMk/>
            <pc:sldMk cId="1428149789" sldId="416"/>
            <ac:spMk id="74" creationId="{0553F6B6-FC8C-42A1-902B-9AFA191C22C4}"/>
          </ac:spMkLst>
        </pc:spChg>
        <pc:spChg chg="add mod">
          <ac:chgData name="Kulinich Bohdan" userId="48e65c9f34e137d0" providerId="LiveId" clId="{245AEF42-97BD-41C5-B9FA-0C46957E84A0}" dt="2020-06-16T14:39:02.184" v="2495" actId="207"/>
          <ac:spMkLst>
            <pc:docMk/>
            <pc:sldMk cId="1428149789" sldId="416"/>
            <ac:spMk id="75" creationId="{C871F82F-E99B-434B-97DD-BE3A5AEFFCF8}"/>
          </ac:spMkLst>
        </pc:spChg>
        <pc:spChg chg="add mod">
          <ac:chgData name="Kulinich Bohdan" userId="48e65c9f34e137d0" providerId="LiveId" clId="{245AEF42-97BD-41C5-B9FA-0C46957E84A0}" dt="2020-06-16T14:39:38.809" v="2516" actId="20577"/>
          <ac:spMkLst>
            <pc:docMk/>
            <pc:sldMk cId="1428149789" sldId="416"/>
            <ac:spMk id="76" creationId="{66E12328-4551-42B0-B1D0-64295AB3BFFD}"/>
          </ac:spMkLst>
        </pc:spChg>
        <pc:spChg chg="add mod">
          <ac:chgData name="Kulinich Bohdan" userId="48e65c9f34e137d0" providerId="LiveId" clId="{245AEF42-97BD-41C5-B9FA-0C46957E84A0}" dt="2020-06-16T14:39:45.049" v="2522" actId="14100"/>
          <ac:spMkLst>
            <pc:docMk/>
            <pc:sldMk cId="1428149789" sldId="416"/>
            <ac:spMk id="77" creationId="{C329E66E-75D9-4D5E-A994-C03F3D66DA0B}"/>
          </ac:spMkLst>
        </pc:spChg>
        <pc:grpChg chg="add del mod">
          <ac:chgData name="Kulinich Bohdan" userId="48e65c9f34e137d0" providerId="LiveId" clId="{245AEF42-97BD-41C5-B9FA-0C46957E84A0}" dt="2020-06-16T14:41:55.989" v="2541" actId="165"/>
          <ac:grpSpMkLst>
            <pc:docMk/>
            <pc:sldMk cId="1428149789" sldId="416"/>
            <ac:grpSpMk id="6" creationId="{2451ED24-0B32-4A7C-A997-D7470798BBDC}"/>
          </ac:grpSpMkLst>
        </pc:grpChg>
        <pc:grpChg chg="add del mod">
          <ac:chgData name="Kulinich Bohdan" userId="48e65c9f34e137d0" providerId="LiveId" clId="{245AEF42-97BD-41C5-B9FA-0C46957E84A0}" dt="2020-06-16T14:42:06.872" v="2545" actId="165"/>
          <ac:grpSpMkLst>
            <pc:docMk/>
            <pc:sldMk cId="1428149789" sldId="416"/>
            <ac:grpSpMk id="7" creationId="{AD896143-3E05-481F-8016-E357375DAE5A}"/>
          </ac:grpSpMkLst>
        </pc:grpChg>
        <pc:picChg chg="add mod">
          <ac:chgData name="Kulinich Bohdan" userId="48e65c9f34e137d0" providerId="LiveId" clId="{245AEF42-97BD-41C5-B9FA-0C46957E84A0}" dt="2020-06-16T14:35:53.924" v="2433" actId="1076"/>
          <ac:picMkLst>
            <pc:docMk/>
            <pc:sldMk cId="1428149789" sldId="416"/>
            <ac:picMk id="43" creationId="{7C3D1B46-D269-40D3-9CF8-75993E64E180}"/>
          </ac:picMkLst>
        </pc:picChg>
        <pc:picChg chg="del">
          <ac:chgData name="Kulinich Bohdan" userId="48e65c9f34e137d0" providerId="LiveId" clId="{245AEF42-97BD-41C5-B9FA-0C46957E84A0}" dt="2020-06-16T14:33:49.094" v="2337" actId="478"/>
          <ac:picMkLst>
            <pc:docMk/>
            <pc:sldMk cId="1428149789" sldId="416"/>
            <ac:picMk id="53" creationId="{CE297963-9688-41ED-87B1-A5F7DBB112D2}"/>
          </ac:picMkLst>
        </pc:picChg>
        <pc:picChg chg="add mod">
          <ac:chgData name="Kulinich Bohdan" userId="48e65c9f34e137d0" providerId="LiveId" clId="{245AEF42-97BD-41C5-B9FA-0C46957E84A0}" dt="2020-06-16T14:35:53.924" v="2433" actId="1076"/>
          <ac:picMkLst>
            <pc:docMk/>
            <pc:sldMk cId="1428149789" sldId="416"/>
            <ac:picMk id="57" creationId="{D0544BCE-E67E-424E-88F4-6EF3131B9BDC}"/>
          </ac:picMkLst>
        </pc:picChg>
        <pc:picChg chg="add mod">
          <ac:chgData name="Kulinich Bohdan" userId="48e65c9f34e137d0" providerId="LiveId" clId="{245AEF42-97BD-41C5-B9FA-0C46957E84A0}" dt="2020-06-16T14:35:53.924" v="2433" actId="1076"/>
          <ac:picMkLst>
            <pc:docMk/>
            <pc:sldMk cId="1428149789" sldId="416"/>
            <ac:picMk id="58" creationId="{955397EE-86F9-42D0-AEDE-6C74C504198C}"/>
          </ac:picMkLst>
        </pc:picChg>
        <pc:picChg chg="add mod">
          <ac:chgData name="Kulinich Bohdan" userId="48e65c9f34e137d0" providerId="LiveId" clId="{245AEF42-97BD-41C5-B9FA-0C46957E84A0}" dt="2020-06-16T14:35:53.924" v="2433" actId="1076"/>
          <ac:picMkLst>
            <pc:docMk/>
            <pc:sldMk cId="1428149789" sldId="416"/>
            <ac:picMk id="59" creationId="{DDBEF530-6BF0-40B3-BC2D-FB16AA3617F0}"/>
          </ac:picMkLst>
        </pc:picChg>
        <pc:cxnChg chg="del">
          <ac:chgData name="Kulinich Bohdan" userId="48e65c9f34e137d0" providerId="LiveId" clId="{245AEF42-97BD-41C5-B9FA-0C46957E84A0}" dt="2020-06-16T14:33:50.504" v="2338" actId="478"/>
          <ac:cxnSpMkLst>
            <pc:docMk/>
            <pc:sldMk cId="1428149789" sldId="416"/>
            <ac:cxnSpMk id="25" creationId="{DEED1FA6-DE52-4773-92C6-14E94E3FE3C0}"/>
          </ac:cxnSpMkLst>
        </pc:cxnChg>
        <pc:cxnChg chg="del">
          <ac:chgData name="Kulinich Bohdan" userId="48e65c9f34e137d0" providerId="LiveId" clId="{245AEF42-97BD-41C5-B9FA-0C46957E84A0}" dt="2020-06-16T14:33:50.504" v="2338" actId="478"/>
          <ac:cxnSpMkLst>
            <pc:docMk/>
            <pc:sldMk cId="1428149789" sldId="416"/>
            <ac:cxnSpMk id="26" creationId="{C28975EE-76AB-4BE9-83D8-0338E75C65F7}"/>
          </ac:cxnSpMkLst>
        </pc:cxnChg>
        <pc:cxnChg chg="del">
          <ac:chgData name="Kulinich Bohdan" userId="48e65c9f34e137d0" providerId="LiveId" clId="{245AEF42-97BD-41C5-B9FA-0C46957E84A0}" dt="2020-06-16T14:33:50.504" v="2338" actId="478"/>
          <ac:cxnSpMkLst>
            <pc:docMk/>
            <pc:sldMk cId="1428149789" sldId="416"/>
            <ac:cxnSpMk id="27" creationId="{66A41CF4-4097-4E5B-9FD4-CC8CC21CA139}"/>
          </ac:cxnSpMkLst>
        </pc:cxnChg>
        <pc:cxnChg chg="del">
          <ac:chgData name="Kulinich Bohdan" userId="48e65c9f34e137d0" providerId="LiveId" clId="{245AEF42-97BD-41C5-B9FA-0C46957E84A0}" dt="2020-06-16T14:33:50.504" v="2338" actId="478"/>
          <ac:cxnSpMkLst>
            <pc:docMk/>
            <pc:sldMk cId="1428149789" sldId="416"/>
            <ac:cxnSpMk id="28" creationId="{32FA06D2-BBC8-4861-BE8B-45791DA31504}"/>
          </ac:cxnSpMkLst>
        </pc:cxnChg>
        <pc:cxnChg chg="del">
          <ac:chgData name="Kulinich Bohdan" userId="48e65c9f34e137d0" providerId="LiveId" clId="{245AEF42-97BD-41C5-B9FA-0C46957E84A0}" dt="2020-06-16T14:33:50.504" v="2338" actId="478"/>
          <ac:cxnSpMkLst>
            <pc:docMk/>
            <pc:sldMk cId="1428149789" sldId="416"/>
            <ac:cxnSpMk id="29" creationId="{71AF063A-49B6-4C75-ACF9-B88CB03C8640}"/>
          </ac:cxnSpMkLst>
        </pc:cxnChg>
        <pc:cxnChg chg="del">
          <ac:chgData name="Kulinich Bohdan" userId="48e65c9f34e137d0" providerId="LiveId" clId="{245AEF42-97BD-41C5-B9FA-0C46957E84A0}" dt="2020-06-16T14:33:50.504" v="2338" actId="478"/>
          <ac:cxnSpMkLst>
            <pc:docMk/>
            <pc:sldMk cId="1428149789" sldId="416"/>
            <ac:cxnSpMk id="30" creationId="{944006E0-F457-48A9-8EDE-951FE1B4E4A9}"/>
          </ac:cxnSpMkLst>
        </pc:cxnChg>
        <pc:cxnChg chg="del">
          <ac:chgData name="Kulinich Bohdan" userId="48e65c9f34e137d0" providerId="LiveId" clId="{245AEF42-97BD-41C5-B9FA-0C46957E84A0}" dt="2020-06-16T14:33:50.504" v="2338" actId="478"/>
          <ac:cxnSpMkLst>
            <pc:docMk/>
            <pc:sldMk cId="1428149789" sldId="416"/>
            <ac:cxnSpMk id="31" creationId="{6B8140D6-B998-4902-9E28-DB03F0743C1B}"/>
          </ac:cxnSpMkLst>
        </pc:cxnChg>
        <pc:cxnChg chg="del">
          <ac:chgData name="Kulinich Bohdan" userId="48e65c9f34e137d0" providerId="LiveId" clId="{245AEF42-97BD-41C5-B9FA-0C46957E84A0}" dt="2020-06-16T14:33:50.504" v="2338" actId="478"/>
          <ac:cxnSpMkLst>
            <pc:docMk/>
            <pc:sldMk cId="1428149789" sldId="416"/>
            <ac:cxnSpMk id="32" creationId="{70E0788F-541C-449A-BD11-24630BAA28C6}"/>
          </ac:cxnSpMkLst>
        </pc:cxnChg>
        <pc:cxnChg chg="add mod">
          <ac:chgData name="Kulinich Bohdan" userId="48e65c9f34e137d0" providerId="LiveId" clId="{245AEF42-97BD-41C5-B9FA-0C46957E84A0}" dt="2020-06-16T14:34:46.644" v="2419" actId="1076"/>
          <ac:cxnSpMkLst>
            <pc:docMk/>
            <pc:sldMk cId="1428149789" sldId="416"/>
            <ac:cxnSpMk id="33" creationId="{16560DFD-2D14-49E2-B402-94B194A7553D}"/>
          </ac:cxnSpMkLst>
        </pc:cxnChg>
        <pc:cxnChg chg="del">
          <ac:chgData name="Kulinich Bohdan" userId="48e65c9f34e137d0" providerId="LiveId" clId="{245AEF42-97BD-41C5-B9FA-0C46957E84A0}" dt="2020-06-16T14:33:50.504" v="2338" actId="478"/>
          <ac:cxnSpMkLst>
            <pc:docMk/>
            <pc:sldMk cId="1428149789" sldId="416"/>
            <ac:cxnSpMk id="34" creationId="{0E2ED124-2E0D-49BB-8B4F-3C204A768CCD}"/>
          </ac:cxnSpMkLst>
        </pc:cxnChg>
        <pc:cxnChg chg="del">
          <ac:chgData name="Kulinich Bohdan" userId="48e65c9f34e137d0" providerId="LiveId" clId="{245AEF42-97BD-41C5-B9FA-0C46957E84A0}" dt="2020-06-16T14:33:50.504" v="2338" actId="478"/>
          <ac:cxnSpMkLst>
            <pc:docMk/>
            <pc:sldMk cId="1428149789" sldId="416"/>
            <ac:cxnSpMk id="36" creationId="{B7825C65-B627-4840-8DFF-396BCC4C1C95}"/>
          </ac:cxnSpMkLst>
        </pc:cxnChg>
        <pc:cxnChg chg="del">
          <ac:chgData name="Kulinich Bohdan" userId="48e65c9f34e137d0" providerId="LiveId" clId="{245AEF42-97BD-41C5-B9FA-0C46957E84A0}" dt="2020-06-16T14:33:50.504" v="2338" actId="478"/>
          <ac:cxnSpMkLst>
            <pc:docMk/>
            <pc:sldMk cId="1428149789" sldId="416"/>
            <ac:cxnSpMk id="37" creationId="{A4CA6752-88E9-42A5-9B37-DA0A065EAA04}"/>
          </ac:cxnSpMkLst>
        </pc:cxnChg>
        <pc:cxnChg chg="del">
          <ac:chgData name="Kulinich Bohdan" userId="48e65c9f34e137d0" providerId="LiveId" clId="{245AEF42-97BD-41C5-B9FA-0C46957E84A0}" dt="2020-06-16T14:33:50.504" v="2338" actId="478"/>
          <ac:cxnSpMkLst>
            <pc:docMk/>
            <pc:sldMk cId="1428149789" sldId="416"/>
            <ac:cxnSpMk id="38" creationId="{9DDC4D0D-1589-470C-986C-3333B2A1FE98}"/>
          </ac:cxnSpMkLst>
        </pc:cxnChg>
        <pc:cxnChg chg="del">
          <ac:chgData name="Kulinich Bohdan" userId="48e65c9f34e137d0" providerId="LiveId" clId="{245AEF42-97BD-41C5-B9FA-0C46957E84A0}" dt="2020-06-16T14:33:50.504" v="2338" actId="478"/>
          <ac:cxnSpMkLst>
            <pc:docMk/>
            <pc:sldMk cId="1428149789" sldId="416"/>
            <ac:cxnSpMk id="40" creationId="{BFF8C178-5C62-4010-8C9F-0A935365695A}"/>
          </ac:cxnSpMkLst>
        </pc:cxnChg>
        <pc:cxnChg chg="del">
          <ac:chgData name="Kulinich Bohdan" userId="48e65c9f34e137d0" providerId="LiveId" clId="{245AEF42-97BD-41C5-B9FA-0C46957E84A0}" dt="2020-06-16T14:33:50.504" v="2338" actId="478"/>
          <ac:cxnSpMkLst>
            <pc:docMk/>
            <pc:sldMk cId="1428149789" sldId="416"/>
            <ac:cxnSpMk id="41" creationId="{6EC3F9BB-A5AE-425A-BAF5-4597D4F8C6C1}"/>
          </ac:cxnSpMkLst>
        </pc:cxnChg>
        <pc:cxnChg chg="del">
          <ac:chgData name="Kulinich Bohdan" userId="48e65c9f34e137d0" providerId="LiveId" clId="{245AEF42-97BD-41C5-B9FA-0C46957E84A0}" dt="2020-06-16T14:33:50.504" v="2338" actId="478"/>
          <ac:cxnSpMkLst>
            <pc:docMk/>
            <pc:sldMk cId="1428149789" sldId="416"/>
            <ac:cxnSpMk id="42" creationId="{60A3C92C-D8F4-4648-A376-1BE7FE903959}"/>
          </ac:cxnSpMkLst>
        </pc:cxnChg>
        <pc:cxnChg chg="del">
          <ac:chgData name="Kulinich Bohdan" userId="48e65c9f34e137d0" providerId="LiveId" clId="{245AEF42-97BD-41C5-B9FA-0C46957E84A0}" dt="2020-06-16T14:33:50.504" v="2338" actId="478"/>
          <ac:cxnSpMkLst>
            <pc:docMk/>
            <pc:sldMk cId="1428149789" sldId="416"/>
            <ac:cxnSpMk id="44" creationId="{3210E4ED-FEAE-4624-BEE2-96B9245D404D}"/>
          </ac:cxnSpMkLst>
        </pc:cxnChg>
        <pc:cxnChg chg="del">
          <ac:chgData name="Kulinich Bohdan" userId="48e65c9f34e137d0" providerId="LiveId" clId="{245AEF42-97BD-41C5-B9FA-0C46957E84A0}" dt="2020-06-16T14:33:50.504" v="2338" actId="478"/>
          <ac:cxnSpMkLst>
            <pc:docMk/>
            <pc:sldMk cId="1428149789" sldId="416"/>
            <ac:cxnSpMk id="45" creationId="{AAC0F1E8-AAD5-45B7-A149-29A1DCA3244A}"/>
          </ac:cxnSpMkLst>
        </pc:cxnChg>
        <pc:cxnChg chg="del">
          <ac:chgData name="Kulinich Bohdan" userId="48e65c9f34e137d0" providerId="LiveId" clId="{245AEF42-97BD-41C5-B9FA-0C46957E84A0}" dt="2020-06-16T14:33:50.504" v="2338" actId="478"/>
          <ac:cxnSpMkLst>
            <pc:docMk/>
            <pc:sldMk cId="1428149789" sldId="416"/>
            <ac:cxnSpMk id="46" creationId="{ACD5B82F-0014-4B53-BCED-590A816CDEE1}"/>
          </ac:cxnSpMkLst>
        </pc:cxnChg>
        <pc:cxnChg chg="del">
          <ac:chgData name="Kulinich Bohdan" userId="48e65c9f34e137d0" providerId="LiveId" clId="{245AEF42-97BD-41C5-B9FA-0C46957E84A0}" dt="2020-06-16T14:33:50.504" v="2338" actId="478"/>
          <ac:cxnSpMkLst>
            <pc:docMk/>
            <pc:sldMk cId="1428149789" sldId="416"/>
            <ac:cxnSpMk id="47" creationId="{437F051C-0522-4E8C-A332-13937DAB9EC8}"/>
          </ac:cxnSpMkLst>
        </pc:cxnChg>
        <pc:cxnChg chg="del">
          <ac:chgData name="Kulinich Bohdan" userId="48e65c9f34e137d0" providerId="LiveId" clId="{245AEF42-97BD-41C5-B9FA-0C46957E84A0}" dt="2020-06-16T14:33:50.504" v="2338" actId="478"/>
          <ac:cxnSpMkLst>
            <pc:docMk/>
            <pc:sldMk cId="1428149789" sldId="416"/>
            <ac:cxnSpMk id="48" creationId="{5AD0E478-0E87-429D-AFE5-3EC8B4297945}"/>
          </ac:cxnSpMkLst>
        </pc:cxnChg>
        <pc:cxnChg chg="del">
          <ac:chgData name="Kulinich Bohdan" userId="48e65c9f34e137d0" providerId="LiveId" clId="{245AEF42-97BD-41C5-B9FA-0C46957E84A0}" dt="2020-06-16T14:33:50.504" v="2338" actId="478"/>
          <ac:cxnSpMkLst>
            <pc:docMk/>
            <pc:sldMk cId="1428149789" sldId="416"/>
            <ac:cxnSpMk id="49" creationId="{9572636E-891B-4A16-9B99-D2A31C236221}"/>
          </ac:cxnSpMkLst>
        </pc:cxnChg>
        <pc:cxnChg chg="del">
          <ac:chgData name="Kulinich Bohdan" userId="48e65c9f34e137d0" providerId="LiveId" clId="{245AEF42-97BD-41C5-B9FA-0C46957E84A0}" dt="2020-06-16T14:33:50.504" v="2338" actId="478"/>
          <ac:cxnSpMkLst>
            <pc:docMk/>
            <pc:sldMk cId="1428149789" sldId="416"/>
            <ac:cxnSpMk id="50" creationId="{0DBAF55A-FE35-4AAC-97E3-F47A6F9D68C2}"/>
          </ac:cxnSpMkLst>
        </pc:cxnChg>
        <pc:cxnChg chg="del">
          <ac:chgData name="Kulinich Bohdan" userId="48e65c9f34e137d0" providerId="LiveId" clId="{245AEF42-97BD-41C5-B9FA-0C46957E84A0}" dt="2020-06-16T14:33:50.504" v="2338" actId="478"/>
          <ac:cxnSpMkLst>
            <pc:docMk/>
            <pc:sldMk cId="1428149789" sldId="416"/>
            <ac:cxnSpMk id="51" creationId="{250F20BD-CF25-4349-8266-A7177F0F7FAC}"/>
          </ac:cxnSpMkLst>
        </pc:cxnChg>
        <pc:cxnChg chg="del">
          <ac:chgData name="Kulinich Bohdan" userId="48e65c9f34e137d0" providerId="LiveId" clId="{245AEF42-97BD-41C5-B9FA-0C46957E84A0}" dt="2020-06-16T14:33:50.504" v="2338" actId="478"/>
          <ac:cxnSpMkLst>
            <pc:docMk/>
            <pc:sldMk cId="1428149789" sldId="416"/>
            <ac:cxnSpMk id="52" creationId="{292E4F1F-3652-408C-8712-F8E0B5685B23}"/>
          </ac:cxnSpMkLst>
        </pc:cxnChg>
        <pc:cxnChg chg="add mod">
          <ac:chgData name="Kulinich Bohdan" userId="48e65c9f34e137d0" providerId="LiveId" clId="{245AEF42-97BD-41C5-B9FA-0C46957E84A0}" dt="2020-06-16T14:37:44.929" v="2460" actId="1076"/>
          <ac:cxnSpMkLst>
            <pc:docMk/>
            <pc:sldMk cId="1428149789" sldId="416"/>
            <ac:cxnSpMk id="60" creationId="{D29426FA-F0E1-4356-A6A1-99FCCF2D9A98}"/>
          </ac:cxnSpMkLst>
        </pc:cxnChg>
        <pc:cxnChg chg="add mod topLvl">
          <ac:chgData name="Kulinich Bohdan" userId="48e65c9f34e137d0" providerId="LiveId" clId="{245AEF42-97BD-41C5-B9FA-0C46957E84A0}" dt="2020-06-16T14:41:55.989" v="2541" actId="165"/>
          <ac:cxnSpMkLst>
            <pc:docMk/>
            <pc:sldMk cId="1428149789" sldId="416"/>
            <ac:cxnSpMk id="62" creationId="{7941F446-7A56-4859-92F4-13214C6B6139}"/>
          </ac:cxnSpMkLst>
        </pc:cxnChg>
        <pc:cxnChg chg="add mod topLvl">
          <ac:chgData name="Kulinich Bohdan" userId="48e65c9f34e137d0" providerId="LiveId" clId="{245AEF42-97BD-41C5-B9FA-0C46957E84A0}" dt="2020-06-16T14:41:55.989" v="2541" actId="165"/>
          <ac:cxnSpMkLst>
            <pc:docMk/>
            <pc:sldMk cId="1428149789" sldId="416"/>
            <ac:cxnSpMk id="63" creationId="{4FC6E6E4-B2BA-466E-816C-C7E622BAE43B}"/>
          </ac:cxnSpMkLst>
        </pc:cxnChg>
        <pc:cxnChg chg="add mod topLvl">
          <ac:chgData name="Kulinich Bohdan" userId="48e65c9f34e137d0" providerId="LiveId" clId="{245AEF42-97BD-41C5-B9FA-0C46957E84A0}" dt="2020-06-16T14:41:55.989" v="2541" actId="165"/>
          <ac:cxnSpMkLst>
            <pc:docMk/>
            <pc:sldMk cId="1428149789" sldId="416"/>
            <ac:cxnSpMk id="64" creationId="{89CDD749-64A4-4659-A0A8-D9FD2FE0ACE6}"/>
          </ac:cxnSpMkLst>
        </pc:cxnChg>
        <pc:cxnChg chg="add mod topLvl">
          <ac:chgData name="Kulinich Bohdan" userId="48e65c9f34e137d0" providerId="LiveId" clId="{245AEF42-97BD-41C5-B9FA-0C46957E84A0}" dt="2020-06-16T14:42:06.872" v="2545" actId="165"/>
          <ac:cxnSpMkLst>
            <pc:docMk/>
            <pc:sldMk cId="1428149789" sldId="416"/>
            <ac:cxnSpMk id="69" creationId="{B92AAFA0-7A09-44F7-B816-30C2635CB044}"/>
          </ac:cxnSpMkLst>
        </pc:cxnChg>
        <pc:cxnChg chg="add mod topLvl">
          <ac:chgData name="Kulinich Bohdan" userId="48e65c9f34e137d0" providerId="LiveId" clId="{245AEF42-97BD-41C5-B9FA-0C46957E84A0}" dt="2020-06-16T14:42:06.872" v="2545" actId="165"/>
          <ac:cxnSpMkLst>
            <pc:docMk/>
            <pc:sldMk cId="1428149789" sldId="416"/>
            <ac:cxnSpMk id="70" creationId="{8333101C-F832-48D3-A7F4-5A5081E60270}"/>
          </ac:cxnSpMkLst>
        </pc:cxnChg>
        <pc:cxnChg chg="add mod topLvl">
          <ac:chgData name="Kulinich Bohdan" userId="48e65c9f34e137d0" providerId="LiveId" clId="{245AEF42-97BD-41C5-B9FA-0C46957E84A0}" dt="2020-06-16T14:42:06.872" v="2545" actId="165"/>
          <ac:cxnSpMkLst>
            <pc:docMk/>
            <pc:sldMk cId="1428149789" sldId="416"/>
            <ac:cxnSpMk id="71" creationId="{CE291733-8C2F-444A-9D81-756F07D65F8D}"/>
          </ac:cxnSpMkLst>
        </pc:cxnChg>
        <pc:cxnChg chg="add mod topLvl">
          <ac:chgData name="Kulinich Bohdan" userId="48e65c9f34e137d0" providerId="LiveId" clId="{245AEF42-97BD-41C5-B9FA-0C46957E84A0}" dt="2020-06-16T14:42:06.872" v="2545" actId="165"/>
          <ac:cxnSpMkLst>
            <pc:docMk/>
            <pc:sldMk cId="1428149789" sldId="416"/>
            <ac:cxnSpMk id="72" creationId="{A860481F-AB1F-4607-B2DC-2EF02210A03D}"/>
          </ac:cxnSpMkLst>
        </pc:cxnChg>
      </pc:sldChg>
      <pc:sldChg chg="addSp delSp modSp add mod delAnim modAnim">
        <pc:chgData name="Kulinich Bohdan" userId="48e65c9f34e137d0" providerId="LiveId" clId="{245AEF42-97BD-41C5-B9FA-0C46957E84A0}" dt="2020-06-16T15:23:28.686" v="3064"/>
        <pc:sldMkLst>
          <pc:docMk/>
          <pc:sldMk cId="4148998018" sldId="417"/>
        </pc:sldMkLst>
        <pc:spChg chg="mod">
          <ac:chgData name="Kulinich Bohdan" userId="48e65c9f34e137d0" providerId="LiveId" clId="{245AEF42-97BD-41C5-B9FA-0C46957E84A0}" dt="2020-06-16T14:45:55.712" v="2624" actId="20577"/>
          <ac:spMkLst>
            <pc:docMk/>
            <pc:sldMk cId="4148998018" sldId="417"/>
            <ac:spMk id="4" creationId="{00000000-0000-0000-0000-000000000000}"/>
          </ac:spMkLst>
        </pc:spChg>
        <pc:spChg chg="del">
          <ac:chgData name="Kulinich Bohdan" userId="48e65c9f34e137d0" providerId="LiveId" clId="{245AEF42-97BD-41C5-B9FA-0C46957E84A0}" dt="2020-06-16T14:45:47.417" v="2580" actId="478"/>
          <ac:spMkLst>
            <pc:docMk/>
            <pc:sldMk cId="4148998018" sldId="417"/>
            <ac:spMk id="9" creationId="{49D1AD7E-3704-462E-8618-1DFC3916FF93}"/>
          </ac:spMkLst>
        </pc:spChg>
        <pc:spChg chg="add mod">
          <ac:chgData name="Kulinich Bohdan" userId="48e65c9f34e137d0" providerId="LiveId" clId="{245AEF42-97BD-41C5-B9FA-0C46957E84A0}" dt="2020-06-16T15:21:52.632" v="3010" actId="1076"/>
          <ac:spMkLst>
            <pc:docMk/>
            <pc:sldMk cId="4148998018" sldId="417"/>
            <ac:spMk id="16" creationId="{8F647340-AB23-41D5-8F3F-414940EBF728}"/>
          </ac:spMkLst>
        </pc:spChg>
        <pc:spChg chg="del">
          <ac:chgData name="Kulinich Bohdan" userId="48e65c9f34e137d0" providerId="LiveId" clId="{245AEF42-97BD-41C5-B9FA-0C46957E84A0}" dt="2020-06-16T14:45:43.497" v="2576" actId="478"/>
          <ac:spMkLst>
            <pc:docMk/>
            <pc:sldMk cId="4148998018" sldId="417"/>
            <ac:spMk id="17" creationId="{89A48593-8F11-4D6B-A57E-55F2E18E4B40}"/>
          </ac:spMkLst>
        </pc:spChg>
        <pc:spChg chg="del">
          <ac:chgData name="Kulinich Bohdan" userId="48e65c9f34e137d0" providerId="LiveId" clId="{245AEF42-97BD-41C5-B9FA-0C46957E84A0}" dt="2020-06-16T14:45:42.037" v="2575" actId="478"/>
          <ac:spMkLst>
            <pc:docMk/>
            <pc:sldMk cId="4148998018" sldId="417"/>
            <ac:spMk id="20" creationId="{46F2E413-427F-4472-BAF2-36CAF89D43BC}"/>
          </ac:spMkLst>
        </pc:spChg>
        <pc:spChg chg="del mod">
          <ac:chgData name="Kulinich Bohdan" userId="48e65c9f34e137d0" providerId="LiveId" clId="{245AEF42-97BD-41C5-B9FA-0C46957E84A0}" dt="2020-06-16T14:45:40.537" v="2574" actId="478"/>
          <ac:spMkLst>
            <pc:docMk/>
            <pc:sldMk cId="4148998018" sldId="417"/>
            <ac:spMk id="21" creationId="{D00C0FE5-8562-4033-AE45-651359262784}"/>
          </ac:spMkLst>
        </pc:spChg>
        <pc:spChg chg="del">
          <ac:chgData name="Kulinich Bohdan" userId="48e65c9f34e137d0" providerId="LiveId" clId="{245AEF42-97BD-41C5-B9FA-0C46957E84A0}" dt="2020-06-16T14:45:43.497" v="2576" actId="478"/>
          <ac:spMkLst>
            <pc:docMk/>
            <pc:sldMk cId="4148998018" sldId="417"/>
            <ac:spMk id="22" creationId="{58596D6F-2762-440E-A54C-710ACA3ECFEE}"/>
          </ac:spMkLst>
        </pc:spChg>
        <pc:spChg chg="del">
          <ac:chgData name="Kulinich Bohdan" userId="48e65c9f34e137d0" providerId="LiveId" clId="{245AEF42-97BD-41C5-B9FA-0C46957E84A0}" dt="2020-06-16T14:45:47.417" v="2580" actId="478"/>
          <ac:spMkLst>
            <pc:docMk/>
            <pc:sldMk cId="4148998018" sldId="417"/>
            <ac:spMk id="23" creationId="{FF912F58-B107-41D1-8522-B8C20A5F317E}"/>
          </ac:spMkLst>
        </pc:spChg>
        <pc:spChg chg="add mod">
          <ac:chgData name="Kulinich Bohdan" userId="48e65c9f34e137d0" providerId="LiveId" clId="{245AEF42-97BD-41C5-B9FA-0C46957E84A0}" dt="2020-06-16T14:57:30.873" v="2803" actId="1076"/>
          <ac:spMkLst>
            <pc:docMk/>
            <pc:sldMk cId="4148998018" sldId="417"/>
            <ac:spMk id="24" creationId="{5E627240-8C88-4AFF-9022-8E00B0B4B1BD}"/>
          </ac:spMkLst>
        </pc:spChg>
        <pc:spChg chg="add del mod">
          <ac:chgData name="Kulinich Bohdan" userId="48e65c9f34e137d0" providerId="LiveId" clId="{245AEF42-97BD-41C5-B9FA-0C46957E84A0}" dt="2020-06-16T15:18:30.752" v="2846"/>
          <ac:spMkLst>
            <pc:docMk/>
            <pc:sldMk cId="4148998018" sldId="417"/>
            <ac:spMk id="30" creationId="{0F7316A9-7FBF-4252-903C-8D51B92AE868}"/>
          </ac:spMkLst>
        </pc:spChg>
        <pc:spChg chg="add mod">
          <ac:chgData name="Kulinich Bohdan" userId="48e65c9f34e137d0" providerId="LiveId" clId="{245AEF42-97BD-41C5-B9FA-0C46957E84A0}" dt="2020-06-16T15:22:25.441" v="3023" actId="1076"/>
          <ac:spMkLst>
            <pc:docMk/>
            <pc:sldMk cId="4148998018" sldId="417"/>
            <ac:spMk id="31" creationId="{150E1FBD-D2C7-4D95-A267-3E02116650F7}"/>
          </ac:spMkLst>
        </pc:spChg>
        <pc:spChg chg="add mod">
          <ac:chgData name="Kulinich Bohdan" userId="48e65c9f34e137d0" providerId="LiveId" clId="{245AEF42-97BD-41C5-B9FA-0C46957E84A0}" dt="2020-06-16T15:21:14.635" v="2971" actId="16959"/>
          <ac:spMkLst>
            <pc:docMk/>
            <pc:sldMk cId="4148998018" sldId="417"/>
            <ac:spMk id="32" creationId="{082DCDE2-9CE7-46F8-96E9-19D4CC1C0F00}"/>
          </ac:spMkLst>
        </pc:spChg>
        <pc:spChg chg="add mod">
          <ac:chgData name="Kulinich Bohdan" userId="48e65c9f34e137d0" providerId="LiveId" clId="{245AEF42-97BD-41C5-B9FA-0C46957E84A0}" dt="2020-06-16T15:23:22.087" v="3060" actId="1076"/>
          <ac:spMkLst>
            <pc:docMk/>
            <pc:sldMk cId="4148998018" sldId="417"/>
            <ac:spMk id="33" creationId="{A35F4F48-DA90-4FE3-AFFE-DBF11FE1470D}"/>
          </ac:spMkLst>
        </pc:spChg>
        <pc:spChg chg="del">
          <ac:chgData name="Kulinich Bohdan" userId="48e65c9f34e137d0" providerId="LiveId" clId="{245AEF42-97BD-41C5-B9FA-0C46957E84A0}" dt="2020-06-16T14:45:46.517" v="2579" actId="478"/>
          <ac:spMkLst>
            <pc:docMk/>
            <pc:sldMk cId="4148998018" sldId="417"/>
            <ac:spMk id="35" creationId="{2CD8A453-AF06-4C00-BB17-D7030E2214B8}"/>
          </ac:spMkLst>
        </pc:spChg>
        <pc:picChg chg="add del mod modCrop">
          <ac:chgData name="Kulinich Bohdan" userId="48e65c9f34e137d0" providerId="LiveId" clId="{245AEF42-97BD-41C5-B9FA-0C46957E84A0}" dt="2020-06-16T15:16:44.951" v="2827" actId="478"/>
          <ac:picMkLst>
            <pc:docMk/>
            <pc:sldMk cId="4148998018" sldId="417"/>
            <ac:picMk id="2" creationId="{A520CB6D-F5DC-4CF2-80E1-2457E6C42F2D}"/>
          </ac:picMkLst>
        </pc:picChg>
        <pc:picChg chg="add del mod">
          <ac:chgData name="Kulinich Bohdan" userId="48e65c9f34e137d0" providerId="LiveId" clId="{245AEF42-97BD-41C5-B9FA-0C46957E84A0}" dt="2020-06-16T15:16:46.141" v="2828" actId="478"/>
          <ac:picMkLst>
            <pc:docMk/>
            <pc:sldMk cId="4148998018" sldId="417"/>
            <ac:picMk id="5" creationId="{5ADEA71A-3822-4299-AD58-3B0BB4D41FFB}"/>
          </ac:picMkLst>
        </pc:picChg>
        <pc:picChg chg="del">
          <ac:chgData name="Kulinich Bohdan" userId="48e65c9f34e137d0" providerId="LiveId" clId="{245AEF42-97BD-41C5-B9FA-0C46957E84A0}" dt="2020-06-16T14:45:46.517" v="2579" actId="478"/>
          <ac:picMkLst>
            <pc:docMk/>
            <pc:sldMk cId="4148998018" sldId="417"/>
            <ac:picMk id="6" creationId="{7403ADA4-0376-479E-A2E9-D978DEBF6129}"/>
          </ac:picMkLst>
        </pc:picChg>
        <pc:picChg chg="del">
          <ac:chgData name="Kulinich Bohdan" userId="48e65c9f34e137d0" providerId="LiveId" clId="{245AEF42-97BD-41C5-B9FA-0C46957E84A0}" dt="2020-06-16T14:45:44.587" v="2577" actId="478"/>
          <ac:picMkLst>
            <pc:docMk/>
            <pc:sldMk cId="4148998018" sldId="417"/>
            <ac:picMk id="8" creationId="{10DA08BB-8A1D-4FE4-A144-D23B9A06C86E}"/>
          </ac:picMkLst>
        </pc:picChg>
        <pc:picChg chg="del">
          <ac:chgData name="Kulinich Bohdan" userId="48e65c9f34e137d0" providerId="LiveId" clId="{245AEF42-97BD-41C5-B9FA-0C46957E84A0}" dt="2020-06-16T14:45:47.417" v="2580" actId="478"/>
          <ac:picMkLst>
            <pc:docMk/>
            <pc:sldMk cId="4148998018" sldId="417"/>
            <ac:picMk id="10" creationId="{9ACAB103-F162-4E9A-BA3F-90C2C74937B4}"/>
          </ac:picMkLst>
        </pc:picChg>
        <pc:picChg chg="add del mod">
          <ac:chgData name="Kulinich Bohdan" userId="48e65c9f34e137d0" providerId="LiveId" clId="{245AEF42-97BD-41C5-B9FA-0C46957E84A0}" dt="2020-06-16T15:16:16.901" v="2815" actId="931"/>
          <ac:picMkLst>
            <pc:docMk/>
            <pc:sldMk cId="4148998018" sldId="417"/>
            <ac:picMk id="11" creationId="{DCCDB02A-7898-42D6-B016-74D8333D4AEF}"/>
          </ac:picMkLst>
        </pc:picChg>
        <pc:picChg chg="del">
          <ac:chgData name="Kulinich Bohdan" userId="48e65c9f34e137d0" providerId="LiveId" clId="{245AEF42-97BD-41C5-B9FA-0C46957E84A0}" dt="2020-06-16T14:45:45.107" v="2578" actId="478"/>
          <ac:picMkLst>
            <pc:docMk/>
            <pc:sldMk cId="4148998018" sldId="417"/>
            <ac:picMk id="12" creationId="{CDC9319B-6C62-4FFD-90D9-0B57481D2975}"/>
          </ac:picMkLst>
        </pc:picChg>
        <pc:picChg chg="add del mod">
          <ac:chgData name="Kulinich Bohdan" userId="48e65c9f34e137d0" providerId="LiveId" clId="{245AEF42-97BD-41C5-B9FA-0C46957E84A0}" dt="2020-06-16T15:16:43.722" v="2826" actId="931"/>
          <ac:picMkLst>
            <pc:docMk/>
            <pc:sldMk cId="4148998018" sldId="417"/>
            <ac:picMk id="14" creationId="{9B09B662-78FB-417E-B8B1-C7FA19116EB5}"/>
          </ac:picMkLst>
        </pc:picChg>
        <pc:picChg chg="add mod">
          <ac:chgData name="Kulinich Bohdan" userId="48e65c9f34e137d0" providerId="LiveId" clId="{245AEF42-97BD-41C5-B9FA-0C46957E84A0}" dt="2020-06-16T15:21:52.632" v="3010" actId="1076"/>
          <ac:picMkLst>
            <pc:docMk/>
            <pc:sldMk cId="4148998018" sldId="417"/>
            <ac:picMk id="18" creationId="{7C170871-D29E-4F88-AFC6-17E0084F8B29}"/>
          </ac:picMkLst>
        </pc:picChg>
        <pc:picChg chg="add mod">
          <ac:chgData name="Kulinich Bohdan" userId="48e65c9f34e137d0" providerId="LiveId" clId="{245AEF42-97BD-41C5-B9FA-0C46957E84A0}" dt="2020-06-16T14:54:14.649" v="2668"/>
          <ac:picMkLst>
            <pc:docMk/>
            <pc:sldMk cId="4148998018" sldId="417"/>
            <ac:picMk id="25" creationId="{EE0FC758-8526-4FF7-98C8-C46EE84F449B}"/>
          </ac:picMkLst>
        </pc:picChg>
        <pc:picChg chg="add mod modCrop">
          <ac:chgData name="Kulinich Bohdan" userId="48e65c9f34e137d0" providerId="LiveId" clId="{245AEF42-97BD-41C5-B9FA-0C46957E84A0}" dt="2020-06-16T15:19:08.942" v="2919" actId="1076"/>
          <ac:picMkLst>
            <pc:docMk/>
            <pc:sldMk cId="4148998018" sldId="417"/>
            <ac:picMk id="26" creationId="{B7D5E412-B836-4176-9487-0CE44BBFCCAF}"/>
          </ac:picMkLst>
        </pc:picChg>
        <pc:picChg chg="add mod modCrop">
          <ac:chgData name="Kulinich Bohdan" userId="48e65c9f34e137d0" providerId="LiveId" clId="{245AEF42-97BD-41C5-B9FA-0C46957E84A0}" dt="2020-06-16T15:19:06.251" v="2918" actId="1076"/>
          <ac:picMkLst>
            <pc:docMk/>
            <pc:sldMk cId="4148998018" sldId="417"/>
            <ac:picMk id="28" creationId="{44F2F118-CB6B-420F-A527-B3D3A4CBD329}"/>
          </ac:picMkLst>
        </pc:picChg>
        <pc:cxnChg chg="del">
          <ac:chgData name="Kulinich Bohdan" userId="48e65c9f34e137d0" providerId="LiveId" clId="{245AEF42-97BD-41C5-B9FA-0C46957E84A0}" dt="2020-06-16T14:45:42.037" v="2575" actId="478"/>
          <ac:cxnSpMkLst>
            <pc:docMk/>
            <pc:sldMk cId="4148998018" sldId="417"/>
            <ac:cxnSpMk id="19" creationId="{7C8EE388-CDE9-4E65-96C0-2178045715D3}"/>
          </ac:cxnSpMkLst>
        </pc:cxnChg>
      </pc:sldChg>
      <pc:sldChg chg="add del">
        <pc:chgData name="Kulinich Bohdan" userId="48e65c9f34e137d0" providerId="LiveId" clId="{245AEF42-97BD-41C5-B9FA-0C46957E84A0}" dt="2020-06-16T15:24:58.077" v="3065" actId="47"/>
        <pc:sldMkLst>
          <pc:docMk/>
          <pc:sldMk cId="1663628107" sldId="418"/>
        </pc:sldMkLst>
      </pc:sldChg>
      <pc:sldChg chg="addSp delSp modSp add mod delAnim modAnim">
        <pc:chgData name="Kulinich Bohdan" userId="48e65c9f34e137d0" providerId="LiveId" clId="{245AEF42-97BD-41C5-B9FA-0C46957E84A0}" dt="2020-06-22T03:00:38.005" v="8794" actId="14100"/>
        <pc:sldMkLst>
          <pc:docMk/>
          <pc:sldMk cId="3662214388" sldId="418"/>
        </pc:sldMkLst>
        <pc:spChg chg="mod">
          <ac:chgData name="Kulinich Bohdan" userId="48e65c9f34e137d0" providerId="LiveId" clId="{245AEF42-97BD-41C5-B9FA-0C46957E84A0}" dt="2020-06-18T17:02:11.265" v="4423" actId="20577"/>
          <ac:spMkLst>
            <pc:docMk/>
            <pc:sldMk cId="3662214388" sldId="418"/>
            <ac:spMk id="4" creationId="{00000000-0000-0000-0000-000000000000}"/>
          </ac:spMkLst>
        </pc:spChg>
        <pc:spChg chg="del">
          <ac:chgData name="Kulinich Bohdan" userId="48e65c9f34e137d0" providerId="LiveId" clId="{245AEF42-97BD-41C5-B9FA-0C46957E84A0}" dt="2020-06-16T15:25:08.572" v="3071" actId="478"/>
          <ac:spMkLst>
            <pc:docMk/>
            <pc:sldMk cId="3662214388" sldId="418"/>
            <ac:spMk id="16" creationId="{8F647340-AB23-41D5-8F3F-414940EBF728}"/>
          </ac:spMkLst>
        </pc:spChg>
        <pc:spChg chg="add mod">
          <ac:chgData name="Kulinich Bohdan" userId="48e65c9f34e137d0" providerId="LiveId" clId="{245AEF42-97BD-41C5-B9FA-0C46957E84A0}" dt="2020-06-16T15:42:26.804" v="3137" actId="1076"/>
          <ac:spMkLst>
            <pc:docMk/>
            <pc:sldMk cId="3662214388" sldId="418"/>
            <ac:spMk id="17" creationId="{4B077C11-8107-4EAE-920B-E095D564F7E1}"/>
          </ac:spMkLst>
        </pc:spChg>
        <pc:spChg chg="add mod">
          <ac:chgData name="Kulinich Bohdan" userId="48e65c9f34e137d0" providerId="LiveId" clId="{245AEF42-97BD-41C5-B9FA-0C46957E84A0}" dt="2020-06-16T15:42:35.985" v="3139" actId="1076"/>
          <ac:spMkLst>
            <pc:docMk/>
            <pc:sldMk cId="3662214388" sldId="418"/>
            <ac:spMk id="19" creationId="{FBA6CF54-18D9-4F45-B073-37EDEC49EE0F}"/>
          </ac:spMkLst>
        </pc:spChg>
        <pc:spChg chg="add mod">
          <ac:chgData name="Kulinich Bohdan" userId="48e65c9f34e137d0" providerId="LiveId" clId="{245AEF42-97BD-41C5-B9FA-0C46957E84A0}" dt="2020-06-16T15:42:26.804" v="3137" actId="1076"/>
          <ac:spMkLst>
            <pc:docMk/>
            <pc:sldMk cId="3662214388" sldId="418"/>
            <ac:spMk id="20" creationId="{ED95DF5F-5EBD-4217-AA78-92D5BD71854E}"/>
          </ac:spMkLst>
        </pc:spChg>
        <pc:spChg chg="add mod">
          <ac:chgData name="Kulinich Bohdan" userId="48e65c9f34e137d0" providerId="LiveId" clId="{245AEF42-97BD-41C5-B9FA-0C46957E84A0}" dt="2020-06-16T15:42:26.804" v="3137" actId="1076"/>
          <ac:spMkLst>
            <pc:docMk/>
            <pc:sldMk cId="3662214388" sldId="418"/>
            <ac:spMk id="21" creationId="{25CC1C44-0CC6-4C6A-B5C8-C63FFBB1544E}"/>
          </ac:spMkLst>
        </pc:spChg>
        <pc:spChg chg="add mod">
          <ac:chgData name="Kulinich Bohdan" userId="48e65c9f34e137d0" providerId="LiveId" clId="{245AEF42-97BD-41C5-B9FA-0C46957E84A0}" dt="2020-06-16T15:42:29.725" v="3138" actId="1076"/>
          <ac:spMkLst>
            <pc:docMk/>
            <pc:sldMk cId="3662214388" sldId="418"/>
            <ac:spMk id="22" creationId="{EFD7A70D-1F77-420B-80E0-74F2D35342C6}"/>
          </ac:spMkLst>
        </pc:spChg>
        <pc:spChg chg="add mod">
          <ac:chgData name="Kulinich Bohdan" userId="48e65c9f34e137d0" providerId="LiveId" clId="{245AEF42-97BD-41C5-B9FA-0C46957E84A0}" dt="2020-06-16T15:42:26.804" v="3137" actId="1076"/>
          <ac:spMkLst>
            <pc:docMk/>
            <pc:sldMk cId="3662214388" sldId="418"/>
            <ac:spMk id="23" creationId="{B1471EFD-0CEC-4C02-8D8D-454075EDB3FD}"/>
          </ac:spMkLst>
        </pc:spChg>
        <pc:spChg chg="del">
          <ac:chgData name="Kulinich Bohdan" userId="48e65c9f34e137d0" providerId="LiveId" clId="{245AEF42-97BD-41C5-B9FA-0C46957E84A0}" dt="2020-06-16T15:25:07.077" v="3070" actId="478"/>
          <ac:spMkLst>
            <pc:docMk/>
            <pc:sldMk cId="3662214388" sldId="418"/>
            <ac:spMk id="24" creationId="{5E627240-8C88-4AFF-9022-8E00B0B4B1BD}"/>
          </ac:spMkLst>
        </pc:spChg>
        <pc:spChg chg="add mod">
          <ac:chgData name="Kulinich Bohdan" userId="48e65c9f34e137d0" providerId="LiveId" clId="{245AEF42-97BD-41C5-B9FA-0C46957E84A0}" dt="2020-06-16T15:42:29.725" v="3138" actId="1076"/>
          <ac:spMkLst>
            <pc:docMk/>
            <pc:sldMk cId="3662214388" sldId="418"/>
            <ac:spMk id="27" creationId="{9E249CF3-BCB7-4CEF-8196-7A5AEEF4CF98}"/>
          </ac:spMkLst>
        </pc:spChg>
        <pc:spChg chg="add mod">
          <ac:chgData name="Kulinich Bohdan" userId="48e65c9f34e137d0" providerId="LiveId" clId="{245AEF42-97BD-41C5-B9FA-0C46957E84A0}" dt="2020-06-16T15:45:16.615" v="3233" actId="14100"/>
          <ac:spMkLst>
            <pc:docMk/>
            <pc:sldMk cId="3662214388" sldId="418"/>
            <ac:spMk id="29" creationId="{871F2421-509D-4FA2-8342-B7940EC261ED}"/>
          </ac:spMkLst>
        </pc:spChg>
        <pc:spChg chg="add mod">
          <ac:chgData name="Kulinich Bohdan" userId="48e65c9f34e137d0" providerId="LiveId" clId="{245AEF42-97BD-41C5-B9FA-0C46957E84A0}" dt="2020-06-17T16:36:40.360" v="3609" actId="20577"/>
          <ac:spMkLst>
            <pc:docMk/>
            <pc:sldMk cId="3662214388" sldId="418"/>
            <ac:spMk id="30" creationId="{091A7590-0CE8-43BC-8A74-3A6E88AA46B8}"/>
          </ac:spMkLst>
        </pc:spChg>
        <pc:spChg chg="del">
          <ac:chgData name="Kulinich Bohdan" userId="48e65c9f34e137d0" providerId="LiveId" clId="{245AEF42-97BD-41C5-B9FA-0C46957E84A0}" dt="2020-06-16T15:25:05.927" v="3069" actId="478"/>
          <ac:spMkLst>
            <pc:docMk/>
            <pc:sldMk cId="3662214388" sldId="418"/>
            <ac:spMk id="31" creationId="{150E1FBD-D2C7-4D95-A267-3E02116650F7}"/>
          </ac:spMkLst>
        </pc:spChg>
        <pc:spChg chg="del">
          <ac:chgData name="Kulinich Bohdan" userId="48e65c9f34e137d0" providerId="LiveId" clId="{245AEF42-97BD-41C5-B9FA-0C46957E84A0}" dt="2020-06-16T15:25:05.927" v="3069" actId="478"/>
          <ac:spMkLst>
            <pc:docMk/>
            <pc:sldMk cId="3662214388" sldId="418"/>
            <ac:spMk id="32" creationId="{082DCDE2-9CE7-46F8-96E9-19D4CC1C0F00}"/>
          </ac:spMkLst>
        </pc:spChg>
        <pc:spChg chg="del">
          <ac:chgData name="Kulinich Bohdan" userId="48e65c9f34e137d0" providerId="LiveId" clId="{245AEF42-97BD-41C5-B9FA-0C46957E84A0}" dt="2020-06-16T15:25:08.572" v="3071" actId="478"/>
          <ac:spMkLst>
            <pc:docMk/>
            <pc:sldMk cId="3662214388" sldId="418"/>
            <ac:spMk id="33" creationId="{A35F4F48-DA90-4FE3-AFFE-DBF11FE1470D}"/>
          </ac:spMkLst>
        </pc:spChg>
        <pc:spChg chg="add mod">
          <ac:chgData name="Kulinich Bohdan" userId="48e65c9f34e137d0" providerId="LiveId" clId="{245AEF42-97BD-41C5-B9FA-0C46957E84A0}" dt="2020-06-18T14:23:39.513" v="3794" actId="20577"/>
          <ac:spMkLst>
            <pc:docMk/>
            <pc:sldMk cId="3662214388" sldId="418"/>
            <ac:spMk id="34" creationId="{20D70061-1AE6-48D9-A166-D421A4A612B8}"/>
          </ac:spMkLst>
        </pc:spChg>
        <pc:spChg chg="add mod">
          <ac:chgData name="Kulinich Bohdan" userId="48e65c9f34e137d0" providerId="LiveId" clId="{245AEF42-97BD-41C5-B9FA-0C46957E84A0}" dt="2020-06-17T16:36:43.562" v="3610" actId="20577"/>
          <ac:spMkLst>
            <pc:docMk/>
            <pc:sldMk cId="3662214388" sldId="418"/>
            <ac:spMk id="35" creationId="{3332FBF8-15DD-47D1-A906-D050A861C9EB}"/>
          </ac:spMkLst>
        </pc:spChg>
        <pc:spChg chg="add mod">
          <ac:chgData name="Kulinich Bohdan" userId="48e65c9f34e137d0" providerId="LiveId" clId="{245AEF42-97BD-41C5-B9FA-0C46957E84A0}" dt="2020-06-22T03:00:38.005" v="8794" actId="14100"/>
          <ac:spMkLst>
            <pc:docMk/>
            <pc:sldMk cId="3662214388" sldId="418"/>
            <ac:spMk id="37" creationId="{B6BC2704-F31F-4A81-BB57-38380F344A63}"/>
          </ac:spMkLst>
        </pc:spChg>
        <pc:spChg chg="add mod">
          <ac:chgData name="Kulinich Bohdan" userId="48e65c9f34e137d0" providerId="LiveId" clId="{245AEF42-97BD-41C5-B9FA-0C46957E84A0}" dt="2020-06-16T15:54:15.252" v="3438" actId="20577"/>
          <ac:spMkLst>
            <pc:docMk/>
            <pc:sldMk cId="3662214388" sldId="418"/>
            <ac:spMk id="38" creationId="{ABCD1928-0AB5-43C9-96ED-682073E99262}"/>
          </ac:spMkLst>
        </pc:spChg>
        <pc:spChg chg="add mod">
          <ac:chgData name="Kulinich Bohdan" userId="48e65c9f34e137d0" providerId="LiveId" clId="{245AEF42-97BD-41C5-B9FA-0C46957E84A0}" dt="2020-06-16T15:57:37.884" v="3605" actId="14100"/>
          <ac:spMkLst>
            <pc:docMk/>
            <pc:sldMk cId="3662214388" sldId="418"/>
            <ac:spMk id="40" creationId="{79611FC7-D1D6-407A-82F5-4E9E9127EC6A}"/>
          </ac:spMkLst>
        </pc:spChg>
        <pc:picChg chg="add mod">
          <ac:chgData name="Kulinich Bohdan" userId="48e65c9f34e137d0" providerId="LiveId" clId="{245AEF42-97BD-41C5-B9FA-0C46957E84A0}" dt="2020-06-16T15:49:03.703" v="3279" actId="1076"/>
          <ac:picMkLst>
            <pc:docMk/>
            <pc:sldMk cId="3662214388" sldId="418"/>
            <ac:picMk id="8" creationId="{AB8247F3-C8B9-467E-9DEA-4299BDE0AD8E}"/>
          </ac:picMkLst>
        </pc:picChg>
        <pc:picChg chg="del">
          <ac:chgData name="Kulinich Bohdan" userId="48e65c9f34e137d0" providerId="LiveId" clId="{245AEF42-97BD-41C5-B9FA-0C46957E84A0}" dt="2020-06-16T15:25:08.572" v="3071" actId="478"/>
          <ac:picMkLst>
            <pc:docMk/>
            <pc:sldMk cId="3662214388" sldId="418"/>
            <ac:picMk id="18" creationId="{7C170871-D29E-4F88-AFC6-17E0084F8B29}"/>
          </ac:picMkLst>
        </pc:picChg>
        <pc:picChg chg="del">
          <ac:chgData name="Kulinich Bohdan" userId="48e65c9f34e137d0" providerId="LiveId" clId="{245AEF42-97BD-41C5-B9FA-0C46957E84A0}" dt="2020-06-16T15:25:07.077" v="3070" actId="478"/>
          <ac:picMkLst>
            <pc:docMk/>
            <pc:sldMk cId="3662214388" sldId="418"/>
            <ac:picMk id="25" creationId="{EE0FC758-8526-4FF7-98C8-C46EE84F449B}"/>
          </ac:picMkLst>
        </pc:picChg>
        <pc:picChg chg="del">
          <ac:chgData name="Kulinich Bohdan" userId="48e65c9f34e137d0" providerId="LiveId" clId="{245AEF42-97BD-41C5-B9FA-0C46957E84A0}" dt="2020-06-16T15:25:04.066" v="3067" actId="478"/>
          <ac:picMkLst>
            <pc:docMk/>
            <pc:sldMk cId="3662214388" sldId="418"/>
            <ac:picMk id="26" creationId="{B7D5E412-B836-4176-9487-0CE44BBFCCAF}"/>
          </ac:picMkLst>
        </pc:picChg>
        <pc:picChg chg="del">
          <ac:chgData name="Kulinich Bohdan" userId="48e65c9f34e137d0" providerId="LiveId" clId="{245AEF42-97BD-41C5-B9FA-0C46957E84A0}" dt="2020-06-16T15:25:04.617" v="3068" actId="478"/>
          <ac:picMkLst>
            <pc:docMk/>
            <pc:sldMk cId="3662214388" sldId="418"/>
            <ac:picMk id="28" creationId="{44F2F118-CB6B-420F-A527-B3D3A4CBD329}"/>
          </ac:picMkLst>
        </pc:picChg>
        <pc:picChg chg="add mod">
          <ac:chgData name="Kulinich Bohdan" userId="48e65c9f34e137d0" providerId="LiveId" clId="{245AEF42-97BD-41C5-B9FA-0C46957E84A0}" dt="2020-06-16T15:49:10.773" v="3281" actId="1076"/>
          <ac:picMkLst>
            <pc:docMk/>
            <pc:sldMk cId="3662214388" sldId="418"/>
            <ac:picMk id="36" creationId="{F23658CA-0F52-40EC-B8A7-D9C1A794C1CA}"/>
          </ac:picMkLst>
        </pc:picChg>
        <pc:picChg chg="add mod">
          <ac:chgData name="Kulinich Bohdan" userId="48e65c9f34e137d0" providerId="LiveId" clId="{245AEF42-97BD-41C5-B9FA-0C46957E84A0}" dt="2020-06-16T15:54:04.397" v="3405" actId="1076"/>
          <ac:picMkLst>
            <pc:docMk/>
            <pc:sldMk cId="3662214388" sldId="418"/>
            <ac:picMk id="39" creationId="{228D2353-B20D-4619-A156-5031545C6C00}"/>
          </ac:picMkLst>
        </pc:picChg>
        <pc:picChg chg="add mod">
          <ac:chgData name="Kulinich Bohdan" userId="48e65c9f34e137d0" providerId="LiveId" clId="{245AEF42-97BD-41C5-B9FA-0C46957E84A0}" dt="2020-06-16T15:57:40.014" v="3606" actId="1076"/>
          <ac:picMkLst>
            <pc:docMk/>
            <pc:sldMk cId="3662214388" sldId="418"/>
            <ac:picMk id="41" creationId="{992033A4-61FE-4B26-8483-1AF6C75A0F36}"/>
          </ac:picMkLst>
        </pc:picChg>
        <pc:cxnChg chg="add mod">
          <ac:chgData name="Kulinich Bohdan" userId="48e65c9f34e137d0" providerId="LiveId" clId="{245AEF42-97BD-41C5-B9FA-0C46957E84A0}" dt="2020-06-16T15:42:26.804" v="3137" actId="1076"/>
          <ac:cxnSpMkLst>
            <pc:docMk/>
            <pc:sldMk cId="3662214388" sldId="418"/>
            <ac:cxnSpMk id="13" creationId="{B7551B5F-2F76-4CAA-ACC2-D4DED94D6E76}"/>
          </ac:cxnSpMkLst>
        </pc:cxnChg>
      </pc:sldChg>
      <pc:sldChg chg="addSp delSp modSp add mod delAnim modAnim">
        <pc:chgData name="Kulinich Bohdan" userId="48e65c9f34e137d0" providerId="LiveId" clId="{245AEF42-97BD-41C5-B9FA-0C46957E84A0}" dt="2020-06-19T03:58:57.126" v="5526"/>
        <pc:sldMkLst>
          <pc:docMk/>
          <pc:sldMk cId="1606779329" sldId="419"/>
        </pc:sldMkLst>
        <pc:spChg chg="del">
          <ac:chgData name="Kulinich Bohdan" userId="48e65c9f34e137d0" providerId="LiveId" clId="{245AEF42-97BD-41C5-B9FA-0C46957E84A0}" dt="2020-06-19T03:33:41.923" v="5226" actId="478"/>
          <ac:spMkLst>
            <pc:docMk/>
            <pc:sldMk cId="1606779329" sldId="419"/>
            <ac:spMk id="2" creationId="{F5E0A945-B0FB-479B-B688-C2D0F8F95D60}"/>
          </ac:spMkLst>
        </pc:spChg>
        <pc:spChg chg="mod">
          <ac:chgData name="Kulinich Bohdan" userId="48e65c9f34e137d0" providerId="LiveId" clId="{245AEF42-97BD-41C5-B9FA-0C46957E84A0}" dt="2020-06-19T03:33:35.798" v="5224" actId="20577"/>
          <ac:spMkLst>
            <pc:docMk/>
            <pc:sldMk cId="1606779329" sldId="419"/>
            <ac:spMk id="4" creationId="{00000000-0000-0000-0000-000000000000}"/>
          </ac:spMkLst>
        </pc:spChg>
        <pc:spChg chg="mod">
          <ac:chgData name="Kulinich Bohdan" userId="48e65c9f34e137d0" providerId="LiveId" clId="{245AEF42-97BD-41C5-B9FA-0C46957E84A0}" dt="2020-06-19T03:54:51.353" v="5377" actId="1076"/>
          <ac:spMkLst>
            <pc:docMk/>
            <pc:sldMk cId="1606779329" sldId="419"/>
            <ac:spMk id="35" creationId="{2CD8A453-AF06-4C00-BB17-D7030E2214B8}"/>
          </ac:spMkLst>
        </pc:spChg>
        <pc:spChg chg="add mod">
          <ac:chgData name="Kulinich Bohdan" userId="48e65c9f34e137d0" providerId="LiveId" clId="{245AEF42-97BD-41C5-B9FA-0C46957E84A0}" dt="2020-06-19T03:57:45.435" v="5501" actId="1076"/>
          <ac:spMkLst>
            <pc:docMk/>
            <pc:sldMk cId="1606779329" sldId="419"/>
            <ac:spMk id="36" creationId="{CBEFA2B4-C788-4C2E-84A0-99EE11CD0086}"/>
          </ac:spMkLst>
        </pc:spChg>
        <pc:spChg chg="add mod">
          <ac:chgData name="Kulinich Bohdan" userId="48e65c9f34e137d0" providerId="LiveId" clId="{245AEF42-97BD-41C5-B9FA-0C46957E84A0}" dt="2020-06-19T03:57:53.026" v="5503" actId="1076"/>
          <ac:spMkLst>
            <pc:docMk/>
            <pc:sldMk cId="1606779329" sldId="419"/>
            <ac:spMk id="37" creationId="{4CA7B7BE-5F53-4C75-9CE8-DC0301788F0B}"/>
          </ac:spMkLst>
        </pc:spChg>
        <pc:spChg chg="add mod">
          <ac:chgData name="Kulinich Bohdan" userId="48e65c9f34e137d0" providerId="LiveId" clId="{245AEF42-97BD-41C5-B9FA-0C46957E84A0}" dt="2020-06-19T03:57:59.010" v="5506" actId="1076"/>
          <ac:spMkLst>
            <pc:docMk/>
            <pc:sldMk cId="1606779329" sldId="419"/>
            <ac:spMk id="38" creationId="{16CAA24A-DD40-4EEC-9287-8C090A3B3EA1}"/>
          </ac:spMkLst>
        </pc:spChg>
        <pc:spChg chg="del">
          <ac:chgData name="Kulinich Bohdan" userId="48e65c9f34e137d0" providerId="LiveId" clId="{245AEF42-97BD-41C5-B9FA-0C46957E84A0}" dt="2020-06-19T03:33:41.923" v="5226" actId="478"/>
          <ac:spMkLst>
            <pc:docMk/>
            <pc:sldMk cId="1606779329" sldId="419"/>
            <ac:spMk id="52" creationId="{AA9A41D5-2A90-4567-9F5A-5B7420D5F484}"/>
          </ac:spMkLst>
        </pc:spChg>
        <pc:spChg chg="del">
          <ac:chgData name="Kulinich Bohdan" userId="48e65c9f34e137d0" providerId="LiveId" clId="{245AEF42-97BD-41C5-B9FA-0C46957E84A0}" dt="2020-06-19T03:33:41.923" v="5226" actId="478"/>
          <ac:spMkLst>
            <pc:docMk/>
            <pc:sldMk cId="1606779329" sldId="419"/>
            <ac:spMk id="53" creationId="{6C146441-9912-43ED-A3D1-88AF78A386FD}"/>
          </ac:spMkLst>
        </pc:spChg>
        <pc:spChg chg="del">
          <ac:chgData name="Kulinich Bohdan" userId="48e65c9f34e137d0" providerId="LiveId" clId="{245AEF42-97BD-41C5-B9FA-0C46957E84A0}" dt="2020-06-19T03:33:39.647" v="5225" actId="478"/>
          <ac:spMkLst>
            <pc:docMk/>
            <pc:sldMk cId="1606779329" sldId="419"/>
            <ac:spMk id="115" creationId="{8CDCFB8B-7CC6-4A2C-A69C-5D3867F0C0CA}"/>
          </ac:spMkLst>
        </pc:spChg>
        <pc:spChg chg="del">
          <ac:chgData name="Kulinich Bohdan" userId="48e65c9f34e137d0" providerId="LiveId" clId="{245AEF42-97BD-41C5-B9FA-0C46957E84A0}" dt="2020-06-19T03:33:39.647" v="5225" actId="478"/>
          <ac:spMkLst>
            <pc:docMk/>
            <pc:sldMk cId="1606779329" sldId="419"/>
            <ac:spMk id="116" creationId="{E9B1DDF6-64CE-4DE1-B138-894096640941}"/>
          </ac:spMkLst>
        </pc:spChg>
        <pc:spChg chg="del">
          <ac:chgData name="Kulinich Bohdan" userId="48e65c9f34e137d0" providerId="LiveId" clId="{245AEF42-97BD-41C5-B9FA-0C46957E84A0}" dt="2020-06-19T03:33:39.647" v="5225" actId="478"/>
          <ac:spMkLst>
            <pc:docMk/>
            <pc:sldMk cId="1606779329" sldId="419"/>
            <ac:spMk id="117" creationId="{00BF6AF6-1422-45D1-A8F4-0ACF20F08216}"/>
          </ac:spMkLst>
        </pc:spChg>
        <pc:spChg chg="del">
          <ac:chgData name="Kulinich Bohdan" userId="48e65c9f34e137d0" providerId="LiveId" clId="{245AEF42-97BD-41C5-B9FA-0C46957E84A0}" dt="2020-06-19T03:33:39.647" v="5225" actId="478"/>
          <ac:spMkLst>
            <pc:docMk/>
            <pc:sldMk cId="1606779329" sldId="419"/>
            <ac:spMk id="118" creationId="{365D3FA2-308E-4AC2-B297-2010687F081D}"/>
          </ac:spMkLst>
        </pc:spChg>
        <pc:spChg chg="del">
          <ac:chgData name="Kulinich Bohdan" userId="48e65c9f34e137d0" providerId="LiveId" clId="{245AEF42-97BD-41C5-B9FA-0C46957E84A0}" dt="2020-06-19T03:33:39.647" v="5225" actId="478"/>
          <ac:spMkLst>
            <pc:docMk/>
            <pc:sldMk cId="1606779329" sldId="419"/>
            <ac:spMk id="123" creationId="{8DEDBB22-CD8C-479D-BBEC-98EB2FCB6DD8}"/>
          </ac:spMkLst>
        </pc:spChg>
        <pc:spChg chg="del">
          <ac:chgData name="Kulinich Bohdan" userId="48e65c9f34e137d0" providerId="LiveId" clId="{245AEF42-97BD-41C5-B9FA-0C46957E84A0}" dt="2020-06-19T03:33:39.647" v="5225" actId="478"/>
          <ac:spMkLst>
            <pc:docMk/>
            <pc:sldMk cId="1606779329" sldId="419"/>
            <ac:spMk id="124" creationId="{E9288D7F-D640-4387-8CFD-F92206368D88}"/>
          </ac:spMkLst>
        </pc:spChg>
        <pc:spChg chg="del">
          <ac:chgData name="Kulinich Bohdan" userId="48e65c9f34e137d0" providerId="LiveId" clId="{245AEF42-97BD-41C5-B9FA-0C46957E84A0}" dt="2020-06-19T03:33:39.647" v="5225" actId="478"/>
          <ac:spMkLst>
            <pc:docMk/>
            <pc:sldMk cId="1606779329" sldId="419"/>
            <ac:spMk id="126" creationId="{2E46C71E-F41F-4520-B8E9-C172B383CECF}"/>
          </ac:spMkLst>
        </pc:spChg>
        <pc:spChg chg="del">
          <ac:chgData name="Kulinich Bohdan" userId="48e65c9f34e137d0" providerId="LiveId" clId="{245AEF42-97BD-41C5-B9FA-0C46957E84A0}" dt="2020-06-19T03:33:39.647" v="5225" actId="478"/>
          <ac:spMkLst>
            <pc:docMk/>
            <pc:sldMk cId="1606779329" sldId="419"/>
            <ac:spMk id="127" creationId="{52BCFE18-32C3-4AF4-AD3E-9D954E2FFBBE}"/>
          </ac:spMkLst>
        </pc:spChg>
        <pc:grpChg chg="del">
          <ac:chgData name="Kulinich Bohdan" userId="48e65c9f34e137d0" providerId="LiveId" clId="{245AEF42-97BD-41C5-B9FA-0C46957E84A0}" dt="2020-06-19T03:33:39.647" v="5225" actId="478"/>
          <ac:grpSpMkLst>
            <pc:docMk/>
            <pc:sldMk cId="1606779329" sldId="419"/>
            <ac:grpSpMk id="76" creationId="{05F59762-225D-4E11-954F-E134C4E9ED25}"/>
          </ac:grpSpMkLst>
        </pc:grpChg>
        <pc:picChg chg="mod">
          <ac:chgData name="Kulinich Bohdan" userId="48e65c9f34e137d0" providerId="LiveId" clId="{245AEF42-97BD-41C5-B9FA-0C46957E84A0}" dt="2020-06-19T03:54:53.106" v="5378" actId="1076"/>
          <ac:picMkLst>
            <pc:docMk/>
            <pc:sldMk cId="1606779329" sldId="419"/>
            <ac:picMk id="6" creationId="{7403ADA4-0376-479E-A2E9-D978DEBF6129}"/>
          </ac:picMkLst>
        </pc:picChg>
        <pc:picChg chg="add mod">
          <ac:chgData name="Kulinich Bohdan" userId="48e65c9f34e137d0" providerId="LiveId" clId="{245AEF42-97BD-41C5-B9FA-0C46957E84A0}" dt="2020-06-19T03:57:43.250" v="5500" actId="1076"/>
          <ac:picMkLst>
            <pc:docMk/>
            <pc:sldMk cId="1606779329" sldId="419"/>
            <ac:picMk id="7" creationId="{9925FD19-DCDB-4F2C-B463-ACDD6FF72054}"/>
          </ac:picMkLst>
        </pc:picChg>
        <pc:picChg chg="add mod">
          <ac:chgData name="Kulinich Bohdan" userId="48e65c9f34e137d0" providerId="LiveId" clId="{245AEF42-97BD-41C5-B9FA-0C46957E84A0}" dt="2020-06-19T03:58:25.346" v="5514" actId="1076"/>
          <ac:picMkLst>
            <pc:docMk/>
            <pc:sldMk cId="1606779329" sldId="419"/>
            <ac:picMk id="9" creationId="{45B6D01F-68AA-4489-A2BD-D4AEDF7B2024}"/>
          </ac:picMkLst>
        </pc:picChg>
        <pc:cxnChg chg="del">
          <ac:chgData name="Kulinich Bohdan" userId="48e65c9f34e137d0" providerId="LiveId" clId="{245AEF42-97BD-41C5-B9FA-0C46957E84A0}" dt="2020-06-19T03:33:39.647" v="5225" actId="478"/>
          <ac:cxnSpMkLst>
            <pc:docMk/>
            <pc:sldMk cId="1606779329" sldId="419"/>
            <ac:cxnSpMk id="32" creationId="{A8560FF6-FF5B-4A61-8530-A2DB916AD88B}"/>
          </ac:cxnSpMkLst>
        </pc:cxnChg>
        <pc:cxnChg chg="del">
          <ac:chgData name="Kulinich Bohdan" userId="48e65c9f34e137d0" providerId="LiveId" clId="{245AEF42-97BD-41C5-B9FA-0C46957E84A0}" dt="2020-06-19T03:33:39.647" v="5225" actId="478"/>
          <ac:cxnSpMkLst>
            <pc:docMk/>
            <pc:sldMk cId="1606779329" sldId="419"/>
            <ac:cxnSpMk id="70" creationId="{1D1888B9-5AC7-4C40-A82A-57EA00229BD3}"/>
          </ac:cxnSpMkLst>
        </pc:cxnChg>
        <pc:cxnChg chg="del">
          <ac:chgData name="Kulinich Bohdan" userId="48e65c9f34e137d0" providerId="LiveId" clId="{245AEF42-97BD-41C5-B9FA-0C46957E84A0}" dt="2020-06-19T03:33:39.647" v="5225" actId="478"/>
          <ac:cxnSpMkLst>
            <pc:docMk/>
            <pc:sldMk cId="1606779329" sldId="419"/>
            <ac:cxnSpMk id="71" creationId="{5657D1B3-770E-4A55-AA9E-2C0C8865C1E9}"/>
          </ac:cxnSpMkLst>
        </pc:cxnChg>
        <pc:cxnChg chg="del">
          <ac:chgData name="Kulinich Bohdan" userId="48e65c9f34e137d0" providerId="LiveId" clId="{245AEF42-97BD-41C5-B9FA-0C46957E84A0}" dt="2020-06-19T03:33:39.647" v="5225" actId="478"/>
          <ac:cxnSpMkLst>
            <pc:docMk/>
            <pc:sldMk cId="1606779329" sldId="419"/>
            <ac:cxnSpMk id="72" creationId="{491769CA-7ECE-438B-90D0-4833D780B15A}"/>
          </ac:cxnSpMkLst>
        </pc:cxnChg>
        <pc:cxnChg chg="del">
          <ac:chgData name="Kulinich Bohdan" userId="48e65c9f34e137d0" providerId="LiveId" clId="{245AEF42-97BD-41C5-B9FA-0C46957E84A0}" dt="2020-06-19T03:33:39.647" v="5225" actId="478"/>
          <ac:cxnSpMkLst>
            <pc:docMk/>
            <pc:sldMk cId="1606779329" sldId="419"/>
            <ac:cxnSpMk id="73" creationId="{60689B12-229E-4695-9BA9-5C02EA2A7B24}"/>
          </ac:cxnSpMkLst>
        </pc:cxnChg>
        <pc:cxnChg chg="del">
          <ac:chgData name="Kulinich Bohdan" userId="48e65c9f34e137d0" providerId="LiveId" clId="{245AEF42-97BD-41C5-B9FA-0C46957E84A0}" dt="2020-06-19T03:33:39.647" v="5225" actId="478"/>
          <ac:cxnSpMkLst>
            <pc:docMk/>
            <pc:sldMk cId="1606779329" sldId="419"/>
            <ac:cxnSpMk id="74" creationId="{2EBB5EC0-2365-49DC-A592-CD3BE5AC1145}"/>
          </ac:cxnSpMkLst>
        </pc:cxnChg>
        <pc:cxnChg chg="del">
          <ac:chgData name="Kulinich Bohdan" userId="48e65c9f34e137d0" providerId="LiveId" clId="{245AEF42-97BD-41C5-B9FA-0C46957E84A0}" dt="2020-06-19T03:33:39.647" v="5225" actId="478"/>
          <ac:cxnSpMkLst>
            <pc:docMk/>
            <pc:sldMk cId="1606779329" sldId="419"/>
            <ac:cxnSpMk id="75" creationId="{895AE6D9-53EF-4226-9881-AA07F9398764}"/>
          </ac:cxnSpMkLst>
        </pc:cxnChg>
        <pc:cxnChg chg="del">
          <ac:chgData name="Kulinich Bohdan" userId="48e65c9f34e137d0" providerId="LiveId" clId="{245AEF42-97BD-41C5-B9FA-0C46957E84A0}" dt="2020-06-19T03:33:39.647" v="5225" actId="478"/>
          <ac:cxnSpMkLst>
            <pc:docMk/>
            <pc:sldMk cId="1606779329" sldId="419"/>
            <ac:cxnSpMk id="86" creationId="{09B495CC-2F36-46E4-9806-4A711BB9D194}"/>
          </ac:cxnSpMkLst>
        </pc:cxnChg>
        <pc:cxnChg chg="del">
          <ac:chgData name="Kulinich Bohdan" userId="48e65c9f34e137d0" providerId="LiveId" clId="{245AEF42-97BD-41C5-B9FA-0C46957E84A0}" dt="2020-06-19T03:33:39.647" v="5225" actId="478"/>
          <ac:cxnSpMkLst>
            <pc:docMk/>
            <pc:sldMk cId="1606779329" sldId="419"/>
            <ac:cxnSpMk id="87" creationId="{5243182E-958E-46F2-9763-417B8276D2EB}"/>
          </ac:cxnSpMkLst>
        </pc:cxnChg>
      </pc:sldChg>
      <pc:sldChg chg="addSp delSp modSp add mod modTransition modAnim">
        <pc:chgData name="Kulinich Bohdan" userId="48e65c9f34e137d0" providerId="LiveId" clId="{245AEF42-97BD-41C5-B9FA-0C46957E84A0}" dt="2020-06-20T11:54:17.073" v="7852" actId="20577"/>
        <pc:sldMkLst>
          <pc:docMk/>
          <pc:sldMk cId="1451774281" sldId="420"/>
        </pc:sldMkLst>
        <pc:spChg chg="mod">
          <ac:chgData name="Kulinich Bohdan" userId="48e65c9f34e137d0" providerId="LiveId" clId="{245AEF42-97BD-41C5-B9FA-0C46957E84A0}" dt="2020-06-18T17:02:26.839" v="4425"/>
          <ac:spMkLst>
            <pc:docMk/>
            <pc:sldMk cId="1451774281" sldId="420"/>
            <ac:spMk id="4" creationId="{00000000-0000-0000-0000-000000000000}"/>
          </ac:spMkLst>
        </pc:spChg>
        <pc:spChg chg="del">
          <ac:chgData name="Kulinich Bohdan" userId="48e65c9f34e137d0" providerId="LiveId" clId="{245AEF42-97BD-41C5-B9FA-0C46957E84A0}" dt="2020-06-18T16:48:53.543" v="4060" actId="478"/>
          <ac:spMkLst>
            <pc:docMk/>
            <pc:sldMk cId="1451774281" sldId="420"/>
            <ac:spMk id="13" creationId="{466193BE-20F1-422E-8112-516516F250CF}"/>
          </ac:spMkLst>
        </pc:spChg>
        <pc:spChg chg="add mod">
          <ac:chgData name="Kulinich Bohdan" userId="48e65c9f34e137d0" providerId="LiveId" clId="{245AEF42-97BD-41C5-B9FA-0C46957E84A0}" dt="2020-06-18T16:52:20.615" v="4173" actId="14100"/>
          <ac:spMkLst>
            <pc:docMk/>
            <pc:sldMk cId="1451774281" sldId="420"/>
            <ac:spMk id="21" creationId="{680CCA6A-9125-49B4-AD4A-3E381DF52C26}"/>
          </ac:spMkLst>
        </pc:spChg>
        <pc:spChg chg="add mod">
          <ac:chgData name="Kulinich Bohdan" userId="48e65c9f34e137d0" providerId="LiveId" clId="{245AEF42-97BD-41C5-B9FA-0C46957E84A0}" dt="2020-06-18T16:53:34.801" v="4188" actId="1076"/>
          <ac:spMkLst>
            <pc:docMk/>
            <pc:sldMk cId="1451774281" sldId="420"/>
            <ac:spMk id="22" creationId="{302BC93B-283F-44E7-89F9-7DC6B033F5A8}"/>
          </ac:spMkLst>
        </pc:spChg>
        <pc:spChg chg="add mod">
          <ac:chgData name="Kulinich Bohdan" userId="48e65c9f34e137d0" providerId="LiveId" clId="{245AEF42-97BD-41C5-B9FA-0C46957E84A0}" dt="2020-06-18T16:53:34.801" v="4188" actId="1076"/>
          <ac:spMkLst>
            <pc:docMk/>
            <pc:sldMk cId="1451774281" sldId="420"/>
            <ac:spMk id="27" creationId="{F458E6AC-6BEE-4F42-AFB0-E6FFC101F668}"/>
          </ac:spMkLst>
        </pc:spChg>
        <pc:spChg chg="add mod">
          <ac:chgData name="Kulinich Bohdan" userId="48e65c9f34e137d0" providerId="LiveId" clId="{245AEF42-97BD-41C5-B9FA-0C46957E84A0}" dt="2020-06-18T16:53:49.094" v="4194" actId="20577"/>
          <ac:spMkLst>
            <pc:docMk/>
            <pc:sldMk cId="1451774281" sldId="420"/>
            <ac:spMk id="28" creationId="{FDB47543-4F94-4977-849B-AE298A38F0EC}"/>
          </ac:spMkLst>
        </pc:spChg>
        <pc:spChg chg="add mod">
          <ac:chgData name="Kulinich Bohdan" userId="48e65c9f34e137d0" providerId="LiveId" clId="{245AEF42-97BD-41C5-B9FA-0C46957E84A0}" dt="2020-06-18T16:53:27.209" v="4186" actId="1076"/>
          <ac:spMkLst>
            <pc:docMk/>
            <pc:sldMk cId="1451774281" sldId="420"/>
            <ac:spMk id="29" creationId="{01EC7ECF-8D8E-4063-9B94-141950CC2CA9}"/>
          </ac:spMkLst>
        </pc:spChg>
        <pc:spChg chg="add mod">
          <ac:chgData name="Kulinich Bohdan" userId="48e65c9f34e137d0" providerId="LiveId" clId="{245AEF42-97BD-41C5-B9FA-0C46957E84A0}" dt="2020-06-18T16:53:29.208" v="4187" actId="20577"/>
          <ac:spMkLst>
            <pc:docMk/>
            <pc:sldMk cId="1451774281" sldId="420"/>
            <ac:spMk id="33" creationId="{6AC699F3-8CA7-4C54-A7EA-8C3EA7A5EC46}"/>
          </ac:spMkLst>
        </pc:spChg>
        <pc:spChg chg="add mod">
          <ac:chgData name="Kulinich Bohdan" userId="48e65c9f34e137d0" providerId="LiveId" clId="{245AEF42-97BD-41C5-B9FA-0C46957E84A0}" dt="2020-06-18T16:56:52.192" v="4303" actId="20577"/>
          <ac:spMkLst>
            <pc:docMk/>
            <pc:sldMk cId="1451774281" sldId="420"/>
            <ac:spMk id="35" creationId="{2C2C61FE-0E3C-4D97-9551-E0E3F464F698}"/>
          </ac:spMkLst>
        </pc:spChg>
        <pc:spChg chg="add mod">
          <ac:chgData name="Kulinich Bohdan" userId="48e65c9f34e137d0" providerId="LiveId" clId="{245AEF42-97BD-41C5-B9FA-0C46957E84A0}" dt="2020-06-20T07:14:49.428" v="6438" actId="207"/>
          <ac:spMkLst>
            <pc:docMk/>
            <pc:sldMk cId="1451774281" sldId="420"/>
            <ac:spMk id="38" creationId="{B32F8F45-770E-4585-B44B-39EFD331B8E0}"/>
          </ac:spMkLst>
        </pc:spChg>
        <pc:spChg chg="add mod">
          <ac:chgData name="Kulinich Bohdan" userId="48e65c9f34e137d0" providerId="LiveId" clId="{245AEF42-97BD-41C5-B9FA-0C46957E84A0}" dt="2020-06-19T02:32:26.745" v="4547" actId="1076"/>
          <ac:spMkLst>
            <pc:docMk/>
            <pc:sldMk cId="1451774281" sldId="420"/>
            <ac:spMk id="40" creationId="{FB82782D-1BA1-4620-85FA-70B6614BA86C}"/>
          </ac:spMkLst>
        </pc:spChg>
        <pc:spChg chg="add mod">
          <ac:chgData name="Kulinich Bohdan" userId="48e65c9f34e137d0" providerId="LiveId" clId="{245AEF42-97BD-41C5-B9FA-0C46957E84A0}" dt="2020-06-19T02:42:53.108" v="4579" actId="20577"/>
          <ac:spMkLst>
            <pc:docMk/>
            <pc:sldMk cId="1451774281" sldId="420"/>
            <ac:spMk id="42" creationId="{3C89B886-2A6E-42DB-BC5F-ABDBAFEE9CE0}"/>
          </ac:spMkLst>
        </pc:spChg>
        <pc:spChg chg="add mod">
          <ac:chgData name="Kulinich Bohdan" userId="48e65c9f34e137d0" providerId="LiveId" clId="{245AEF42-97BD-41C5-B9FA-0C46957E84A0}" dt="2020-06-20T11:54:17.073" v="7852" actId="20577"/>
          <ac:spMkLst>
            <pc:docMk/>
            <pc:sldMk cId="1451774281" sldId="420"/>
            <ac:spMk id="43" creationId="{557C3F73-A983-4946-A4C9-E03E04072F4D}"/>
          </ac:spMkLst>
        </pc:spChg>
        <pc:picChg chg="del">
          <ac:chgData name="Kulinich Bohdan" userId="48e65c9f34e137d0" providerId="LiveId" clId="{245AEF42-97BD-41C5-B9FA-0C46957E84A0}" dt="2020-06-18T16:48:54.231" v="4061" actId="478"/>
          <ac:picMkLst>
            <pc:docMk/>
            <pc:sldMk cId="1451774281" sldId="420"/>
            <ac:picMk id="12" creationId="{23BFBEB5-21FB-4ABF-92E8-83B57862D18B}"/>
          </ac:picMkLst>
        </pc:picChg>
        <pc:picChg chg="add mod">
          <ac:chgData name="Kulinich Bohdan" userId="48e65c9f34e137d0" providerId="LiveId" clId="{245AEF42-97BD-41C5-B9FA-0C46957E84A0}" dt="2020-06-19T02:42:34.622" v="4568"/>
          <ac:picMkLst>
            <pc:docMk/>
            <pc:sldMk cId="1451774281" sldId="420"/>
            <ac:picMk id="41" creationId="{80EF49E6-AEB0-48DF-A4FC-376CB34264D0}"/>
          </ac:picMkLst>
        </pc:picChg>
        <pc:picChg chg="add mod">
          <ac:chgData name="Kulinich Bohdan" userId="48e65c9f34e137d0" providerId="LiveId" clId="{245AEF42-97BD-41C5-B9FA-0C46957E84A0}" dt="2020-06-20T07:14:45.179" v="6437"/>
          <ac:picMkLst>
            <pc:docMk/>
            <pc:sldMk cId="1451774281" sldId="420"/>
            <ac:picMk id="44" creationId="{58DBBDC3-7E23-4B6E-B221-14BF97C1F146}"/>
          </ac:picMkLst>
        </pc:picChg>
      </pc:sldChg>
      <pc:sldChg chg="addSp delSp modSp add mod delAnim modAnim">
        <pc:chgData name="Kulinich Bohdan" userId="48e65c9f34e137d0" providerId="LiveId" clId="{245AEF42-97BD-41C5-B9FA-0C46957E84A0}" dt="2020-06-20T12:23:09.944" v="8770"/>
        <pc:sldMkLst>
          <pc:docMk/>
          <pc:sldMk cId="2329616995" sldId="421"/>
        </pc:sldMkLst>
        <pc:spChg chg="mod">
          <ac:chgData name="Kulinich Bohdan" userId="48e65c9f34e137d0" providerId="LiveId" clId="{245AEF42-97BD-41C5-B9FA-0C46957E84A0}" dt="2020-06-19T02:52:43.898" v="4602" actId="20577"/>
          <ac:spMkLst>
            <pc:docMk/>
            <pc:sldMk cId="2329616995" sldId="421"/>
            <ac:spMk id="4" creationId="{00000000-0000-0000-0000-000000000000}"/>
          </ac:spMkLst>
        </pc:spChg>
        <pc:spChg chg="add mod">
          <ac:chgData name="Kulinich Bohdan" userId="48e65c9f34e137d0" providerId="LiveId" clId="{245AEF42-97BD-41C5-B9FA-0C46957E84A0}" dt="2020-06-19T03:22:50.085" v="5027" actId="1076"/>
          <ac:spMkLst>
            <pc:docMk/>
            <pc:sldMk cId="2329616995" sldId="421"/>
            <ac:spMk id="11" creationId="{5F8344CC-561E-40C2-9074-2F9A48576F9D}"/>
          </ac:spMkLst>
        </pc:spChg>
        <pc:spChg chg="add mod">
          <ac:chgData name="Kulinich Bohdan" userId="48e65c9f34e137d0" providerId="LiveId" clId="{245AEF42-97BD-41C5-B9FA-0C46957E84A0}" dt="2020-06-19T03:22:50.085" v="5027" actId="1076"/>
          <ac:spMkLst>
            <pc:docMk/>
            <pc:sldMk cId="2329616995" sldId="421"/>
            <ac:spMk id="12" creationId="{D13826C9-8EF1-485C-80E7-5F44D1B7908D}"/>
          </ac:spMkLst>
        </pc:spChg>
        <pc:spChg chg="add mod">
          <ac:chgData name="Kulinich Bohdan" userId="48e65c9f34e137d0" providerId="LiveId" clId="{245AEF42-97BD-41C5-B9FA-0C46957E84A0}" dt="2020-06-19T03:22:50.085" v="5027" actId="1076"/>
          <ac:spMkLst>
            <pc:docMk/>
            <pc:sldMk cId="2329616995" sldId="421"/>
            <ac:spMk id="14" creationId="{DBA43BA7-C5CF-49ED-919F-F679BEB053A1}"/>
          </ac:spMkLst>
        </pc:spChg>
        <pc:spChg chg="add mod">
          <ac:chgData name="Kulinich Bohdan" userId="48e65c9f34e137d0" providerId="LiveId" clId="{245AEF42-97BD-41C5-B9FA-0C46957E84A0}" dt="2020-06-19T03:22:50.085" v="5027" actId="1076"/>
          <ac:spMkLst>
            <pc:docMk/>
            <pc:sldMk cId="2329616995" sldId="421"/>
            <ac:spMk id="15" creationId="{FB451C30-F878-4357-9FE7-5411AF25B709}"/>
          </ac:spMkLst>
        </pc:spChg>
        <pc:spChg chg="add mod">
          <ac:chgData name="Kulinich Bohdan" userId="48e65c9f34e137d0" providerId="LiveId" clId="{245AEF42-97BD-41C5-B9FA-0C46957E84A0}" dt="2020-06-20T07:13:51.102" v="6430" actId="207"/>
          <ac:spMkLst>
            <pc:docMk/>
            <pc:sldMk cId="2329616995" sldId="421"/>
            <ac:spMk id="16" creationId="{8494DD59-CB3D-4974-A501-FD48E8C7CEE7}"/>
          </ac:spMkLst>
        </pc:spChg>
        <pc:spChg chg="add mod">
          <ac:chgData name="Kulinich Bohdan" userId="48e65c9f34e137d0" providerId="LiveId" clId="{245AEF42-97BD-41C5-B9FA-0C46957E84A0}" dt="2020-06-19T03:22:50.085" v="5027" actId="1076"/>
          <ac:spMkLst>
            <pc:docMk/>
            <pc:sldMk cId="2329616995" sldId="421"/>
            <ac:spMk id="17" creationId="{1A008E1D-C257-44EB-ACF8-7329A1856240}"/>
          </ac:spMkLst>
        </pc:spChg>
        <pc:spChg chg="del">
          <ac:chgData name="Kulinich Bohdan" userId="48e65c9f34e137d0" providerId="LiveId" clId="{245AEF42-97BD-41C5-B9FA-0C46957E84A0}" dt="2020-06-19T02:52:48.130" v="4603" actId="478"/>
          <ac:spMkLst>
            <pc:docMk/>
            <pc:sldMk cId="2329616995" sldId="421"/>
            <ac:spMk id="17" creationId="{4B077C11-8107-4EAE-920B-E095D564F7E1}"/>
          </ac:spMkLst>
        </pc:spChg>
        <pc:spChg chg="del">
          <ac:chgData name="Kulinich Bohdan" userId="48e65c9f34e137d0" providerId="LiveId" clId="{245AEF42-97BD-41C5-B9FA-0C46957E84A0}" dt="2020-06-19T02:52:48.130" v="4603" actId="478"/>
          <ac:spMkLst>
            <pc:docMk/>
            <pc:sldMk cId="2329616995" sldId="421"/>
            <ac:spMk id="19" creationId="{FBA6CF54-18D9-4F45-B073-37EDEC49EE0F}"/>
          </ac:spMkLst>
        </pc:spChg>
        <pc:spChg chg="del">
          <ac:chgData name="Kulinich Bohdan" userId="48e65c9f34e137d0" providerId="LiveId" clId="{245AEF42-97BD-41C5-B9FA-0C46957E84A0}" dt="2020-06-19T02:52:48.130" v="4603" actId="478"/>
          <ac:spMkLst>
            <pc:docMk/>
            <pc:sldMk cId="2329616995" sldId="421"/>
            <ac:spMk id="20" creationId="{ED95DF5F-5EBD-4217-AA78-92D5BD71854E}"/>
          </ac:spMkLst>
        </pc:spChg>
        <pc:spChg chg="del">
          <ac:chgData name="Kulinich Bohdan" userId="48e65c9f34e137d0" providerId="LiveId" clId="{245AEF42-97BD-41C5-B9FA-0C46957E84A0}" dt="2020-06-19T02:52:48.130" v="4603" actId="478"/>
          <ac:spMkLst>
            <pc:docMk/>
            <pc:sldMk cId="2329616995" sldId="421"/>
            <ac:spMk id="21" creationId="{25CC1C44-0CC6-4C6A-B5C8-C63FFBB1544E}"/>
          </ac:spMkLst>
        </pc:spChg>
        <pc:spChg chg="add mod">
          <ac:chgData name="Kulinich Bohdan" userId="48e65c9f34e137d0" providerId="LiveId" clId="{245AEF42-97BD-41C5-B9FA-0C46957E84A0}" dt="2020-06-19T03:22:50.085" v="5027" actId="1076"/>
          <ac:spMkLst>
            <pc:docMk/>
            <pc:sldMk cId="2329616995" sldId="421"/>
            <ac:spMk id="22" creationId="{4BBDF7E6-C203-492E-BFF6-97BB2727CB5A}"/>
          </ac:spMkLst>
        </pc:spChg>
        <pc:spChg chg="del">
          <ac:chgData name="Kulinich Bohdan" userId="48e65c9f34e137d0" providerId="LiveId" clId="{245AEF42-97BD-41C5-B9FA-0C46957E84A0}" dt="2020-06-19T02:52:48.130" v="4603" actId="478"/>
          <ac:spMkLst>
            <pc:docMk/>
            <pc:sldMk cId="2329616995" sldId="421"/>
            <ac:spMk id="22" creationId="{EFD7A70D-1F77-420B-80E0-74F2D35342C6}"/>
          </ac:spMkLst>
        </pc:spChg>
        <pc:spChg chg="add mod">
          <ac:chgData name="Kulinich Bohdan" userId="48e65c9f34e137d0" providerId="LiveId" clId="{245AEF42-97BD-41C5-B9FA-0C46957E84A0}" dt="2020-06-19T03:22:50.085" v="5027" actId="1076"/>
          <ac:spMkLst>
            <pc:docMk/>
            <pc:sldMk cId="2329616995" sldId="421"/>
            <ac:spMk id="23" creationId="{79092E05-BABC-4EBC-8572-A725DDD6FBA8}"/>
          </ac:spMkLst>
        </pc:spChg>
        <pc:spChg chg="del">
          <ac:chgData name="Kulinich Bohdan" userId="48e65c9f34e137d0" providerId="LiveId" clId="{245AEF42-97BD-41C5-B9FA-0C46957E84A0}" dt="2020-06-19T02:52:48.130" v="4603" actId="478"/>
          <ac:spMkLst>
            <pc:docMk/>
            <pc:sldMk cId="2329616995" sldId="421"/>
            <ac:spMk id="23" creationId="{B1471EFD-0CEC-4C02-8D8D-454075EDB3FD}"/>
          </ac:spMkLst>
        </pc:spChg>
        <pc:spChg chg="add mod">
          <ac:chgData name="Kulinich Bohdan" userId="48e65c9f34e137d0" providerId="LiveId" clId="{245AEF42-97BD-41C5-B9FA-0C46957E84A0}" dt="2020-06-19T02:54:59.817" v="4615" actId="1076"/>
          <ac:spMkLst>
            <pc:docMk/>
            <pc:sldMk cId="2329616995" sldId="421"/>
            <ac:spMk id="25" creationId="{256BA114-3BC2-4EE3-96EE-01FCE5D59612}"/>
          </ac:spMkLst>
        </pc:spChg>
        <pc:spChg chg="add mod">
          <ac:chgData name="Kulinich Bohdan" userId="48e65c9f34e137d0" providerId="LiveId" clId="{245AEF42-97BD-41C5-B9FA-0C46957E84A0}" dt="2020-06-19T02:55:08.967" v="4617" actId="1076"/>
          <ac:spMkLst>
            <pc:docMk/>
            <pc:sldMk cId="2329616995" sldId="421"/>
            <ac:spMk id="26" creationId="{AE4B8FD0-304F-4C09-B83A-EF803BE3EEC4}"/>
          </ac:spMkLst>
        </pc:spChg>
        <pc:spChg chg="del">
          <ac:chgData name="Kulinich Bohdan" userId="48e65c9f34e137d0" providerId="LiveId" clId="{245AEF42-97BD-41C5-B9FA-0C46957E84A0}" dt="2020-06-19T02:52:48.130" v="4603" actId="478"/>
          <ac:spMkLst>
            <pc:docMk/>
            <pc:sldMk cId="2329616995" sldId="421"/>
            <ac:spMk id="27" creationId="{9E249CF3-BCB7-4CEF-8196-7A5AEEF4CF98}"/>
          </ac:spMkLst>
        </pc:spChg>
        <pc:spChg chg="del">
          <ac:chgData name="Kulinich Bohdan" userId="48e65c9f34e137d0" providerId="LiveId" clId="{245AEF42-97BD-41C5-B9FA-0C46957E84A0}" dt="2020-06-19T02:52:53.232" v="4606" actId="478"/>
          <ac:spMkLst>
            <pc:docMk/>
            <pc:sldMk cId="2329616995" sldId="421"/>
            <ac:spMk id="29" creationId="{871F2421-509D-4FA2-8342-B7940EC261ED}"/>
          </ac:spMkLst>
        </pc:spChg>
        <pc:spChg chg="del">
          <ac:chgData name="Kulinich Bohdan" userId="48e65c9f34e137d0" providerId="LiveId" clId="{245AEF42-97BD-41C5-B9FA-0C46957E84A0}" dt="2020-06-19T02:52:53.232" v="4606" actId="478"/>
          <ac:spMkLst>
            <pc:docMk/>
            <pc:sldMk cId="2329616995" sldId="421"/>
            <ac:spMk id="30" creationId="{091A7590-0CE8-43BC-8A74-3A6E88AA46B8}"/>
          </ac:spMkLst>
        </pc:spChg>
        <pc:spChg chg="add mod">
          <ac:chgData name="Kulinich Bohdan" userId="48e65c9f34e137d0" providerId="LiveId" clId="{245AEF42-97BD-41C5-B9FA-0C46957E84A0}" dt="2020-06-19T02:55:51.978" v="4691" actId="14100"/>
          <ac:spMkLst>
            <pc:docMk/>
            <pc:sldMk cId="2329616995" sldId="421"/>
            <ac:spMk id="31" creationId="{8AE8E760-9477-45DE-ADE3-5CDBF2F38C1B}"/>
          </ac:spMkLst>
        </pc:spChg>
        <pc:spChg chg="add mod">
          <ac:chgData name="Kulinich Bohdan" userId="48e65c9f34e137d0" providerId="LiveId" clId="{245AEF42-97BD-41C5-B9FA-0C46957E84A0}" dt="2020-06-19T03:16:19.538" v="4914" actId="207"/>
          <ac:spMkLst>
            <pc:docMk/>
            <pc:sldMk cId="2329616995" sldId="421"/>
            <ac:spMk id="32" creationId="{900DAC8A-88E8-4C05-BD6D-B8E5BC8830F9}"/>
          </ac:spMkLst>
        </pc:spChg>
        <pc:spChg chg="del">
          <ac:chgData name="Kulinich Bohdan" userId="48e65c9f34e137d0" providerId="LiveId" clId="{245AEF42-97BD-41C5-B9FA-0C46957E84A0}" dt="2020-06-19T02:52:49.780" v="4604" actId="478"/>
          <ac:spMkLst>
            <pc:docMk/>
            <pc:sldMk cId="2329616995" sldId="421"/>
            <ac:spMk id="34" creationId="{20D70061-1AE6-48D9-A166-D421A4A612B8}"/>
          </ac:spMkLst>
        </pc:spChg>
        <pc:spChg chg="del">
          <ac:chgData name="Kulinich Bohdan" userId="48e65c9f34e137d0" providerId="LiveId" clId="{245AEF42-97BD-41C5-B9FA-0C46957E84A0}" dt="2020-06-19T02:52:49.780" v="4604" actId="478"/>
          <ac:spMkLst>
            <pc:docMk/>
            <pc:sldMk cId="2329616995" sldId="421"/>
            <ac:spMk id="35" creationId="{3332FBF8-15DD-47D1-A906-D050A861C9EB}"/>
          </ac:spMkLst>
        </pc:spChg>
        <pc:spChg chg="del">
          <ac:chgData name="Kulinich Bohdan" userId="48e65c9f34e137d0" providerId="LiveId" clId="{245AEF42-97BD-41C5-B9FA-0C46957E84A0}" dt="2020-06-19T02:52:51.487" v="4605" actId="478"/>
          <ac:spMkLst>
            <pc:docMk/>
            <pc:sldMk cId="2329616995" sldId="421"/>
            <ac:spMk id="37" creationId="{B6BC2704-F31F-4A81-BB57-38380F344A63}"/>
          </ac:spMkLst>
        </pc:spChg>
        <pc:spChg chg="del">
          <ac:chgData name="Kulinich Bohdan" userId="48e65c9f34e137d0" providerId="LiveId" clId="{245AEF42-97BD-41C5-B9FA-0C46957E84A0}" dt="2020-06-19T02:52:49.780" v="4604" actId="478"/>
          <ac:spMkLst>
            <pc:docMk/>
            <pc:sldMk cId="2329616995" sldId="421"/>
            <ac:spMk id="38" creationId="{ABCD1928-0AB5-43C9-96ED-682073E99262}"/>
          </ac:spMkLst>
        </pc:spChg>
        <pc:spChg chg="del">
          <ac:chgData name="Kulinich Bohdan" userId="48e65c9f34e137d0" providerId="LiveId" clId="{245AEF42-97BD-41C5-B9FA-0C46957E84A0}" dt="2020-06-19T02:52:49.780" v="4604" actId="478"/>
          <ac:spMkLst>
            <pc:docMk/>
            <pc:sldMk cId="2329616995" sldId="421"/>
            <ac:spMk id="40" creationId="{79611FC7-D1D6-407A-82F5-4E9E9127EC6A}"/>
          </ac:spMkLst>
        </pc:spChg>
        <pc:picChg chg="add mod">
          <ac:chgData name="Kulinich Bohdan" userId="48e65c9f34e137d0" providerId="LiveId" clId="{245AEF42-97BD-41C5-B9FA-0C46957E84A0}" dt="2020-06-19T03:22:50.085" v="5027" actId="1076"/>
          <ac:picMkLst>
            <pc:docMk/>
            <pc:sldMk cId="2329616995" sldId="421"/>
            <ac:picMk id="6" creationId="{8740BAC1-4FF3-4C33-B0B1-7199234670A3}"/>
          </ac:picMkLst>
        </pc:picChg>
        <pc:picChg chg="add mod ord">
          <ac:chgData name="Kulinich Bohdan" userId="48e65c9f34e137d0" providerId="LiveId" clId="{245AEF42-97BD-41C5-B9FA-0C46957E84A0}" dt="2020-06-19T03:22:50.085" v="5027" actId="1076"/>
          <ac:picMkLst>
            <pc:docMk/>
            <pc:sldMk cId="2329616995" sldId="421"/>
            <ac:picMk id="7" creationId="{4AFFCDEF-6939-4D02-9D25-C09346D333F2}"/>
          </ac:picMkLst>
        </pc:picChg>
        <pc:picChg chg="add mod ord">
          <ac:chgData name="Kulinich Bohdan" userId="48e65c9f34e137d0" providerId="LiveId" clId="{245AEF42-97BD-41C5-B9FA-0C46957E84A0}" dt="2020-06-19T03:22:50.085" v="5027" actId="1076"/>
          <ac:picMkLst>
            <pc:docMk/>
            <pc:sldMk cId="2329616995" sldId="421"/>
            <ac:picMk id="8" creationId="{820347D1-766E-45DD-899B-E52316E06272}"/>
          </ac:picMkLst>
        </pc:picChg>
        <pc:picChg chg="del">
          <ac:chgData name="Kulinich Bohdan" userId="48e65c9f34e137d0" providerId="LiveId" clId="{245AEF42-97BD-41C5-B9FA-0C46957E84A0}" dt="2020-06-19T02:52:53.232" v="4606" actId="478"/>
          <ac:picMkLst>
            <pc:docMk/>
            <pc:sldMk cId="2329616995" sldId="421"/>
            <ac:picMk id="8" creationId="{AB8247F3-C8B9-467E-9DEA-4299BDE0AD8E}"/>
          </ac:picMkLst>
        </pc:picChg>
        <pc:picChg chg="add mod">
          <ac:chgData name="Kulinich Bohdan" userId="48e65c9f34e137d0" providerId="LiveId" clId="{245AEF42-97BD-41C5-B9FA-0C46957E84A0}" dt="2020-06-19T02:55:18.910" v="4618"/>
          <ac:picMkLst>
            <pc:docMk/>
            <pc:sldMk cId="2329616995" sldId="421"/>
            <ac:picMk id="28" creationId="{F4C2BEDB-074B-4D8F-A20E-CA8F5F2DCBD9}"/>
          </ac:picMkLst>
        </pc:picChg>
        <pc:picChg chg="del">
          <ac:chgData name="Kulinich Bohdan" userId="48e65c9f34e137d0" providerId="LiveId" clId="{245AEF42-97BD-41C5-B9FA-0C46957E84A0}" dt="2020-06-19T02:52:49.780" v="4604" actId="478"/>
          <ac:picMkLst>
            <pc:docMk/>
            <pc:sldMk cId="2329616995" sldId="421"/>
            <ac:picMk id="36" creationId="{F23658CA-0F52-40EC-B8A7-D9C1A794C1CA}"/>
          </ac:picMkLst>
        </pc:picChg>
        <pc:picChg chg="del">
          <ac:chgData name="Kulinich Bohdan" userId="48e65c9f34e137d0" providerId="LiveId" clId="{245AEF42-97BD-41C5-B9FA-0C46957E84A0}" dt="2020-06-19T02:52:49.780" v="4604" actId="478"/>
          <ac:picMkLst>
            <pc:docMk/>
            <pc:sldMk cId="2329616995" sldId="421"/>
            <ac:picMk id="39" creationId="{228D2353-B20D-4619-A156-5031545C6C00}"/>
          </ac:picMkLst>
        </pc:picChg>
        <pc:picChg chg="del">
          <ac:chgData name="Kulinich Bohdan" userId="48e65c9f34e137d0" providerId="LiveId" clId="{245AEF42-97BD-41C5-B9FA-0C46957E84A0}" dt="2020-06-19T02:52:49.780" v="4604" actId="478"/>
          <ac:picMkLst>
            <pc:docMk/>
            <pc:sldMk cId="2329616995" sldId="421"/>
            <ac:picMk id="41" creationId="{992033A4-61FE-4B26-8483-1AF6C75A0F36}"/>
          </ac:picMkLst>
        </pc:picChg>
        <pc:cxnChg chg="add mod">
          <ac:chgData name="Kulinich Bohdan" userId="48e65c9f34e137d0" providerId="LiveId" clId="{245AEF42-97BD-41C5-B9FA-0C46957E84A0}" dt="2020-06-19T03:22:50.085" v="5027" actId="1076"/>
          <ac:cxnSpMkLst>
            <pc:docMk/>
            <pc:sldMk cId="2329616995" sldId="421"/>
            <ac:cxnSpMk id="10" creationId="{6AAFD779-34BB-4A8E-BEAD-33281E1273A0}"/>
          </ac:cxnSpMkLst>
        </pc:cxnChg>
        <pc:cxnChg chg="del">
          <ac:chgData name="Kulinich Bohdan" userId="48e65c9f34e137d0" providerId="LiveId" clId="{245AEF42-97BD-41C5-B9FA-0C46957E84A0}" dt="2020-06-19T02:52:48.130" v="4603" actId="478"/>
          <ac:cxnSpMkLst>
            <pc:docMk/>
            <pc:sldMk cId="2329616995" sldId="421"/>
            <ac:cxnSpMk id="13" creationId="{B7551B5F-2F76-4CAA-ACC2-D4DED94D6E76}"/>
          </ac:cxnSpMkLst>
        </pc:cxnChg>
        <pc:cxnChg chg="add mod ord">
          <ac:chgData name="Kulinich Bohdan" userId="48e65c9f34e137d0" providerId="LiveId" clId="{245AEF42-97BD-41C5-B9FA-0C46957E84A0}" dt="2020-06-19T03:22:50.085" v="5027" actId="1076"/>
          <ac:cxnSpMkLst>
            <pc:docMk/>
            <pc:sldMk cId="2329616995" sldId="421"/>
            <ac:cxnSpMk id="13" creationId="{C9188E1F-E018-48F9-A6D4-50EFCF23098D}"/>
          </ac:cxnSpMkLst>
        </pc:cxnChg>
        <pc:cxnChg chg="add mod">
          <ac:chgData name="Kulinich Bohdan" userId="48e65c9f34e137d0" providerId="LiveId" clId="{245AEF42-97BD-41C5-B9FA-0C46957E84A0}" dt="2020-06-19T02:54:30.068" v="4608" actId="14100"/>
          <ac:cxnSpMkLst>
            <pc:docMk/>
            <pc:sldMk cId="2329616995" sldId="421"/>
            <ac:cxnSpMk id="24" creationId="{5A30052B-6909-4E80-A40A-CC9502295B98}"/>
          </ac:cxnSpMkLst>
        </pc:cxnChg>
        <pc:cxnChg chg="add mod ord">
          <ac:chgData name="Kulinich Bohdan" userId="48e65c9f34e137d0" providerId="LiveId" clId="{245AEF42-97BD-41C5-B9FA-0C46957E84A0}" dt="2020-06-19T03:22:50.085" v="5027" actId="1076"/>
          <ac:cxnSpMkLst>
            <pc:docMk/>
            <pc:sldMk cId="2329616995" sldId="421"/>
            <ac:cxnSpMk id="29" creationId="{93947067-B887-4562-A647-93204FC03083}"/>
          </ac:cxnSpMkLst>
        </pc:cxnChg>
      </pc:sldChg>
      <pc:sldChg chg="add del">
        <pc:chgData name="Kulinich Bohdan" userId="48e65c9f34e137d0" providerId="LiveId" clId="{245AEF42-97BD-41C5-B9FA-0C46957E84A0}" dt="2020-06-19T02:52:35.907" v="4594"/>
        <pc:sldMkLst>
          <pc:docMk/>
          <pc:sldMk cId="3139306218" sldId="421"/>
        </pc:sldMkLst>
      </pc:sldChg>
      <pc:sldChg chg="addSp delSp modSp add mod modTransition modAnim">
        <pc:chgData name="Kulinich Bohdan" userId="48e65c9f34e137d0" providerId="LiveId" clId="{245AEF42-97BD-41C5-B9FA-0C46957E84A0}" dt="2020-06-23T03:56:11.218" v="8795" actId="207"/>
        <pc:sldMkLst>
          <pc:docMk/>
          <pc:sldMk cId="2695871161" sldId="422"/>
        </pc:sldMkLst>
        <pc:spChg chg="add mod">
          <ac:chgData name="Kulinich Bohdan" userId="48e65c9f34e137d0" providerId="LiveId" clId="{245AEF42-97BD-41C5-B9FA-0C46957E84A0}" dt="2020-06-19T03:24:49.633" v="5045" actId="1076"/>
          <ac:spMkLst>
            <pc:docMk/>
            <pc:sldMk cId="2695871161" sldId="422"/>
            <ac:spMk id="27" creationId="{10ADE20C-5344-40AC-894B-D1EA5D5BA39B}"/>
          </ac:spMkLst>
        </pc:spChg>
        <pc:spChg chg="add mod">
          <ac:chgData name="Kulinich Bohdan" userId="48e65c9f34e137d0" providerId="LiveId" clId="{245AEF42-97BD-41C5-B9FA-0C46957E84A0}" dt="2020-06-19T03:24:55.063" v="5046" actId="20577"/>
          <ac:spMkLst>
            <pc:docMk/>
            <pc:sldMk cId="2695871161" sldId="422"/>
            <ac:spMk id="30" creationId="{B5158F62-76DF-4C42-84D5-B1AF9521B475}"/>
          </ac:spMkLst>
        </pc:spChg>
        <pc:spChg chg="del">
          <ac:chgData name="Kulinich Bohdan" userId="48e65c9f34e137d0" providerId="LiveId" clId="{245AEF42-97BD-41C5-B9FA-0C46957E84A0}" dt="2020-06-19T03:28:18.438" v="5206" actId="478"/>
          <ac:spMkLst>
            <pc:docMk/>
            <pc:sldMk cId="2695871161" sldId="422"/>
            <ac:spMk id="31" creationId="{8AE8E760-9477-45DE-ADE3-5CDBF2F38C1B}"/>
          </ac:spMkLst>
        </pc:spChg>
        <pc:spChg chg="add mod">
          <ac:chgData name="Kulinich Bohdan" userId="48e65c9f34e137d0" providerId="LiveId" clId="{245AEF42-97BD-41C5-B9FA-0C46957E84A0}" dt="2020-06-19T03:25:04.869" v="5049" actId="1076"/>
          <ac:spMkLst>
            <pc:docMk/>
            <pc:sldMk cId="2695871161" sldId="422"/>
            <ac:spMk id="33" creationId="{113D957D-2B7E-41C0-8C04-588166D45EE6}"/>
          </ac:spMkLst>
        </pc:spChg>
        <pc:spChg chg="add mod">
          <ac:chgData name="Kulinich Bohdan" userId="48e65c9f34e137d0" providerId="LiveId" clId="{245AEF42-97BD-41C5-B9FA-0C46957E84A0}" dt="2020-06-19T03:25:07.024" v="5050" actId="20577"/>
          <ac:spMkLst>
            <pc:docMk/>
            <pc:sldMk cId="2695871161" sldId="422"/>
            <ac:spMk id="34" creationId="{EEEFA755-685E-4FDA-A63D-86707A367A23}"/>
          </ac:spMkLst>
        </pc:spChg>
        <pc:spChg chg="add mod">
          <ac:chgData name="Kulinich Bohdan" userId="48e65c9f34e137d0" providerId="LiveId" clId="{245AEF42-97BD-41C5-B9FA-0C46957E84A0}" dt="2020-06-23T03:56:11.218" v="8795" actId="207"/>
          <ac:spMkLst>
            <pc:docMk/>
            <pc:sldMk cId="2695871161" sldId="422"/>
            <ac:spMk id="35" creationId="{5857A386-6790-4F90-995A-08CCA7EC306A}"/>
          </ac:spMkLst>
        </pc:spChg>
        <pc:picChg chg="del">
          <ac:chgData name="Kulinich Bohdan" userId="48e65c9f34e137d0" providerId="LiveId" clId="{245AEF42-97BD-41C5-B9FA-0C46957E84A0}" dt="2020-06-19T03:28:18.438" v="5206" actId="478"/>
          <ac:picMkLst>
            <pc:docMk/>
            <pc:sldMk cId="2695871161" sldId="422"/>
            <ac:picMk id="28" creationId="{F4C2BEDB-074B-4D8F-A20E-CA8F5F2DCBD9}"/>
          </ac:picMkLst>
        </pc:picChg>
        <pc:cxnChg chg="mod">
          <ac:chgData name="Kulinich Bohdan" userId="48e65c9f34e137d0" providerId="LiveId" clId="{245AEF42-97BD-41C5-B9FA-0C46957E84A0}" dt="2020-06-20T06:30:34.218" v="6092" actId="208"/>
          <ac:cxnSpMkLst>
            <pc:docMk/>
            <pc:sldMk cId="2695871161" sldId="422"/>
            <ac:cxnSpMk id="24" creationId="{5A30052B-6909-4E80-A40A-CC9502295B98}"/>
          </ac:cxnSpMkLst>
        </pc:cxnChg>
      </pc:sldChg>
      <pc:sldChg chg="add del">
        <pc:chgData name="Kulinich Bohdan" userId="48e65c9f34e137d0" providerId="LiveId" clId="{245AEF42-97BD-41C5-B9FA-0C46957E84A0}" dt="2020-06-19T05:51:07.382" v="5570" actId="47"/>
        <pc:sldMkLst>
          <pc:docMk/>
          <pc:sldMk cId="1770655435" sldId="423"/>
        </pc:sldMkLst>
      </pc:sldChg>
      <pc:sldChg chg="addSp delSp modSp add mod ord delAnim modAnim">
        <pc:chgData name="Kulinich Bohdan" userId="48e65c9f34e137d0" providerId="LiveId" clId="{245AEF42-97BD-41C5-B9FA-0C46957E84A0}" dt="2020-06-19T16:50:23.474" v="6012"/>
        <pc:sldMkLst>
          <pc:docMk/>
          <pc:sldMk cId="3046331109" sldId="423"/>
        </pc:sldMkLst>
        <pc:spChg chg="mod">
          <ac:chgData name="Kulinich Bohdan" userId="48e65c9f34e137d0" providerId="LiveId" clId="{245AEF42-97BD-41C5-B9FA-0C46957E84A0}" dt="2020-06-19T16:31:53.604" v="5796" actId="1076"/>
          <ac:spMkLst>
            <pc:docMk/>
            <pc:sldMk cId="3046331109" sldId="423"/>
            <ac:spMk id="6" creationId="{4CD1B612-D16C-4F70-8335-78480BFE8EC8}"/>
          </ac:spMkLst>
        </pc:spChg>
        <pc:spChg chg="del">
          <ac:chgData name="Kulinich Bohdan" userId="48e65c9f34e137d0" providerId="LiveId" clId="{245AEF42-97BD-41C5-B9FA-0C46957E84A0}" dt="2020-06-19T16:03:15.217" v="5572" actId="478"/>
          <ac:spMkLst>
            <pc:docMk/>
            <pc:sldMk cId="3046331109" sldId="423"/>
            <ac:spMk id="9" creationId="{6CBE4EA9-3EC4-4647-8459-6CB04DC725B8}"/>
          </ac:spMkLst>
        </pc:spChg>
        <pc:spChg chg="add mod">
          <ac:chgData name="Kulinich Bohdan" userId="48e65c9f34e137d0" providerId="LiveId" clId="{245AEF42-97BD-41C5-B9FA-0C46957E84A0}" dt="2020-06-19T16:22:25.200" v="5670" actId="1076"/>
          <ac:spMkLst>
            <pc:docMk/>
            <pc:sldMk cId="3046331109" sldId="423"/>
            <ac:spMk id="55" creationId="{D5C27AF0-40F8-4F21-AE6C-3E1D9B10F6E4}"/>
          </ac:spMkLst>
        </pc:spChg>
        <pc:spChg chg="add mod">
          <ac:chgData name="Kulinich Bohdan" userId="48e65c9f34e137d0" providerId="LiveId" clId="{245AEF42-97BD-41C5-B9FA-0C46957E84A0}" dt="2020-06-19T16:23:04.444" v="5683" actId="1076"/>
          <ac:spMkLst>
            <pc:docMk/>
            <pc:sldMk cId="3046331109" sldId="423"/>
            <ac:spMk id="56" creationId="{3316E036-2517-4B83-9446-3EB5724446D6}"/>
          </ac:spMkLst>
        </pc:spChg>
        <pc:spChg chg="add mod">
          <ac:chgData name="Kulinich Bohdan" userId="48e65c9f34e137d0" providerId="LiveId" clId="{245AEF42-97BD-41C5-B9FA-0C46957E84A0}" dt="2020-06-19T16:22:29.899" v="5672" actId="1076"/>
          <ac:spMkLst>
            <pc:docMk/>
            <pc:sldMk cId="3046331109" sldId="423"/>
            <ac:spMk id="57" creationId="{84535CCF-40AB-48E5-9E39-77AF5BE42A5D}"/>
          </ac:spMkLst>
        </pc:spChg>
        <pc:spChg chg="add mod">
          <ac:chgData name="Kulinich Bohdan" userId="48e65c9f34e137d0" providerId="LiveId" clId="{245AEF42-97BD-41C5-B9FA-0C46957E84A0}" dt="2020-06-19T16:22:36.859" v="5675" actId="1076"/>
          <ac:spMkLst>
            <pc:docMk/>
            <pc:sldMk cId="3046331109" sldId="423"/>
            <ac:spMk id="58" creationId="{37BC6410-AFC9-45EA-BB12-AC61DF997FA4}"/>
          </ac:spMkLst>
        </pc:spChg>
        <pc:spChg chg="add mod">
          <ac:chgData name="Kulinich Bohdan" userId="48e65c9f34e137d0" providerId="LiveId" clId="{245AEF42-97BD-41C5-B9FA-0C46957E84A0}" dt="2020-06-19T16:22:45.409" v="5678" actId="1076"/>
          <ac:spMkLst>
            <pc:docMk/>
            <pc:sldMk cId="3046331109" sldId="423"/>
            <ac:spMk id="59" creationId="{A8CB77A9-AD6F-4B58-AA95-992128F518E5}"/>
          </ac:spMkLst>
        </pc:spChg>
        <pc:spChg chg="add mod">
          <ac:chgData name="Kulinich Bohdan" userId="48e65c9f34e137d0" providerId="LiveId" clId="{245AEF42-97BD-41C5-B9FA-0C46957E84A0}" dt="2020-06-19T16:22:52.806" v="5681" actId="1076"/>
          <ac:spMkLst>
            <pc:docMk/>
            <pc:sldMk cId="3046331109" sldId="423"/>
            <ac:spMk id="60" creationId="{B156AC43-2BE2-4179-A8D6-98DF291F53BB}"/>
          </ac:spMkLst>
        </pc:spChg>
        <pc:spChg chg="add mod">
          <ac:chgData name="Kulinich Bohdan" userId="48e65c9f34e137d0" providerId="LiveId" clId="{245AEF42-97BD-41C5-B9FA-0C46957E84A0}" dt="2020-06-19T16:23:21.284" v="5688" actId="20577"/>
          <ac:spMkLst>
            <pc:docMk/>
            <pc:sldMk cId="3046331109" sldId="423"/>
            <ac:spMk id="61" creationId="{BA763CA8-723B-40D0-9652-B6B9488B66A3}"/>
          </ac:spMkLst>
        </pc:spChg>
        <pc:spChg chg="add mod">
          <ac:chgData name="Kulinich Bohdan" userId="48e65c9f34e137d0" providerId="LiveId" clId="{245AEF42-97BD-41C5-B9FA-0C46957E84A0}" dt="2020-06-19T16:23:28.374" v="5691" actId="20577"/>
          <ac:spMkLst>
            <pc:docMk/>
            <pc:sldMk cId="3046331109" sldId="423"/>
            <ac:spMk id="62" creationId="{D0AE88BE-FE66-47ED-93CA-BD680288A53D}"/>
          </ac:spMkLst>
        </pc:spChg>
        <pc:spChg chg="add mod">
          <ac:chgData name="Kulinich Bohdan" userId="48e65c9f34e137d0" providerId="LiveId" clId="{245AEF42-97BD-41C5-B9FA-0C46957E84A0}" dt="2020-06-19T16:23:36.039" v="5694" actId="20577"/>
          <ac:spMkLst>
            <pc:docMk/>
            <pc:sldMk cId="3046331109" sldId="423"/>
            <ac:spMk id="63" creationId="{89665D3F-5218-433D-889F-1A3E3A164046}"/>
          </ac:spMkLst>
        </pc:spChg>
        <pc:spChg chg="add mod">
          <ac:chgData name="Kulinich Bohdan" userId="48e65c9f34e137d0" providerId="LiveId" clId="{245AEF42-97BD-41C5-B9FA-0C46957E84A0}" dt="2020-06-19T16:23:42.724" v="5697" actId="20577"/>
          <ac:spMkLst>
            <pc:docMk/>
            <pc:sldMk cId="3046331109" sldId="423"/>
            <ac:spMk id="64" creationId="{8C2E2310-9286-4F49-8016-D686A87558C7}"/>
          </ac:spMkLst>
        </pc:spChg>
        <pc:spChg chg="add mod">
          <ac:chgData name="Kulinich Bohdan" userId="48e65c9f34e137d0" providerId="LiveId" clId="{245AEF42-97BD-41C5-B9FA-0C46957E84A0}" dt="2020-06-19T16:32:51.789" v="5855" actId="20577"/>
          <ac:spMkLst>
            <pc:docMk/>
            <pc:sldMk cId="3046331109" sldId="423"/>
            <ac:spMk id="65" creationId="{ABA347A4-65AA-4258-8688-72D4305BC36D}"/>
          </ac:spMkLst>
        </pc:spChg>
        <pc:spChg chg="add mod">
          <ac:chgData name="Kulinich Bohdan" userId="48e65c9f34e137d0" providerId="LiveId" clId="{245AEF42-97BD-41C5-B9FA-0C46957E84A0}" dt="2020-06-19T16:37:01.509" v="5916" actId="20577"/>
          <ac:spMkLst>
            <pc:docMk/>
            <pc:sldMk cId="3046331109" sldId="423"/>
            <ac:spMk id="66" creationId="{583DE150-25E7-4A4F-990C-18C40ACBFF53}"/>
          </ac:spMkLst>
        </pc:spChg>
        <pc:spChg chg="add mod">
          <ac:chgData name="Kulinich Bohdan" userId="48e65c9f34e137d0" providerId="LiveId" clId="{245AEF42-97BD-41C5-B9FA-0C46957E84A0}" dt="2020-06-19T16:48:30.024" v="6003" actId="14100"/>
          <ac:spMkLst>
            <pc:docMk/>
            <pc:sldMk cId="3046331109" sldId="423"/>
            <ac:spMk id="67" creationId="{08DBB32B-1F1B-4302-9726-FB4D845B68E9}"/>
          </ac:spMkLst>
        </pc:spChg>
        <pc:grpChg chg="add del mod">
          <ac:chgData name="Kulinich Bohdan" userId="48e65c9f34e137d0" providerId="LiveId" clId="{245AEF42-97BD-41C5-B9FA-0C46957E84A0}" dt="2020-06-19T16:06:30.527" v="5631" actId="165"/>
          <ac:grpSpMkLst>
            <pc:docMk/>
            <pc:sldMk cId="3046331109" sldId="423"/>
            <ac:grpSpMk id="34" creationId="{B3A7747F-02C3-4825-BB7C-9092C436685B}"/>
          </ac:grpSpMkLst>
        </pc:grpChg>
        <pc:picChg chg="del">
          <ac:chgData name="Kulinich Bohdan" userId="48e65c9f34e137d0" providerId="LiveId" clId="{245AEF42-97BD-41C5-B9FA-0C46957E84A0}" dt="2020-06-19T16:03:16.017" v="5573" actId="478"/>
          <ac:picMkLst>
            <pc:docMk/>
            <pc:sldMk cId="3046331109" sldId="423"/>
            <ac:picMk id="7" creationId="{AC79E655-C4F8-460F-B4A7-A693C335F4C0}"/>
          </ac:picMkLst>
        </pc:picChg>
        <pc:picChg chg="del">
          <ac:chgData name="Kulinich Bohdan" userId="48e65c9f34e137d0" providerId="LiveId" clId="{245AEF42-97BD-41C5-B9FA-0C46957E84A0}" dt="2020-06-19T16:03:18.037" v="5575" actId="478"/>
          <ac:picMkLst>
            <pc:docMk/>
            <pc:sldMk cId="3046331109" sldId="423"/>
            <ac:picMk id="25" creationId="{822C6C51-A13C-44C3-BC7A-49FAF6C01AE4}"/>
          </ac:picMkLst>
        </pc:picChg>
        <pc:cxnChg chg="add mod topLvl">
          <ac:chgData name="Kulinich Bohdan" userId="48e65c9f34e137d0" providerId="LiveId" clId="{245AEF42-97BD-41C5-B9FA-0C46957E84A0}" dt="2020-06-19T16:21:49.139" v="5667" actId="1076"/>
          <ac:cxnSpMkLst>
            <pc:docMk/>
            <pc:sldMk cId="3046331109" sldId="423"/>
            <ac:cxnSpMk id="10" creationId="{D884A276-91B7-4827-B16C-8522DE4CDAF6}"/>
          </ac:cxnSpMkLst>
        </pc:cxnChg>
        <pc:cxnChg chg="add del mod">
          <ac:chgData name="Kulinich Bohdan" userId="48e65c9f34e137d0" providerId="LiveId" clId="{245AEF42-97BD-41C5-B9FA-0C46957E84A0}" dt="2020-06-19T16:03:59.287" v="5594"/>
          <ac:cxnSpMkLst>
            <pc:docMk/>
            <pc:sldMk cId="3046331109" sldId="423"/>
            <ac:cxnSpMk id="14" creationId="{BF750F07-44C4-4249-8623-13C42A247F29}"/>
          </ac:cxnSpMkLst>
        </pc:cxnChg>
        <pc:cxnChg chg="add mod topLvl">
          <ac:chgData name="Kulinich Bohdan" userId="48e65c9f34e137d0" providerId="LiveId" clId="{245AEF42-97BD-41C5-B9FA-0C46957E84A0}" dt="2020-06-19T16:21:49.139" v="5667" actId="1076"/>
          <ac:cxnSpMkLst>
            <pc:docMk/>
            <pc:sldMk cId="3046331109" sldId="423"/>
            <ac:cxnSpMk id="21" creationId="{D79AC45F-59E2-4086-A5AF-EF22B6B25D09}"/>
          </ac:cxnSpMkLst>
        </pc:cxnChg>
        <pc:cxnChg chg="add mod topLvl">
          <ac:chgData name="Kulinich Bohdan" userId="48e65c9f34e137d0" providerId="LiveId" clId="{245AEF42-97BD-41C5-B9FA-0C46957E84A0}" dt="2020-06-19T16:21:49.139" v="5667" actId="1076"/>
          <ac:cxnSpMkLst>
            <pc:docMk/>
            <pc:sldMk cId="3046331109" sldId="423"/>
            <ac:cxnSpMk id="22" creationId="{44137667-9DC2-42E8-AF5C-BFA0434436FD}"/>
          </ac:cxnSpMkLst>
        </pc:cxnChg>
        <pc:cxnChg chg="add mod topLvl">
          <ac:chgData name="Kulinich Bohdan" userId="48e65c9f34e137d0" providerId="LiveId" clId="{245AEF42-97BD-41C5-B9FA-0C46957E84A0}" dt="2020-06-19T16:21:49.139" v="5667" actId="1076"/>
          <ac:cxnSpMkLst>
            <pc:docMk/>
            <pc:sldMk cId="3046331109" sldId="423"/>
            <ac:cxnSpMk id="26" creationId="{5704FBE7-0CB9-46F3-8D72-924639BF9B0F}"/>
          </ac:cxnSpMkLst>
        </pc:cxnChg>
        <pc:cxnChg chg="add del mod">
          <ac:chgData name="Kulinich Bohdan" userId="48e65c9f34e137d0" providerId="LiveId" clId="{245AEF42-97BD-41C5-B9FA-0C46957E84A0}" dt="2020-06-19T16:06:59.771" v="5643"/>
          <ac:cxnSpMkLst>
            <pc:docMk/>
            <pc:sldMk cId="3046331109" sldId="423"/>
            <ac:cxnSpMk id="36" creationId="{35512EA9-0A7B-4F1C-BD87-965FAD5BEF55}"/>
          </ac:cxnSpMkLst>
        </pc:cxnChg>
      </pc:sldChg>
      <pc:sldChg chg="addSp delSp modSp add mod delAnim modAnim">
        <pc:chgData name="Kulinich Bohdan" userId="48e65c9f34e137d0" providerId="LiveId" clId="{245AEF42-97BD-41C5-B9FA-0C46957E84A0}" dt="2020-06-20T08:09:52.348" v="6840" actId="20577"/>
        <pc:sldMkLst>
          <pc:docMk/>
          <pc:sldMk cId="895604242" sldId="424"/>
        </pc:sldMkLst>
        <pc:spChg chg="mod">
          <ac:chgData name="Kulinich Bohdan" userId="48e65c9f34e137d0" providerId="LiveId" clId="{245AEF42-97BD-41C5-B9FA-0C46957E84A0}" dt="2020-06-20T06:38:43.545" v="6246" actId="20577"/>
          <ac:spMkLst>
            <pc:docMk/>
            <pc:sldMk cId="895604242" sldId="424"/>
            <ac:spMk id="6" creationId="{4CD1B612-D16C-4F70-8335-78480BFE8EC8}"/>
          </ac:spMkLst>
        </pc:spChg>
        <pc:spChg chg="mod">
          <ac:chgData name="Kulinich Bohdan" userId="48e65c9f34e137d0" providerId="LiveId" clId="{245AEF42-97BD-41C5-B9FA-0C46957E84A0}" dt="2020-06-20T08:09:52.348" v="6840" actId="20577"/>
          <ac:spMkLst>
            <pc:docMk/>
            <pc:sldMk cId="895604242" sldId="424"/>
            <ac:spMk id="51" creationId="{86BC9140-E395-435D-A852-213A1317C46C}"/>
          </ac:spMkLst>
        </pc:spChg>
        <pc:spChg chg="del">
          <ac:chgData name="Kulinich Bohdan" userId="48e65c9f34e137d0" providerId="LiveId" clId="{245AEF42-97BD-41C5-B9FA-0C46957E84A0}" dt="2020-06-20T06:28:46.776" v="6015" actId="478"/>
          <ac:spMkLst>
            <pc:docMk/>
            <pc:sldMk cId="895604242" sldId="424"/>
            <ac:spMk id="55" creationId="{D5C27AF0-40F8-4F21-AE6C-3E1D9B10F6E4}"/>
          </ac:spMkLst>
        </pc:spChg>
        <pc:spChg chg="del">
          <ac:chgData name="Kulinich Bohdan" userId="48e65c9f34e137d0" providerId="LiveId" clId="{245AEF42-97BD-41C5-B9FA-0C46957E84A0}" dt="2020-06-20T06:28:46.776" v="6015" actId="478"/>
          <ac:spMkLst>
            <pc:docMk/>
            <pc:sldMk cId="895604242" sldId="424"/>
            <ac:spMk id="56" creationId="{3316E036-2517-4B83-9446-3EB5724446D6}"/>
          </ac:spMkLst>
        </pc:spChg>
        <pc:spChg chg="del">
          <ac:chgData name="Kulinich Bohdan" userId="48e65c9f34e137d0" providerId="LiveId" clId="{245AEF42-97BD-41C5-B9FA-0C46957E84A0}" dt="2020-06-20T06:28:46.776" v="6015" actId="478"/>
          <ac:spMkLst>
            <pc:docMk/>
            <pc:sldMk cId="895604242" sldId="424"/>
            <ac:spMk id="57" creationId="{84535CCF-40AB-48E5-9E39-77AF5BE42A5D}"/>
          </ac:spMkLst>
        </pc:spChg>
        <pc:spChg chg="del">
          <ac:chgData name="Kulinich Bohdan" userId="48e65c9f34e137d0" providerId="LiveId" clId="{245AEF42-97BD-41C5-B9FA-0C46957E84A0}" dt="2020-06-20T06:28:46.776" v="6015" actId="478"/>
          <ac:spMkLst>
            <pc:docMk/>
            <pc:sldMk cId="895604242" sldId="424"/>
            <ac:spMk id="58" creationId="{37BC6410-AFC9-45EA-BB12-AC61DF997FA4}"/>
          </ac:spMkLst>
        </pc:spChg>
        <pc:spChg chg="del">
          <ac:chgData name="Kulinich Bohdan" userId="48e65c9f34e137d0" providerId="LiveId" clId="{245AEF42-97BD-41C5-B9FA-0C46957E84A0}" dt="2020-06-20T06:28:46.776" v="6015" actId="478"/>
          <ac:spMkLst>
            <pc:docMk/>
            <pc:sldMk cId="895604242" sldId="424"/>
            <ac:spMk id="59" creationId="{A8CB77A9-AD6F-4B58-AA95-992128F518E5}"/>
          </ac:spMkLst>
        </pc:spChg>
        <pc:spChg chg="del">
          <ac:chgData name="Kulinich Bohdan" userId="48e65c9f34e137d0" providerId="LiveId" clId="{245AEF42-97BD-41C5-B9FA-0C46957E84A0}" dt="2020-06-20T06:28:46.776" v="6015" actId="478"/>
          <ac:spMkLst>
            <pc:docMk/>
            <pc:sldMk cId="895604242" sldId="424"/>
            <ac:spMk id="60" creationId="{B156AC43-2BE2-4179-A8D6-98DF291F53BB}"/>
          </ac:spMkLst>
        </pc:spChg>
        <pc:spChg chg="del">
          <ac:chgData name="Kulinich Bohdan" userId="48e65c9f34e137d0" providerId="LiveId" clId="{245AEF42-97BD-41C5-B9FA-0C46957E84A0}" dt="2020-06-20T06:28:46.776" v="6015" actId="478"/>
          <ac:spMkLst>
            <pc:docMk/>
            <pc:sldMk cId="895604242" sldId="424"/>
            <ac:spMk id="61" creationId="{BA763CA8-723B-40D0-9652-B6B9488B66A3}"/>
          </ac:spMkLst>
        </pc:spChg>
        <pc:spChg chg="del">
          <ac:chgData name="Kulinich Bohdan" userId="48e65c9f34e137d0" providerId="LiveId" clId="{245AEF42-97BD-41C5-B9FA-0C46957E84A0}" dt="2020-06-20T06:28:46.776" v="6015" actId="478"/>
          <ac:spMkLst>
            <pc:docMk/>
            <pc:sldMk cId="895604242" sldId="424"/>
            <ac:spMk id="62" creationId="{D0AE88BE-FE66-47ED-93CA-BD680288A53D}"/>
          </ac:spMkLst>
        </pc:spChg>
        <pc:spChg chg="del">
          <ac:chgData name="Kulinich Bohdan" userId="48e65c9f34e137d0" providerId="LiveId" clId="{245AEF42-97BD-41C5-B9FA-0C46957E84A0}" dt="2020-06-20T06:28:46.776" v="6015" actId="478"/>
          <ac:spMkLst>
            <pc:docMk/>
            <pc:sldMk cId="895604242" sldId="424"/>
            <ac:spMk id="63" creationId="{89665D3F-5218-433D-889F-1A3E3A164046}"/>
          </ac:spMkLst>
        </pc:spChg>
        <pc:spChg chg="del">
          <ac:chgData name="Kulinich Bohdan" userId="48e65c9f34e137d0" providerId="LiveId" clId="{245AEF42-97BD-41C5-B9FA-0C46957E84A0}" dt="2020-06-20T06:28:46.776" v="6015" actId="478"/>
          <ac:spMkLst>
            <pc:docMk/>
            <pc:sldMk cId="895604242" sldId="424"/>
            <ac:spMk id="64" creationId="{8C2E2310-9286-4F49-8016-D686A87558C7}"/>
          </ac:spMkLst>
        </pc:spChg>
        <pc:spChg chg="mod">
          <ac:chgData name="Kulinich Bohdan" userId="48e65c9f34e137d0" providerId="LiveId" clId="{245AEF42-97BD-41C5-B9FA-0C46957E84A0}" dt="2020-06-20T07:17:24.153" v="6445" actId="20577"/>
          <ac:spMkLst>
            <pc:docMk/>
            <pc:sldMk cId="895604242" sldId="424"/>
            <ac:spMk id="65" creationId="{ABA347A4-65AA-4258-8688-72D4305BC36D}"/>
          </ac:spMkLst>
        </pc:spChg>
        <pc:spChg chg="mod">
          <ac:chgData name="Kulinich Bohdan" userId="48e65c9f34e137d0" providerId="LiveId" clId="{245AEF42-97BD-41C5-B9FA-0C46957E84A0}" dt="2020-06-20T06:40:59.474" v="6362" actId="20577"/>
          <ac:spMkLst>
            <pc:docMk/>
            <pc:sldMk cId="895604242" sldId="424"/>
            <ac:spMk id="66" creationId="{583DE150-25E7-4A4F-990C-18C40ACBFF53}"/>
          </ac:spMkLst>
        </pc:spChg>
        <pc:spChg chg="mod">
          <ac:chgData name="Kulinich Bohdan" userId="48e65c9f34e137d0" providerId="LiveId" clId="{245AEF42-97BD-41C5-B9FA-0C46957E84A0}" dt="2020-06-20T06:49:19.530" v="6408" actId="14100"/>
          <ac:spMkLst>
            <pc:docMk/>
            <pc:sldMk cId="895604242" sldId="424"/>
            <ac:spMk id="67" creationId="{08DBB32B-1F1B-4302-9726-FB4D845B68E9}"/>
          </ac:spMkLst>
        </pc:spChg>
        <pc:spChg chg="add mod">
          <ac:chgData name="Kulinich Bohdan" userId="48e65c9f34e137d0" providerId="LiveId" clId="{245AEF42-97BD-41C5-B9FA-0C46957E84A0}" dt="2020-06-20T06:35:18.910" v="6159" actId="1076"/>
          <ac:spMkLst>
            <pc:docMk/>
            <pc:sldMk cId="895604242" sldId="424"/>
            <ac:spMk id="72" creationId="{9E397539-EA9A-4FF2-8E39-B24E46DBC7E6}"/>
          </ac:spMkLst>
        </pc:spChg>
        <pc:spChg chg="add mod">
          <ac:chgData name="Kulinich Bohdan" userId="48e65c9f34e137d0" providerId="LiveId" clId="{245AEF42-97BD-41C5-B9FA-0C46957E84A0}" dt="2020-06-20T06:35:23.958" v="6161" actId="1076"/>
          <ac:spMkLst>
            <pc:docMk/>
            <pc:sldMk cId="895604242" sldId="424"/>
            <ac:spMk id="73" creationId="{0B34DC66-F833-46ED-8A74-765B1AA8F219}"/>
          </ac:spMkLst>
        </pc:spChg>
        <pc:spChg chg="add mod">
          <ac:chgData name="Kulinich Bohdan" userId="48e65c9f34e137d0" providerId="LiveId" clId="{245AEF42-97BD-41C5-B9FA-0C46957E84A0}" dt="2020-06-20T06:35:37.535" v="6164" actId="20577"/>
          <ac:spMkLst>
            <pc:docMk/>
            <pc:sldMk cId="895604242" sldId="424"/>
            <ac:spMk id="74" creationId="{5EA751BA-A2DA-458A-AF24-14D3C6E26F00}"/>
          </ac:spMkLst>
        </pc:spChg>
        <pc:spChg chg="add mod">
          <ac:chgData name="Kulinich Bohdan" userId="48e65c9f34e137d0" providerId="LiveId" clId="{245AEF42-97BD-41C5-B9FA-0C46957E84A0}" dt="2020-06-20T06:35:47.034" v="6168" actId="20577"/>
          <ac:spMkLst>
            <pc:docMk/>
            <pc:sldMk cId="895604242" sldId="424"/>
            <ac:spMk id="75" creationId="{DE7FF6F6-DB27-4631-9687-4516F287A7A5}"/>
          </ac:spMkLst>
        </pc:spChg>
        <pc:spChg chg="add mod">
          <ac:chgData name="Kulinich Bohdan" userId="48e65c9f34e137d0" providerId="LiveId" clId="{245AEF42-97BD-41C5-B9FA-0C46957E84A0}" dt="2020-06-20T06:35:53.226" v="6171" actId="20577"/>
          <ac:spMkLst>
            <pc:docMk/>
            <pc:sldMk cId="895604242" sldId="424"/>
            <ac:spMk id="76" creationId="{DC6D70F7-B5D3-4915-B31F-BBED281D4445}"/>
          </ac:spMkLst>
        </pc:spChg>
        <pc:spChg chg="add mod">
          <ac:chgData name="Kulinich Bohdan" userId="48e65c9f34e137d0" providerId="LiveId" clId="{245AEF42-97BD-41C5-B9FA-0C46957E84A0}" dt="2020-06-20T06:36:00.245" v="6174" actId="20577"/>
          <ac:spMkLst>
            <pc:docMk/>
            <pc:sldMk cId="895604242" sldId="424"/>
            <ac:spMk id="77" creationId="{F3BC2BD8-8829-454A-8E89-63C5204DF65D}"/>
          </ac:spMkLst>
        </pc:spChg>
        <pc:spChg chg="add mod">
          <ac:chgData name="Kulinich Bohdan" userId="48e65c9f34e137d0" providerId="LiveId" clId="{245AEF42-97BD-41C5-B9FA-0C46957E84A0}" dt="2020-06-20T06:36:30.409" v="6187" actId="1076"/>
          <ac:spMkLst>
            <pc:docMk/>
            <pc:sldMk cId="895604242" sldId="424"/>
            <ac:spMk id="78" creationId="{2E1A94EE-04DD-437D-9B0B-67FB6856F6D8}"/>
          </ac:spMkLst>
        </pc:spChg>
        <pc:spChg chg="add mod">
          <ac:chgData name="Kulinich Bohdan" userId="48e65c9f34e137d0" providerId="LiveId" clId="{245AEF42-97BD-41C5-B9FA-0C46957E84A0}" dt="2020-06-20T06:36:22.156" v="6186" actId="20577"/>
          <ac:spMkLst>
            <pc:docMk/>
            <pc:sldMk cId="895604242" sldId="424"/>
            <ac:spMk id="79" creationId="{9FC5304D-9265-4E1F-B2C1-469F32DDA087}"/>
          </ac:spMkLst>
        </pc:spChg>
        <pc:spChg chg="add mod">
          <ac:chgData name="Kulinich Bohdan" userId="48e65c9f34e137d0" providerId="LiveId" clId="{245AEF42-97BD-41C5-B9FA-0C46957E84A0}" dt="2020-06-20T06:39:08.634" v="6250" actId="20577"/>
          <ac:spMkLst>
            <pc:docMk/>
            <pc:sldMk cId="895604242" sldId="424"/>
            <ac:spMk id="80" creationId="{FFD09F15-F7CD-456C-BCFC-279396FDE4E6}"/>
          </ac:spMkLst>
        </pc:spChg>
        <pc:grpChg chg="add del mod">
          <ac:chgData name="Kulinich Bohdan" userId="48e65c9f34e137d0" providerId="LiveId" clId="{245AEF42-97BD-41C5-B9FA-0C46957E84A0}" dt="2020-06-20T06:31:18.562" v="6100" actId="165"/>
          <ac:grpSpMkLst>
            <pc:docMk/>
            <pc:sldMk cId="895604242" sldId="424"/>
            <ac:grpSpMk id="7" creationId="{A52E03C0-9DCD-4160-BA5B-E0C06447F277}"/>
          </ac:grpSpMkLst>
        </pc:grpChg>
        <pc:grpChg chg="add mod">
          <ac:chgData name="Kulinich Bohdan" userId="48e65c9f34e137d0" providerId="LiveId" clId="{245AEF42-97BD-41C5-B9FA-0C46957E84A0}" dt="2020-06-20T06:44:47.145" v="6383" actId="164"/>
          <ac:grpSpMkLst>
            <pc:docMk/>
            <pc:sldMk cId="895604242" sldId="424"/>
            <ac:grpSpMk id="81" creationId="{8F20838C-F485-46FF-910F-AC39989B7266}"/>
          </ac:grpSpMkLst>
        </pc:grpChg>
        <pc:picChg chg="add del mod">
          <ac:chgData name="Kulinich Bohdan" userId="48e65c9f34e137d0" providerId="LiveId" clId="{245AEF42-97BD-41C5-B9FA-0C46957E84A0}" dt="2020-06-20T06:34:49.705" v="6150" actId="478"/>
          <ac:picMkLst>
            <pc:docMk/>
            <pc:sldMk cId="895604242" sldId="424"/>
            <ac:picMk id="2" creationId="{4D69DF33-6819-4DD0-B8DA-82800A5B3B46}"/>
          </ac:picMkLst>
        </pc:picChg>
        <pc:cxnChg chg="del">
          <ac:chgData name="Kulinich Bohdan" userId="48e65c9f34e137d0" providerId="LiveId" clId="{245AEF42-97BD-41C5-B9FA-0C46957E84A0}" dt="2020-06-20T06:28:46.776" v="6015" actId="478"/>
          <ac:cxnSpMkLst>
            <pc:docMk/>
            <pc:sldMk cId="895604242" sldId="424"/>
            <ac:cxnSpMk id="10" creationId="{D884A276-91B7-4827-B16C-8522DE4CDAF6}"/>
          </ac:cxnSpMkLst>
        </pc:cxnChg>
        <pc:cxnChg chg="del">
          <ac:chgData name="Kulinich Bohdan" userId="48e65c9f34e137d0" providerId="LiveId" clId="{245AEF42-97BD-41C5-B9FA-0C46957E84A0}" dt="2020-06-20T06:28:46.776" v="6015" actId="478"/>
          <ac:cxnSpMkLst>
            <pc:docMk/>
            <pc:sldMk cId="895604242" sldId="424"/>
            <ac:cxnSpMk id="21" creationId="{D79AC45F-59E2-4086-A5AF-EF22B6B25D09}"/>
          </ac:cxnSpMkLst>
        </pc:cxnChg>
        <pc:cxnChg chg="del">
          <ac:chgData name="Kulinich Bohdan" userId="48e65c9f34e137d0" providerId="LiveId" clId="{245AEF42-97BD-41C5-B9FA-0C46957E84A0}" dt="2020-06-20T06:28:46.776" v="6015" actId="478"/>
          <ac:cxnSpMkLst>
            <pc:docMk/>
            <pc:sldMk cId="895604242" sldId="424"/>
            <ac:cxnSpMk id="22" creationId="{44137667-9DC2-42E8-AF5C-BFA0434436FD}"/>
          </ac:cxnSpMkLst>
        </pc:cxnChg>
        <pc:cxnChg chg="add del mod">
          <ac:chgData name="Kulinich Bohdan" userId="48e65c9f34e137d0" providerId="LiveId" clId="{245AEF42-97BD-41C5-B9FA-0C46957E84A0}" dt="2020-06-20T06:29:56.648" v="6048" actId="478"/>
          <ac:cxnSpMkLst>
            <pc:docMk/>
            <pc:sldMk cId="895604242" sldId="424"/>
            <ac:cxnSpMk id="25" creationId="{9BF9155B-E87F-4F86-B5EB-75E19B673FC1}"/>
          </ac:cxnSpMkLst>
        </pc:cxnChg>
        <pc:cxnChg chg="del">
          <ac:chgData name="Kulinich Bohdan" userId="48e65c9f34e137d0" providerId="LiveId" clId="{245AEF42-97BD-41C5-B9FA-0C46957E84A0}" dt="2020-06-20T06:28:46.776" v="6015" actId="478"/>
          <ac:cxnSpMkLst>
            <pc:docMk/>
            <pc:sldMk cId="895604242" sldId="424"/>
            <ac:cxnSpMk id="26" creationId="{5704FBE7-0CB9-46F3-8D72-924639BF9B0F}"/>
          </ac:cxnSpMkLst>
        </pc:cxnChg>
        <pc:cxnChg chg="add mod topLvl">
          <ac:chgData name="Kulinich Bohdan" userId="48e65c9f34e137d0" providerId="LiveId" clId="{245AEF42-97BD-41C5-B9FA-0C46957E84A0}" dt="2020-06-20T06:31:18.562" v="6100" actId="165"/>
          <ac:cxnSpMkLst>
            <pc:docMk/>
            <pc:sldMk cId="895604242" sldId="424"/>
            <ac:cxnSpMk id="27" creationId="{6D29FAEB-404E-4625-A6FA-5831CBFF917C}"/>
          </ac:cxnSpMkLst>
        </pc:cxnChg>
        <pc:cxnChg chg="add mod topLvl">
          <ac:chgData name="Kulinich Bohdan" userId="48e65c9f34e137d0" providerId="LiveId" clId="{245AEF42-97BD-41C5-B9FA-0C46957E84A0}" dt="2020-06-20T06:31:18.562" v="6100" actId="165"/>
          <ac:cxnSpMkLst>
            <pc:docMk/>
            <pc:sldMk cId="895604242" sldId="424"/>
            <ac:cxnSpMk id="28" creationId="{E2FED652-9425-428C-9714-6E044DF49489}"/>
          </ac:cxnSpMkLst>
        </pc:cxnChg>
        <pc:cxnChg chg="add mod topLvl">
          <ac:chgData name="Kulinich Bohdan" userId="48e65c9f34e137d0" providerId="LiveId" clId="{245AEF42-97BD-41C5-B9FA-0C46957E84A0}" dt="2020-06-20T06:31:18.562" v="6100" actId="165"/>
          <ac:cxnSpMkLst>
            <pc:docMk/>
            <pc:sldMk cId="895604242" sldId="424"/>
            <ac:cxnSpMk id="29" creationId="{900C8C94-6337-42DC-A2F0-10E41F073D2D}"/>
          </ac:cxnSpMkLst>
        </pc:cxnChg>
        <pc:cxnChg chg="add mod topLvl">
          <ac:chgData name="Kulinich Bohdan" userId="48e65c9f34e137d0" providerId="LiveId" clId="{245AEF42-97BD-41C5-B9FA-0C46957E84A0}" dt="2020-06-20T06:31:18.562" v="6100" actId="165"/>
          <ac:cxnSpMkLst>
            <pc:docMk/>
            <pc:sldMk cId="895604242" sldId="424"/>
            <ac:cxnSpMk id="30" creationId="{E4DE5AF5-439F-4513-8A88-31F4136F1A18}"/>
          </ac:cxnSpMkLst>
        </pc:cxnChg>
        <pc:cxnChg chg="add mod topLvl">
          <ac:chgData name="Kulinich Bohdan" userId="48e65c9f34e137d0" providerId="LiveId" clId="{245AEF42-97BD-41C5-B9FA-0C46957E84A0}" dt="2020-06-20T06:31:18.562" v="6100" actId="165"/>
          <ac:cxnSpMkLst>
            <pc:docMk/>
            <pc:sldMk cId="895604242" sldId="424"/>
            <ac:cxnSpMk id="31" creationId="{E7CF15AD-E863-4235-9EE9-5B95C84198E2}"/>
          </ac:cxnSpMkLst>
        </pc:cxnChg>
        <pc:cxnChg chg="add mod topLvl">
          <ac:chgData name="Kulinich Bohdan" userId="48e65c9f34e137d0" providerId="LiveId" clId="{245AEF42-97BD-41C5-B9FA-0C46957E84A0}" dt="2020-06-20T06:31:18.562" v="6100" actId="165"/>
          <ac:cxnSpMkLst>
            <pc:docMk/>
            <pc:sldMk cId="895604242" sldId="424"/>
            <ac:cxnSpMk id="32" creationId="{1AD4FF77-AAD6-46B3-8E13-79C453D42273}"/>
          </ac:cxnSpMkLst>
        </pc:cxnChg>
        <pc:cxnChg chg="add mod topLvl">
          <ac:chgData name="Kulinich Bohdan" userId="48e65c9f34e137d0" providerId="LiveId" clId="{245AEF42-97BD-41C5-B9FA-0C46957E84A0}" dt="2020-06-20T06:31:18.562" v="6100" actId="165"/>
          <ac:cxnSpMkLst>
            <pc:docMk/>
            <pc:sldMk cId="895604242" sldId="424"/>
            <ac:cxnSpMk id="33" creationId="{777EC8B2-AA8F-4961-B43C-8D85C5BAFDC6}"/>
          </ac:cxnSpMkLst>
        </pc:cxnChg>
        <pc:cxnChg chg="add mod topLvl">
          <ac:chgData name="Kulinich Bohdan" userId="48e65c9f34e137d0" providerId="LiveId" clId="{245AEF42-97BD-41C5-B9FA-0C46957E84A0}" dt="2020-06-20T06:31:18.562" v="6100" actId="165"/>
          <ac:cxnSpMkLst>
            <pc:docMk/>
            <pc:sldMk cId="895604242" sldId="424"/>
            <ac:cxnSpMk id="34" creationId="{83C6A93C-7E14-4AAF-9FC2-50F36BA67C20}"/>
          </ac:cxnSpMkLst>
        </pc:cxnChg>
        <pc:cxnChg chg="add mod topLvl">
          <ac:chgData name="Kulinich Bohdan" userId="48e65c9f34e137d0" providerId="LiveId" clId="{245AEF42-97BD-41C5-B9FA-0C46957E84A0}" dt="2020-06-20T06:31:18.562" v="6100" actId="165"/>
          <ac:cxnSpMkLst>
            <pc:docMk/>
            <pc:sldMk cId="895604242" sldId="424"/>
            <ac:cxnSpMk id="35" creationId="{15DD88AA-8367-43B2-8CED-8768E0B1497B}"/>
          </ac:cxnSpMkLst>
        </pc:cxnChg>
        <pc:cxnChg chg="add mod topLvl">
          <ac:chgData name="Kulinich Bohdan" userId="48e65c9f34e137d0" providerId="LiveId" clId="{245AEF42-97BD-41C5-B9FA-0C46957E84A0}" dt="2020-06-20T06:31:18.562" v="6100" actId="165"/>
          <ac:cxnSpMkLst>
            <pc:docMk/>
            <pc:sldMk cId="895604242" sldId="424"/>
            <ac:cxnSpMk id="36" creationId="{ACCF8BE4-15FD-4273-83F1-A600B12A2CC2}"/>
          </ac:cxnSpMkLst>
        </pc:cxnChg>
        <pc:cxnChg chg="add mod topLvl">
          <ac:chgData name="Kulinich Bohdan" userId="48e65c9f34e137d0" providerId="LiveId" clId="{245AEF42-97BD-41C5-B9FA-0C46957E84A0}" dt="2020-06-20T06:31:18.562" v="6100" actId="165"/>
          <ac:cxnSpMkLst>
            <pc:docMk/>
            <pc:sldMk cId="895604242" sldId="424"/>
            <ac:cxnSpMk id="37" creationId="{C439C66A-AB10-4BCC-94E3-E8F87BEB08C4}"/>
          </ac:cxnSpMkLst>
        </pc:cxnChg>
        <pc:cxnChg chg="add mod topLvl">
          <ac:chgData name="Kulinich Bohdan" userId="48e65c9f34e137d0" providerId="LiveId" clId="{245AEF42-97BD-41C5-B9FA-0C46957E84A0}" dt="2020-06-20T06:31:18.562" v="6100" actId="165"/>
          <ac:cxnSpMkLst>
            <pc:docMk/>
            <pc:sldMk cId="895604242" sldId="424"/>
            <ac:cxnSpMk id="38" creationId="{254D6EE8-331F-45AC-ADAE-956069A09DEC}"/>
          </ac:cxnSpMkLst>
        </pc:cxnChg>
        <pc:cxnChg chg="add mod">
          <ac:chgData name="Kulinich Bohdan" userId="48e65c9f34e137d0" providerId="LiveId" clId="{245AEF42-97BD-41C5-B9FA-0C46957E84A0}" dt="2020-06-20T06:44:47.145" v="6383" actId="164"/>
          <ac:cxnSpMkLst>
            <pc:docMk/>
            <pc:sldMk cId="895604242" sldId="424"/>
            <ac:cxnSpMk id="40" creationId="{6BB4D2C3-21F8-426C-9E22-3CC13A809154}"/>
          </ac:cxnSpMkLst>
        </pc:cxnChg>
        <pc:cxnChg chg="add mod">
          <ac:chgData name="Kulinich Bohdan" userId="48e65c9f34e137d0" providerId="LiveId" clId="{245AEF42-97BD-41C5-B9FA-0C46957E84A0}" dt="2020-06-20T06:44:47.145" v="6383" actId="164"/>
          <ac:cxnSpMkLst>
            <pc:docMk/>
            <pc:sldMk cId="895604242" sldId="424"/>
            <ac:cxnSpMk id="47" creationId="{1565A056-30CC-426B-B5BA-66457CC88411}"/>
          </ac:cxnSpMkLst>
        </pc:cxnChg>
        <pc:cxnChg chg="add mod">
          <ac:chgData name="Kulinich Bohdan" userId="48e65c9f34e137d0" providerId="LiveId" clId="{245AEF42-97BD-41C5-B9FA-0C46957E84A0}" dt="2020-06-20T06:44:47.145" v="6383" actId="164"/>
          <ac:cxnSpMkLst>
            <pc:docMk/>
            <pc:sldMk cId="895604242" sldId="424"/>
            <ac:cxnSpMk id="53" creationId="{8C63AAC4-2DF9-4ECA-ADC4-51ACE33E7F60}"/>
          </ac:cxnSpMkLst>
        </pc:cxnChg>
        <pc:cxnChg chg="add mod">
          <ac:chgData name="Kulinich Bohdan" userId="48e65c9f34e137d0" providerId="LiveId" clId="{245AEF42-97BD-41C5-B9FA-0C46957E84A0}" dt="2020-06-20T06:33:54.372" v="6141" actId="14100"/>
          <ac:cxnSpMkLst>
            <pc:docMk/>
            <pc:sldMk cId="895604242" sldId="424"/>
            <ac:cxnSpMk id="68" creationId="{1522A9C6-6682-4F15-B9DC-5D52CFEA6CC0}"/>
          </ac:cxnSpMkLst>
        </pc:cxnChg>
        <pc:cxnChg chg="add mod">
          <ac:chgData name="Kulinich Bohdan" userId="48e65c9f34e137d0" providerId="LiveId" clId="{245AEF42-97BD-41C5-B9FA-0C46957E84A0}" dt="2020-06-20T06:34:36.368" v="6149" actId="14100"/>
          <ac:cxnSpMkLst>
            <pc:docMk/>
            <pc:sldMk cId="895604242" sldId="424"/>
            <ac:cxnSpMk id="69" creationId="{7BCF47D1-C693-418D-9C45-5072F523637B}"/>
          </ac:cxnSpMkLst>
        </pc:cxnChg>
      </pc:sldChg>
      <pc:sldChg chg="addSp delSp modSp add del mod delAnim modAnim">
        <pc:chgData name="Kulinich Bohdan" userId="48e65c9f34e137d0" providerId="LiveId" clId="{245AEF42-97BD-41C5-B9FA-0C46957E84A0}" dt="2020-06-20T07:15:40.343" v="6443" actId="47"/>
        <pc:sldMkLst>
          <pc:docMk/>
          <pc:sldMk cId="736349892" sldId="425"/>
        </pc:sldMkLst>
        <pc:spChg chg="del">
          <ac:chgData name="Kulinich Bohdan" userId="48e65c9f34e137d0" providerId="LiveId" clId="{245AEF42-97BD-41C5-B9FA-0C46957E84A0}" dt="2020-06-20T07:12:39.507" v="6413" actId="478"/>
          <ac:spMkLst>
            <pc:docMk/>
            <pc:sldMk cId="736349892" sldId="425"/>
            <ac:spMk id="21" creationId="{680CCA6A-9125-49B4-AD4A-3E381DF52C26}"/>
          </ac:spMkLst>
        </pc:spChg>
        <pc:spChg chg="del">
          <ac:chgData name="Kulinich Bohdan" userId="48e65c9f34e137d0" providerId="LiveId" clId="{245AEF42-97BD-41C5-B9FA-0C46957E84A0}" dt="2020-06-20T07:12:40.807" v="6414" actId="478"/>
          <ac:spMkLst>
            <pc:docMk/>
            <pc:sldMk cId="736349892" sldId="425"/>
            <ac:spMk id="30" creationId="{6EB4A5AA-9C56-46BB-B0E5-CDC68DF8FF73}"/>
          </ac:spMkLst>
        </pc:spChg>
        <pc:spChg chg="mod">
          <ac:chgData name="Kulinich Bohdan" userId="48e65c9f34e137d0" providerId="LiveId" clId="{245AEF42-97BD-41C5-B9FA-0C46957E84A0}" dt="2020-06-20T07:14:07.680" v="6434" actId="207"/>
          <ac:spMkLst>
            <pc:docMk/>
            <pc:sldMk cId="736349892" sldId="425"/>
            <ac:spMk id="38" creationId="{B32F8F45-770E-4585-B44B-39EFD331B8E0}"/>
          </ac:spMkLst>
        </pc:spChg>
        <pc:spChg chg="del">
          <ac:chgData name="Kulinich Bohdan" userId="48e65c9f34e137d0" providerId="LiveId" clId="{245AEF42-97BD-41C5-B9FA-0C46957E84A0}" dt="2020-06-20T07:12:37.753" v="6411" actId="478"/>
          <ac:spMkLst>
            <pc:docMk/>
            <pc:sldMk cId="736349892" sldId="425"/>
            <ac:spMk id="40" creationId="{FB82782D-1BA1-4620-85FA-70B6614BA86C}"/>
          </ac:spMkLst>
        </pc:spChg>
        <pc:spChg chg="del">
          <ac:chgData name="Kulinich Bohdan" userId="48e65c9f34e137d0" providerId="LiveId" clId="{245AEF42-97BD-41C5-B9FA-0C46957E84A0}" dt="2020-06-20T07:12:38.600" v="6412" actId="478"/>
          <ac:spMkLst>
            <pc:docMk/>
            <pc:sldMk cId="736349892" sldId="425"/>
            <ac:spMk id="42" creationId="{3C89B886-2A6E-42DB-BC5F-ABDBAFEE9CE0}"/>
          </ac:spMkLst>
        </pc:spChg>
        <pc:spChg chg="add mod">
          <ac:chgData name="Kulinich Bohdan" userId="48e65c9f34e137d0" providerId="LiveId" clId="{245AEF42-97BD-41C5-B9FA-0C46957E84A0}" dt="2020-06-20T07:14:05.048" v="6433" actId="207"/>
          <ac:spMkLst>
            <pc:docMk/>
            <pc:sldMk cId="736349892" sldId="425"/>
            <ac:spMk id="43" creationId="{DBA734FE-1460-446B-9D25-9BCC86D11764}"/>
          </ac:spMkLst>
        </pc:spChg>
        <pc:picChg chg="del">
          <ac:chgData name="Kulinich Bohdan" userId="48e65c9f34e137d0" providerId="LiveId" clId="{245AEF42-97BD-41C5-B9FA-0C46957E84A0}" dt="2020-06-20T07:12:36.755" v="6410" actId="478"/>
          <ac:picMkLst>
            <pc:docMk/>
            <pc:sldMk cId="736349892" sldId="425"/>
            <ac:picMk id="32" creationId="{0A53AAD9-A230-4EAB-BDE7-6FCA2371899E}"/>
          </ac:picMkLst>
        </pc:picChg>
        <pc:picChg chg="add mod">
          <ac:chgData name="Kulinich Bohdan" userId="48e65c9f34e137d0" providerId="LiveId" clId="{245AEF42-97BD-41C5-B9FA-0C46957E84A0}" dt="2020-06-20T07:14:01.233" v="6432" actId="1076"/>
          <ac:picMkLst>
            <pc:docMk/>
            <pc:sldMk cId="736349892" sldId="425"/>
            <ac:picMk id="44" creationId="{B1F2C7DE-22B8-4849-9901-63DDBC8DC957}"/>
          </ac:picMkLst>
        </pc:picChg>
      </pc:sldChg>
      <pc:sldChg chg="addSp delSp modSp add del mod delAnim modAnim">
        <pc:chgData name="Kulinich Bohdan" userId="48e65c9f34e137d0" providerId="LiveId" clId="{245AEF42-97BD-41C5-B9FA-0C46957E84A0}" dt="2020-06-20T07:30:41.519" v="6574" actId="47"/>
        <pc:sldMkLst>
          <pc:docMk/>
          <pc:sldMk cId="2341879209" sldId="425"/>
        </pc:sldMkLst>
        <pc:spChg chg="mod">
          <ac:chgData name="Kulinich Bohdan" userId="48e65c9f34e137d0" providerId="LiveId" clId="{245AEF42-97BD-41C5-B9FA-0C46957E84A0}" dt="2020-06-20T07:30:03.675" v="6572" actId="14100"/>
          <ac:spMkLst>
            <pc:docMk/>
            <pc:sldMk cId="2341879209" sldId="425"/>
            <ac:spMk id="6" creationId="{4CD1B612-D16C-4F70-8335-78480BFE8EC8}"/>
          </ac:spMkLst>
        </pc:spChg>
        <pc:spChg chg="add mod">
          <ac:chgData name="Kulinich Bohdan" userId="48e65c9f34e137d0" providerId="LiveId" clId="{245AEF42-97BD-41C5-B9FA-0C46957E84A0}" dt="2020-06-20T07:29:35.996" v="6570" actId="164"/>
          <ac:spMkLst>
            <pc:docMk/>
            <pc:sldMk cId="2341879209" sldId="425"/>
            <ac:spMk id="43" creationId="{2C313256-BC25-4FE3-B2B0-9786287EF572}"/>
          </ac:spMkLst>
        </pc:spChg>
        <pc:spChg chg="add mod">
          <ac:chgData name="Kulinich Bohdan" userId="48e65c9f34e137d0" providerId="LiveId" clId="{245AEF42-97BD-41C5-B9FA-0C46957E84A0}" dt="2020-06-20T07:29:35.996" v="6570" actId="164"/>
          <ac:spMkLst>
            <pc:docMk/>
            <pc:sldMk cId="2341879209" sldId="425"/>
            <ac:spMk id="44" creationId="{E6777DE9-68C3-4C13-8EBB-0B21AEA8D8C5}"/>
          </ac:spMkLst>
        </pc:spChg>
        <pc:spChg chg="add mod">
          <ac:chgData name="Kulinich Bohdan" userId="48e65c9f34e137d0" providerId="LiveId" clId="{245AEF42-97BD-41C5-B9FA-0C46957E84A0}" dt="2020-06-20T07:29:35.996" v="6570" actId="164"/>
          <ac:spMkLst>
            <pc:docMk/>
            <pc:sldMk cId="2341879209" sldId="425"/>
            <ac:spMk id="45" creationId="{FA6CA316-EBF3-4659-AA8C-EDE70248AB52}"/>
          </ac:spMkLst>
        </pc:spChg>
        <pc:spChg chg="add mod">
          <ac:chgData name="Kulinich Bohdan" userId="48e65c9f34e137d0" providerId="LiveId" clId="{245AEF42-97BD-41C5-B9FA-0C46957E84A0}" dt="2020-06-20T07:29:35.996" v="6570" actId="164"/>
          <ac:spMkLst>
            <pc:docMk/>
            <pc:sldMk cId="2341879209" sldId="425"/>
            <ac:spMk id="46" creationId="{80510845-BE0C-4760-B96B-DA6DED822192}"/>
          </ac:spMkLst>
        </pc:spChg>
        <pc:spChg chg="mod">
          <ac:chgData name="Kulinich Bohdan" userId="48e65c9f34e137d0" providerId="LiveId" clId="{245AEF42-97BD-41C5-B9FA-0C46957E84A0}" dt="2020-06-20T07:20:51.773" v="6447" actId="20577"/>
          <ac:spMkLst>
            <pc:docMk/>
            <pc:sldMk cId="2341879209" sldId="425"/>
            <ac:spMk id="51" creationId="{86BC9140-E395-435D-A852-213A1317C46C}"/>
          </ac:spMkLst>
        </pc:spChg>
        <pc:spChg chg="add mod">
          <ac:chgData name="Kulinich Bohdan" userId="48e65c9f34e137d0" providerId="LiveId" clId="{245AEF42-97BD-41C5-B9FA-0C46957E84A0}" dt="2020-06-20T07:29:35.996" v="6570" actId="164"/>
          <ac:spMkLst>
            <pc:docMk/>
            <pc:sldMk cId="2341879209" sldId="425"/>
            <ac:spMk id="58" creationId="{878C578C-FA08-4C0F-ACB5-9F8BC0EDD2B2}"/>
          </ac:spMkLst>
        </pc:spChg>
        <pc:spChg chg="add mod">
          <ac:chgData name="Kulinich Bohdan" userId="48e65c9f34e137d0" providerId="LiveId" clId="{245AEF42-97BD-41C5-B9FA-0C46957E84A0}" dt="2020-06-20T07:29:35.996" v="6570" actId="164"/>
          <ac:spMkLst>
            <pc:docMk/>
            <pc:sldMk cId="2341879209" sldId="425"/>
            <ac:spMk id="59" creationId="{7930A4B5-B664-4BCD-A2E9-079967D354D4}"/>
          </ac:spMkLst>
        </pc:spChg>
        <pc:spChg chg="add mod">
          <ac:chgData name="Kulinich Bohdan" userId="48e65c9f34e137d0" providerId="LiveId" clId="{245AEF42-97BD-41C5-B9FA-0C46957E84A0}" dt="2020-06-20T07:29:35.996" v="6570" actId="164"/>
          <ac:spMkLst>
            <pc:docMk/>
            <pc:sldMk cId="2341879209" sldId="425"/>
            <ac:spMk id="60" creationId="{0862EB70-EB91-44F1-8F95-A5342B89F896}"/>
          </ac:spMkLst>
        </pc:spChg>
        <pc:spChg chg="add mod">
          <ac:chgData name="Kulinich Bohdan" userId="48e65c9f34e137d0" providerId="LiveId" clId="{245AEF42-97BD-41C5-B9FA-0C46957E84A0}" dt="2020-06-20T07:29:35.996" v="6570" actId="164"/>
          <ac:spMkLst>
            <pc:docMk/>
            <pc:sldMk cId="2341879209" sldId="425"/>
            <ac:spMk id="61" creationId="{BD387D9D-CD41-4417-9A64-4F7E982AD6B5}"/>
          </ac:spMkLst>
        </pc:spChg>
        <pc:spChg chg="del">
          <ac:chgData name="Kulinich Bohdan" userId="48e65c9f34e137d0" providerId="LiveId" clId="{245AEF42-97BD-41C5-B9FA-0C46957E84A0}" dt="2020-06-20T07:20:58.678" v="6451" actId="478"/>
          <ac:spMkLst>
            <pc:docMk/>
            <pc:sldMk cId="2341879209" sldId="425"/>
            <ac:spMk id="65" creationId="{ABA347A4-65AA-4258-8688-72D4305BC36D}"/>
          </ac:spMkLst>
        </pc:spChg>
        <pc:spChg chg="del">
          <ac:chgData name="Kulinich Bohdan" userId="48e65c9f34e137d0" providerId="LiveId" clId="{245AEF42-97BD-41C5-B9FA-0C46957E84A0}" dt="2020-06-20T07:20:58.013" v="6450" actId="478"/>
          <ac:spMkLst>
            <pc:docMk/>
            <pc:sldMk cId="2341879209" sldId="425"/>
            <ac:spMk id="66" creationId="{583DE150-25E7-4A4F-990C-18C40ACBFF53}"/>
          </ac:spMkLst>
        </pc:spChg>
        <pc:spChg chg="del mod">
          <ac:chgData name="Kulinich Bohdan" userId="48e65c9f34e137d0" providerId="LiveId" clId="{245AEF42-97BD-41C5-B9FA-0C46957E84A0}" dt="2020-06-20T07:20:56.823" v="6449" actId="478"/>
          <ac:spMkLst>
            <pc:docMk/>
            <pc:sldMk cId="2341879209" sldId="425"/>
            <ac:spMk id="67" creationId="{08DBB32B-1F1B-4302-9726-FB4D845B68E9}"/>
          </ac:spMkLst>
        </pc:spChg>
        <pc:spChg chg="add mod">
          <ac:chgData name="Kulinich Bohdan" userId="48e65c9f34e137d0" providerId="LiveId" clId="{245AEF42-97BD-41C5-B9FA-0C46957E84A0}" dt="2020-06-20T07:29:35.996" v="6570" actId="164"/>
          <ac:spMkLst>
            <pc:docMk/>
            <pc:sldMk cId="2341879209" sldId="425"/>
            <ac:spMk id="70" creationId="{F35D3BEC-9B69-4BAE-BE08-E38F56744C21}"/>
          </ac:spMkLst>
        </pc:spChg>
        <pc:spChg chg="add mod">
          <ac:chgData name="Kulinich Bohdan" userId="48e65c9f34e137d0" providerId="LiveId" clId="{245AEF42-97BD-41C5-B9FA-0C46957E84A0}" dt="2020-06-20T07:29:35.996" v="6570" actId="164"/>
          <ac:spMkLst>
            <pc:docMk/>
            <pc:sldMk cId="2341879209" sldId="425"/>
            <ac:spMk id="71" creationId="{8FB345F5-72FB-4DB2-8DF6-B36E3CDA77CE}"/>
          </ac:spMkLst>
        </pc:spChg>
        <pc:spChg chg="del">
          <ac:chgData name="Kulinich Bohdan" userId="48e65c9f34e137d0" providerId="LiveId" clId="{245AEF42-97BD-41C5-B9FA-0C46957E84A0}" dt="2020-06-20T07:21:12.661" v="6453" actId="478"/>
          <ac:spMkLst>
            <pc:docMk/>
            <pc:sldMk cId="2341879209" sldId="425"/>
            <ac:spMk id="72" creationId="{9E397539-EA9A-4FF2-8E39-B24E46DBC7E6}"/>
          </ac:spMkLst>
        </pc:spChg>
        <pc:spChg chg="del">
          <ac:chgData name="Kulinich Bohdan" userId="48e65c9f34e137d0" providerId="LiveId" clId="{245AEF42-97BD-41C5-B9FA-0C46957E84A0}" dt="2020-06-20T07:21:12.661" v="6453" actId="478"/>
          <ac:spMkLst>
            <pc:docMk/>
            <pc:sldMk cId="2341879209" sldId="425"/>
            <ac:spMk id="73" creationId="{0B34DC66-F833-46ED-8A74-765B1AA8F219}"/>
          </ac:spMkLst>
        </pc:spChg>
        <pc:spChg chg="del">
          <ac:chgData name="Kulinich Bohdan" userId="48e65c9f34e137d0" providerId="LiveId" clId="{245AEF42-97BD-41C5-B9FA-0C46957E84A0}" dt="2020-06-20T07:21:12.661" v="6453" actId="478"/>
          <ac:spMkLst>
            <pc:docMk/>
            <pc:sldMk cId="2341879209" sldId="425"/>
            <ac:spMk id="74" creationId="{5EA751BA-A2DA-458A-AF24-14D3C6E26F00}"/>
          </ac:spMkLst>
        </pc:spChg>
        <pc:spChg chg="del">
          <ac:chgData name="Kulinich Bohdan" userId="48e65c9f34e137d0" providerId="LiveId" clId="{245AEF42-97BD-41C5-B9FA-0C46957E84A0}" dt="2020-06-20T07:21:12.661" v="6453" actId="478"/>
          <ac:spMkLst>
            <pc:docMk/>
            <pc:sldMk cId="2341879209" sldId="425"/>
            <ac:spMk id="75" creationId="{DE7FF6F6-DB27-4631-9687-4516F287A7A5}"/>
          </ac:spMkLst>
        </pc:spChg>
        <pc:spChg chg="del">
          <ac:chgData name="Kulinich Bohdan" userId="48e65c9f34e137d0" providerId="LiveId" clId="{245AEF42-97BD-41C5-B9FA-0C46957E84A0}" dt="2020-06-20T07:21:12.661" v="6453" actId="478"/>
          <ac:spMkLst>
            <pc:docMk/>
            <pc:sldMk cId="2341879209" sldId="425"/>
            <ac:spMk id="76" creationId="{DC6D70F7-B5D3-4915-B31F-BBED281D4445}"/>
          </ac:spMkLst>
        </pc:spChg>
        <pc:spChg chg="del">
          <ac:chgData name="Kulinich Bohdan" userId="48e65c9f34e137d0" providerId="LiveId" clId="{245AEF42-97BD-41C5-B9FA-0C46957E84A0}" dt="2020-06-20T07:21:12.661" v="6453" actId="478"/>
          <ac:spMkLst>
            <pc:docMk/>
            <pc:sldMk cId="2341879209" sldId="425"/>
            <ac:spMk id="77" creationId="{F3BC2BD8-8829-454A-8E89-63C5204DF65D}"/>
          </ac:spMkLst>
        </pc:spChg>
        <pc:spChg chg="del">
          <ac:chgData name="Kulinich Bohdan" userId="48e65c9f34e137d0" providerId="LiveId" clId="{245AEF42-97BD-41C5-B9FA-0C46957E84A0}" dt="2020-06-20T07:21:12.661" v="6453" actId="478"/>
          <ac:spMkLst>
            <pc:docMk/>
            <pc:sldMk cId="2341879209" sldId="425"/>
            <ac:spMk id="78" creationId="{2E1A94EE-04DD-437D-9B0B-67FB6856F6D8}"/>
          </ac:spMkLst>
        </pc:spChg>
        <pc:spChg chg="del">
          <ac:chgData name="Kulinich Bohdan" userId="48e65c9f34e137d0" providerId="LiveId" clId="{245AEF42-97BD-41C5-B9FA-0C46957E84A0}" dt="2020-06-20T07:21:12.661" v="6453" actId="478"/>
          <ac:spMkLst>
            <pc:docMk/>
            <pc:sldMk cId="2341879209" sldId="425"/>
            <ac:spMk id="79" creationId="{9FC5304D-9265-4E1F-B2C1-469F32DDA087}"/>
          </ac:spMkLst>
        </pc:spChg>
        <pc:spChg chg="del">
          <ac:chgData name="Kulinich Bohdan" userId="48e65c9f34e137d0" providerId="LiveId" clId="{245AEF42-97BD-41C5-B9FA-0C46957E84A0}" dt="2020-06-20T07:21:12.661" v="6453" actId="478"/>
          <ac:spMkLst>
            <pc:docMk/>
            <pc:sldMk cId="2341879209" sldId="425"/>
            <ac:spMk id="80" creationId="{FFD09F15-F7CD-456C-BCFC-279396FDE4E6}"/>
          </ac:spMkLst>
        </pc:spChg>
        <pc:spChg chg="add mod">
          <ac:chgData name="Kulinich Bohdan" userId="48e65c9f34e137d0" providerId="LiveId" clId="{245AEF42-97BD-41C5-B9FA-0C46957E84A0}" dt="2020-06-20T07:29:35.996" v="6570" actId="164"/>
          <ac:spMkLst>
            <pc:docMk/>
            <pc:sldMk cId="2341879209" sldId="425"/>
            <ac:spMk id="82" creationId="{0982389F-3FA9-4D54-AEEA-C9F64AD559FF}"/>
          </ac:spMkLst>
        </pc:spChg>
        <pc:spChg chg="add mod">
          <ac:chgData name="Kulinich Bohdan" userId="48e65c9f34e137d0" providerId="LiveId" clId="{245AEF42-97BD-41C5-B9FA-0C46957E84A0}" dt="2020-06-20T07:29:35.996" v="6570" actId="164"/>
          <ac:spMkLst>
            <pc:docMk/>
            <pc:sldMk cId="2341879209" sldId="425"/>
            <ac:spMk id="83" creationId="{3CE7341F-4581-4209-93F0-363635F8259F}"/>
          </ac:spMkLst>
        </pc:spChg>
        <pc:spChg chg="add mod">
          <ac:chgData name="Kulinich Bohdan" userId="48e65c9f34e137d0" providerId="LiveId" clId="{245AEF42-97BD-41C5-B9FA-0C46957E84A0}" dt="2020-06-20T07:29:35.996" v="6570" actId="164"/>
          <ac:spMkLst>
            <pc:docMk/>
            <pc:sldMk cId="2341879209" sldId="425"/>
            <ac:spMk id="84" creationId="{03431C73-CD28-447C-A741-766404DA4017}"/>
          </ac:spMkLst>
        </pc:spChg>
        <pc:spChg chg="add mod">
          <ac:chgData name="Kulinich Bohdan" userId="48e65c9f34e137d0" providerId="LiveId" clId="{245AEF42-97BD-41C5-B9FA-0C46957E84A0}" dt="2020-06-20T07:29:35.996" v="6570" actId="164"/>
          <ac:spMkLst>
            <pc:docMk/>
            <pc:sldMk cId="2341879209" sldId="425"/>
            <ac:spMk id="85" creationId="{205EC554-9295-4910-AB9D-1789B9383B1D}"/>
          </ac:spMkLst>
        </pc:spChg>
        <pc:spChg chg="add mod">
          <ac:chgData name="Kulinich Bohdan" userId="48e65c9f34e137d0" providerId="LiveId" clId="{245AEF42-97BD-41C5-B9FA-0C46957E84A0}" dt="2020-06-20T07:29:35.996" v="6570" actId="164"/>
          <ac:spMkLst>
            <pc:docMk/>
            <pc:sldMk cId="2341879209" sldId="425"/>
            <ac:spMk id="86" creationId="{711FF5CB-AFA5-4C40-96EE-A87E35D4A693}"/>
          </ac:spMkLst>
        </pc:spChg>
        <pc:spChg chg="add mod">
          <ac:chgData name="Kulinich Bohdan" userId="48e65c9f34e137d0" providerId="LiveId" clId="{245AEF42-97BD-41C5-B9FA-0C46957E84A0}" dt="2020-06-20T07:29:35.996" v="6570" actId="164"/>
          <ac:spMkLst>
            <pc:docMk/>
            <pc:sldMk cId="2341879209" sldId="425"/>
            <ac:spMk id="87" creationId="{87273C65-4339-49EA-867C-B473FB0C5F7A}"/>
          </ac:spMkLst>
        </pc:spChg>
        <pc:spChg chg="add mod">
          <ac:chgData name="Kulinich Bohdan" userId="48e65c9f34e137d0" providerId="LiveId" clId="{245AEF42-97BD-41C5-B9FA-0C46957E84A0}" dt="2020-06-20T07:29:35.996" v="6570" actId="164"/>
          <ac:spMkLst>
            <pc:docMk/>
            <pc:sldMk cId="2341879209" sldId="425"/>
            <ac:spMk id="90" creationId="{395FFF97-B08D-4925-9409-414756361CAD}"/>
          </ac:spMkLst>
        </pc:spChg>
        <pc:spChg chg="add mod">
          <ac:chgData name="Kulinich Bohdan" userId="48e65c9f34e137d0" providerId="LiveId" clId="{245AEF42-97BD-41C5-B9FA-0C46957E84A0}" dt="2020-06-20T07:29:35.996" v="6570" actId="164"/>
          <ac:spMkLst>
            <pc:docMk/>
            <pc:sldMk cId="2341879209" sldId="425"/>
            <ac:spMk id="91" creationId="{D7F7CC6E-54C0-42CE-811E-34963527249E}"/>
          </ac:spMkLst>
        </pc:spChg>
        <pc:grpChg chg="del">
          <ac:chgData name="Kulinich Bohdan" userId="48e65c9f34e137d0" providerId="LiveId" clId="{245AEF42-97BD-41C5-B9FA-0C46957E84A0}" dt="2020-06-20T07:21:12.661" v="6453" actId="478"/>
          <ac:grpSpMkLst>
            <pc:docMk/>
            <pc:sldMk cId="2341879209" sldId="425"/>
            <ac:grpSpMk id="81" creationId="{8F20838C-F485-46FF-910F-AC39989B7266}"/>
          </ac:grpSpMkLst>
        </pc:grpChg>
        <pc:grpChg chg="add mod">
          <ac:chgData name="Kulinich Bohdan" userId="48e65c9f34e137d0" providerId="LiveId" clId="{245AEF42-97BD-41C5-B9FA-0C46957E84A0}" dt="2020-06-20T07:29:38.504" v="6571" actId="14100"/>
          <ac:grpSpMkLst>
            <pc:docMk/>
            <pc:sldMk cId="2341879209" sldId="425"/>
            <ac:grpSpMk id="92" creationId="{F4ED87FA-C64F-40E7-BF14-8FC47909A1FC}"/>
          </ac:grpSpMkLst>
        </pc:grpChg>
        <pc:cxnChg chg="del">
          <ac:chgData name="Kulinich Bohdan" userId="48e65c9f34e137d0" providerId="LiveId" clId="{245AEF42-97BD-41C5-B9FA-0C46957E84A0}" dt="2020-06-20T07:21:12.661" v="6453" actId="478"/>
          <ac:cxnSpMkLst>
            <pc:docMk/>
            <pc:sldMk cId="2341879209" sldId="425"/>
            <ac:cxnSpMk id="27" creationId="{6D29FAEB-404E-4625-A6FA-5831CBFF917C}"/>
          </ac:cxnSpMkLst>
        </pc:cxnChg>
        <pc:cxnChg chg="del">
          <ac:chgData name="Kulinich Bohdan" userId="48e65c9f34e137d0" providerId="LiveId" clId="{245AEF42-97BD-41C5-B9FA-0C46957E84A0}" dt="2020-06-20T07:21:12.661" v="6453" actId="478"/>
          <ac:cxnSpMkLst>
            <pc:docMk/>
            <pc:sldMk cId="2341879209" sldId="425"/>
            <ac:cxnSpMk id="28" creationId="{E2FED652-9425-428C-9714-6E044DF49489}"/>
          </ac:cxnSpMkLst>
        </pc:cxnChg>
        <pc:cxnChg chg="del">
          <ac:chgData name="Kulinich Bohdan" userId="48e65c9f34e137d0" providerId="LiveId" clId="{245AEF42-97BD-41C5-B9FA-0C46957E84A0}" dt="2020-06-20T07:21:12.661" v="6453" actId="478"/>
          <ac:cxnSpMkLst>
            <pc:docMk/>
            <pc:sldMk cId="2341879209" sldId="425"/>
            <ac:cxnSpMk id="29" creationId="{900C8C94-6337-42DC-A2F0-10E41F073D2D}"/>
          </ac:cxnSpMkLst>
        </pc:cxnChg>
        <pc:cxnChg chg="del">
          <ac:chgData name="Kulinich Bohdan" userId="48e65c9f34e137d0" providerId="LiveId" clId="{245AEF42-97BD-41C5-B9FA-0C46957E84A0}" dt="2020-06-20T07:21:12.661" v="6453" actId="478"/>
          <ac:cxnSpMkLst>
            <pc:docMk/>
            <pc:sldMk cId="2341879209" sldId="425"/>
            <ac:cxnSpMk id="30" creationId="{E4DE5AF5-439F-4513-8A88-31F4136F1A18}"/>
          </ac:cxnSpMkLst>
        </pc:cxnChg>
        <pc:cxnChg chg="del">
          <ac:chgData name="Kulinich Bohdan" userId="48e65c9f34e137d0" providerId="LiveId" clId="{245AEF42-97BD-41C5-B9FA-0C46957E84A0}" dt="2020-06-20T07:21:12.661" v="6453" actId="478"/>
          <ac:cxnSpMkLst>
            <pc:docMk/>
            <pc:sldMk cId="2341879209" sldId="425"/>
            <ac:cxnSpMk id="31" creationId="{E7CF15AD-E863-4235-9EE9-5B95C84198E2}"/>
          </ac:cxnSpMkLst>
        </pc:cxnChg>
        <pc:cxnChg chg="del">
          <ac:chgData name="Kulinich Bohdan" userId="48e65c9f34e137d0" providerId="LiveId" clId="{245AEF42-97BD-41C5-B9FA-0C46957E84A0}" dt="2020-06-20T07:21:12.661" v="6453" actId="478"/>
          <ac:cxnSpMkLst>
            <pc:docMk/>
            <pc:sldMk cId="2341879209" sldId="425"/>
            <ac:cxnSpMk id="32" creationId="{1AD4FF77-AAD6-46B3-8E13-79C453D42273}"/>
          </ac:cxnSpMkLst>
        </pc:cxnChg>
        <pc:cxnChg chg="del">
          <ac:chgData name="Kulinich Bohdan" userId="48e65c9f34e137d0" providerId="LiveId" clId="{245AEF42-97BD-41C5-B9FA-0C46957E84A0}" dt="2020-06-20T07:21:12.661" v="6453" actId="478"/>
          <ac:cxnSpMkLst>
            <pc:docMk/>
            <pc:sldMk cId="2341879209" sldId="425"/>
            <ac:cxnSpMk id="33" creationId="{777EC8B2-AA8F-4961-B43C-8D85C5BAFDC6}"/>
          </ac:cxnSpMkLst>
        </pc:cxnChg>
        <pc:cxnChg chg="del">
          <ac:chgData name="Kulinich Bohdan" userId="48e65c9f34e137d0" providerId="LiveId" clId="{245AEF42-97BD-41C5-B9FA-0C46957E84A0}" dt="2020-06-20T07:21:12.661" v="6453" actId="478"/>
          <ac:cxnSpMkLst>
            <pc:docMk/>
            <pc:sldMk cId="2341879209" sldId="425"/>
            <ac:cxnSpMk id="34" creationId="{83C6A93C-7E14-4AAF-9FC2-50F36BA67C20}"/>
          </ac:cxnSpMkLst>
        </pc:cxnChg>
        <pc:cxnChg chg="del">
          <ac:chgData name="Kulinich Bohdan" userId="48e65c9f34e137d0" providerId="LiveId" clId="{245AEF42-97BD-41C5-B9FA-0C46957E84A0}" dt="2020-06-20T07:21:12.661" v="6453" actId="478"/>
          <ac:cxnSpMkLst>
            <pc:docMk/>
            <pc:sldMk cId="2341879209" sldId="425"/>
            <ac:cxnSpMk id="35" creationId="{15DD88AA-8367-43B2-8CED-8768E0B1497B}"/>
          </ac:cxnSpMkLst>
        </pc:cxnChg>
        <pc:cxnChg chg="del">
          <ac:chgData name="Kulinich Bohdan" userId="48e65c9f34e137d0" providerId="LiveId" clId="{245AEF42-97BD-41C5-B9FA-0C46957E84A0}" dt="2020-06-20T07:21:12.661" v="6453" actId="478"/>
          <ac:cxnSpMkLst>
            <pc:docMk/>
            <pc:sldMk cId="2341879209" sldId="425"/>
            <ac:cxnSpMk id="36" creationId="{ACCF8BE4-15FD-4273-83F1-A600B12A2CC2}"/>
          </ac:cxnSpMkLst>
        </pc:cxnChg>
        <pc:cxnChg chg="del">
          <ac:chgData name="Kulinich Bohdan" userId="48e65c9f34e137d0" providerId="LiveId" clId="{245AEF42-97BD-41C5-B9FA-0C46957E84A0}" dt="2020-06-20T07:21:12.661" v="6453" actId="478"/>
          <ac:cxnSpMkLst>
            <pc:docMk/>
            <pc:sldMk cId="2341879209" sldId="425"/>
            <ac:cxnSpMk id="37" creationId="{C439C66A-AB10-4BCC-94E3-E8F87BEB08C4}"/>
          </ac:cxnSpMkLst>
        </pc:cxnChg>
        <pc:cxnChg chg="del">
          <ac:chgData name="Kulinich Bohdan" userId="48e65c9f34e137d0" providerId="LiveId" clId="{245AEF42-97BD-41C5-B9FA-0C46957E84A0}" dt="2020-06-20T07:21:12.661" v="6453" actId="478"/>
          <ac:cxnSpMkLst>
            <pc:docMk/>
            <pc:sldMk cId="2341879209" sldId="425"/>
            <ac:cxnSpMk id="38" creationId="{254D6EE8-331F-45AC-ADAE-956069A09DEC}"/>
          </ac:cxnSpMkLst>
        </pc:cxnChg>
        <pc:cxnChg chg="add mod">
          <ac:chgData name="Kulinich Bohdan" userId="48e65c9f34e137d0" providerId="LiveId" clId="{245AEF42-97BD-41C5-B9FA-0C46957E84A0}" dt="2020-06-20T07:29:35.996" v="6570" actId="164"/>
          <ac:cxnSpMkLst>
            <pc:docMk/>
            <pc:sldMk cId="2341879209" sldId="425"/>
            <ac:cxnSpMk id="39" creationId="{84950A25-857C-4BE1-9533-FCC46D23394A}"/>
          </ac:cxnSpMkLst>
        </pc:cxnChg>
        <pc:cxnChg chg="add mod">
          <ac:chgData name="Kulinich Bohdan" userId="48e65c9f34e137d0" providerId="LiveId" clId="{245AEF42-97BD-41C5-B9FA-0C46957E84A0}" dt="2020-06-20T07:29:35.996" v="6570" actId="164"/>
          <ac:cxnSpMkLst>
            <pc:docMk/>
            <pc:sldMk cId="2341879209" sldId="425"/>
            <ac:cxnSpMk id="41" creationId="{CD80CF06-CFFB-4C6E-A741-1C0264585989}"/>
          </ac:cxnSpMkLst>
        </pc:cxnChg>
        <pc:cxnChg chg="add mod">
          <ac:chgData name="Kulinich Bohdan" userId="48e65c9f34e137d0" providerId="LiveId" clId="{245AEF42-97BD-41C5-B9FA-0C46957E84A0}" dt="2020-06-20T07:29:35.996" v="6570" actId="164"/>
          <ac:cxnSpMkLst>
            <pc:docMk/>
            <pc:sldMk cId="2341879209" sldId="425"/>
            <ac:cxnSpMk id="48" creationId="{9390BE6C-678E-4466-9521-45475BF0731D}"/>
          </ac:cxnSpMkLst>
        </pc:cxnChg>
        <pc:cxnChg chg="add mod">
          <ac:chgData name="Kulinich Bohdan" userId="48e65c9f34e137d0" providerId="LiveId" clId="{245AEF42-97BD-41C5-B9FA-0C46957E84A0}" dt="2020-06-20T07:29:35.996" v="6570" actId="164"/>
          <ac:cxnSpMkLst>
            <pc:docMk/>
            <pc:sldMk cId="2341879209" sldId="425"/>
            <ac:cxnSpMk id="52" creationId="{E93F54C7-F5DC-4BC2-A5C7-CEC2EA2FA65E}"/>
          </ac:cxnSpMkLst>
        </pc:cxnChg>
        <pc:cxnChg chg="del">
          <ac:chgData name="Kulinich Bohdan" userId="48e65c9f34e137d0" providerId="LiveId" clId="{245AEF42-97BD-41C5-B9FA-0C46957E84A0}" dt="2020-06-20T07:21:12.661" v="6453" actId="478"/>
          <ac:cxnSpMkLst>
            <pc:docMk/>
            <pc:sldMk cId="2341879209" sldId="425"/>
            <ac:cxnSpMk id="68" creationId="{1522A9C6-6682-4F15-B9DC-5D52CFEA6CC0}"/>
          </ac:cxnSpMkLst>
        </pc:cxnChg>
        <pc:cxnChg chg="del">
          <ac:chgData name="Kulinich Bohdan" userId="48e65c9f34e137d0" providerId="LiveId" clId="{245AEF42-97BD-41C5-B9FA-0C46957E84A0}" dt="2020-06-20T07:21:12.661" v="6453" actId="478"/>
          <ac:cxnSpMkLst>
            <pc:docMk/>
            <pc:sldMk cId="2341879209" sldId="425"/>
            <ac:cxnSpMk id="69" creationId="{7BCF47D1-C693-418D-9C45-5072F523637B}"/>
          </ac:cxnSpMkLst>
        </pc:cxnChg>
        <pc:cxnChg chg="add mod">
          <ac:chgData name="Kulinich Bohdan" userId="48e65c9f34e137d0" providerId="LiveId" clId="{245AEF42-97BD-41C5-B9FA-0C46957E84A0}" dt="2020-06-20T07:29:35.996" v="6570" actId="164"/>
          <ac:cxnSpMkLst>
            <pc:docMk/>
            <pc:sldMk cId="2341879209" sldId="425"/>
            <ac:cxnSpMk id="88" creationId="{8AEB943D-9DEB-40EA-8CC5-BE0122D2B847}"/>
          </ac:cxnSpMkLst>
        </pc:cxnChg>
        <pc:cxnChg chg="add mod">
          <ac:chgData name="Kulinich Bohdan" userId="48e65c9f34e137d0" providerId="LiveId" clId="{245AEF42-97BD-41C5-B9FA-0C46957E84A0}" dt="2020-06-20T07:29:35.996" v="6570" actId="164"/>
          <ac:cxnSpMkLst>
            <pc:docMk/>
            <pc:sldMk cId="2341879209" sldId="425"/>
            <ac:cxnSpMk id="89" creationId="{756F08DB-CBD9-4AD0-9743-D5D71ADEA7EB}"/>
          </ac:cxnSpMkLst>
        </pc:cxnChg>
      </pc:sldChg>
      <pc:sldChg chg="add del ord">
        <pc:chgData name="Kulinich Bohdan" userId="48e65c9f34e137d0" providerId="LiveId" clId="{245AEF42-97BD-41C5-B9FA-0C46957E84A0}" dt="2020-06-20T11:51:47.826" v="7851" actId="47"/>
        <pc:sldMkLst>
          <pc:docMk/>
          <pc:sldMk cId="1175393291" sldId="426"/>
        </pc:sldMkLst>
      </pc:sldChg>
      <pc:sldChg chg="addSp delSp modSp add mod addAnim delAnim modAnim">
        <pc:chgData name="Kulinich Bohdan" userId="48e65c9f34e137d0" providerId="LiveId" clId="{245AEF42-97BD-41C5-B9FA-0C46957E84A0}" dt="2020-06-20T08:09:55.659" v="6841" actId="20577"/>
        <pc:sldMkLst>
          <pc:docMk/>
          <pc:sldMk cId="3169289750" sldId="427"/>
        </pc:sldMkLst>
        <pc:spChg chg="del">
          <ac:chgData name="Kulinich Bohdan" userId="48e65c9f34e137d0" providerId="LiveId" clId="{245AEF42-97BD-41C5-B9FA-0C46957E84A0}" dt="2020-06-20T07:30:51.209" v="6579" actId="478"/>
          <ac:spMkLst>
            <pc:docMk/>
            <pc:sldMk cId="3169289750" sldId="427"/>
            <ac:spMk id="6" creationId="{4CD1B612-D16C-4F70-8335-78480BFE8EC8}"/>
          </ac:spMkLst>
        </pc:spChg>
        <pc:spChg chg="del">
          <ac:chgData name="Kulinich Bohdan" userId="48e65c9f34e137d0" providerId="LiveId" clId="{245AEF42-97BD-41C5-B9FA-0C46957E84A0}" dt="2020-06-20T07:30:49.119" v="6577" actId="478"/>
          <ac:spMkLst>
            <pc:docMk/>
            <pc:sldMk cId="3169289750" sldId="427"/>
            <ac:spMk id="9" creationId="{6CBE4EA9-3EC4-4647-8459-6CB04DC725B8}"/>
          </ac:spMkLst>
        </pc:spChg>
        <pc:spChg chg="add mod">
          <ac:chgData name="Kulinich Bohdan" userId="48e65c9f34e137d0" providerId="LiveId" clId="{245AEF42-97BD-41C5-B9FA-0C46957E84A0}" dt="2020-06-20T07:32:43.366" v="6682" actId="20577"/>
          <ac:spMkLst>
            <pc:docMk/>
            <pc:sldMk cId="3169289750" sldId="427"/>
            <ac:spMk id="10" creationId="{66087A85-D9FD-4EAB-8190-DAEDFE66A13C}"/>
          </ac:spMkLst>
        </pc:spChg>
        <pc:spChg chg="add mod">
          <ac:chgData name="Kulinich Bohdan" userId="48e65c9f34e137d0" providerId="LiveId" clId="{245AEF42-97BD-41C5-B9FA-0C46957E84A0}" dt="2020-06-20T07:34:30.191" v="6773" actId="20577"/>
          <ac:spMkLst>
            <pc:docMk/>
            <pc:sldMk cId="3169289750" sldId="427"/>
            <ac:spMk id="12" creationId="{7B258F82-CCEF-4A87-882A-EDAA680014F5}"/>
          </ac:spMkLst>
        </pc:spChg>
        <pc:spChg chg="add del mod">
          <ac:chgData name="Kulinich Bohdan" userId="48e65c9f34e137d0" providerId="LiveId" clId="{245AEF42-97BD-41C5-B9FA-0C46957E84A0}" dt="2020-06-20T07:34:52.134" v="6808" actId="478"/>
          <ac:spMkLst>
            <pc:docMk/>
            <pc:sldMk cId="3169289750" sldId="427"/>
            <ac:spMk id="13" creationId="{A8D8260E-D3A1-4FA4-9273-901F50088A27}"/>
          </ac:spMkLst>
        </pc:spChg>
        <pc:spChg chg="add del mod">
          <ac:chgData name="Kulinich Bohdan" userId="48e65c9f34e137d0" providerId="LiveId" clId="{245AEF42-97BD-41C5-B9FA-0C46957E84A0}" dt="2020-06-20T07:38:00.556" v="6837" actId="20577"/>
          <ac:spMkLst>
            <pc:docMk/>
            <pc:sldMk cId="3169289750" sldId="427"/>
            <ac:spMk id="14" creationId="{5578677E-97DB-41A2-A2F8-86D945FEBF95}"/>
          </ac:spMkLst>
        </pc:spChg>
        <pc:spChg chg="mod">
          <ac:chgData name="Kulinich Bohdan" userId="48e65c9f34e137d0" providerId="LiveId" clId="{245AEF42-97BD-41C5-B9FA-0C46957E84A0}" dt="2020-06-20T08:09:55.659" v="6841" actId="20577"/>
          <ac:spMkLst>
            <pc:docMk/>
            <pc:sldMk cId="3169289750" sldId="427"/>
            <ac:spMk id="51" creationId="{86BC9140-E395-435D-A852-213A1317C46C}"/>
          </ac:spMkLst>
        </pc:spChg>
        <pc:picChg chg="del">
          <ac:chgData name="Kulinich Bohdan" userId="48e65c9f34e137d0" providerId="LiveId" clId="{245AEF42-97BD-41C5-B9FA-0C46957E84A0}" dt="2020-06-20T07:30:50.023" v="6578" actId="478"/>
          <ac:picMkLst>
            <pc:docMk/>
            <pc:sldMk cId="3169289750" sldId="427"/>
            <ac:picMk id="7" creationId="{AC79E655-C4F8-460F-B4A7-A693C335F4C0}"/>
          </ac:picMkLst>
        </pc:picChg>
        <pc:picChg chg="mod">
          <ac:chgData name="Kulinich Bohdan" userId="48e65c9f34e137d0" providerId="LiveId" clId="{245AEF42-97BD-41C5-B9FA-0C46957E84A0}" dt="2020-06-20T07:31:07.015" v="6585" actId="14100"/>
          <ac:picMkLst>
            <pc:docMk/>
            <pc:sldMk cId="3169289750" sldId="427"/>
            <ac:picMk id="25" creationId="{822C6C51-A13C-44C3-BC7A-49FAF6C01AE4}"/>
          </ac:picMkLst>
        </pc:picChg>
      </pc:sldChg>
      <pc:sldChg chg="addSp delSp modSp add mod delAnim modAnim">
        <pc:chgData name="Kulinich Bohdan" userId="48e65c9f34e137d0" providerId="LiveId" clId="{245AEF42-97BD-41C5-B9FA-0C46957E84A0}" dt="2020-06-20T10:32:40.497" v="7013"/>
        <pc:sldMkLst>
          <pc:docMk/>
          <pc:sldMk cId="3467199460" sldId="428"/>
        </pc:sldMkLst>
        <pc:spChg chg="mod">
          <ac:chgData name="Kulinich Bohdan" userId="48e65c9f34e137d0" providerId="LiveId" clId="{245AEF42-97BD-41C5-B9FA-0C46957E84A0}" dt="2020-06-20T10:20:08.958" v="6956" actId="1076"/>
          <ac:spMkLst>
            <pc:docMk/>
            <pc:sldMk cId="3467199460" sldId="428"/>
            <ac:spMk id="6" creationId="{4CD1B612-D16C-4F70-8335-78480BFE8EC8}"/>
          </ac:spMkLst>
        </pc:spChg>
        <pc:spChg chg="add mod">
          <ac:chgData name="Kulinich Bohdan" userId="48e65c9f34e137d0" providerId="LiveId" clId="{245AEF42-97BD-41C5-B9FA-0C46957E84A0}" dt="2020-06-20T08:12:33.351" v="6884" actId="1076"/>
          <ac:spMkLst>
            <pc:docMk/>
            <pc:sldMk cId="3467199460" sldId="428"/>
            <ac:spMk id="39" creationId="{3B8AF2A2-6A8F-40C0-93DB-7B8312D6EC32}"/>
          </ac:spMkLst>
        </pc:spChg>
        <pc:spChg chg="add mod">
          <ac:chgData name="Kulinich Bohdan" userId="48e65c9f34e137d0" providerId="LiveId" clId="{245AEF42-97BD-41C5-B9FA-0C46957E84A0}" dt="2020-06-20T08:12:11.681" v="6882" actId="1076"/>
          <ac:spMkLst>
            <pc:docMk/>
            <pc:sldMk cId="3467199460" sldId="428"/>
            <ac:spMk id="40" creationId="{B70094F2-3ABE-4911-8483-24C55DD8B154}"/>
          </ac:spMkLst>
        </pc:spChg>
        <pc:spChg chg="add mod">
          <ac:chgData name="Kulinich Bohdan" userId="48e65c9f34e137d0" providerId="LiveId" clId="{245AEF42-97BD-41C5-B9FA-0C46957E84A0}" dt="2020-06-20T08:12:45.812" v="6888" actId="20577"/>
          <ac:spMkLst>
            <pc:docMk/>
            <pc:sldMk cId="3467199460" sldId="428"/>
            <ac:spMk id="41" creationId="{5335FBD5-8171-4B46-8433-D6A036B4598C}"/>
          </ac:spMkLst>
        </pc:spChg>
        <pc:spChg chg="add mod">
          <ac:chgData name="Kulinich Bohdan" userId="48e65c9f34e137d0" providerId="LiveId" clId="{245AEF42-97BD-41C5-B9FA-0C46957E84A0}" dt="2020-06-20T08:12:50.611" v="6891" actId="20577"/>
          <ac:spMkLst>
            <pc:docMk/>
            <pc:sldMk cId="3467199460" sldId="428"/>
            <ac:spMk id="42" creationId="{047F2E17-8D4A-451D-9580-48F818B0339D}"/>
          </ac:spMkLst>
        </pc:spChg>
        <pc:spChg chg="add mod">
          <ac:chgData name="Kulinich Bohdan" userId="48e65c9f34e137d0" providerId="LiveId" clId="{245AEF42-97BD-41C5-B9FA-0C46957E84A0}" dt="2020-06-20T08:12:57.612" v="6895" actId="20577"/>
          <ac:spMkLst>
            <pc:docMk/>
            <pc:sldMk cId="3467199460" sldId="428"/>
            <ac:spMk id="43" creationId="{E1E20173-F108-42A4-84E3-CEE879C8D809}"/>
          </ac:spMkLst>
        </pc:spChg>
        <pc:spChg chg="add mod">
          <ac:chgData name="Kulinich Bohdan" userId="48e65c9f34e137d0" providerId="LiveId" clId="{245AEF42-97BD-41C5-B9FA-0C46957E84A0}" dt="2020-06-20T08:13:07.832" v="6899" actId="1076"/>
          <ac:spMkLst>
            <pc:docMk/>
            <pc:sldMk cId="3467199460" sldId="428"/>
            <ac:spMk id="44" creationId="{FFAD727C-81C9-4941-B281-6DE963198A69}"/>
          </ac:spMkLst>
        </pc:spChg>
        <pc:spChg chg="add mod">
          <ac:chgData name="Kulinich Bohdan" userId="48e65c9f34e137d0" providerId="LiveId" clId="{245AEF42-97BD-41C5-B9FA-0C46957E84A0}" dt="2020-06-20T10:20:22.531" v="6992" actId="20577"/>
          <ac:spMkLst>
            <pc:docMk/>
            <pc:sldMk cId="3467199460" sldId="428"/>
            <ac:spMk id="45" creationId="{5A2BEC7B-9ABA-4E6A-ABCA-0E99C65DA7B0}"/>
          </ac:spMkLst>
        </pc:spChg>
        <pc:spChg chg="mod">
          <ac:chgData name="Kulinich Bohdan" userId="48e65c9f34e137d0" providerId="LiveId" clId="{245AEF42-97BD-41C5-B9FA-0C46957E84A0}" dt="2020-06-20T08:09:48.558" v="6839" actId="20577"/>
          <ac:spMkLst>
            <pc:docMk/>
            <pc:sldMk cId="3467199460" sldId="428"/>
            <ac:spMk id="51" creationId="{86BC9140-E395-435D-A852-213A1317C46C}"/>
          </ac:spMkLst>
        </pc:spChg>
        <pc:spChg chg="del">
          <ac:chgData name="Kulinich Bohdan" userId="48e65c9f34e137d0" providerId="LiveId" clId="{245AEF42-97BD-41C5-B9FA-0C46957E84A0}" dt="2020-06-20T08:09:59.428" v="6842" actId="478"/>
          <ac:spMkLst>
            <pc:docMk/>
            <pc:sldMk cId="3467199460" sldId="428"/>
            <ac:spMk id="55" creationId="{D5C27AF0-40F8-4F21-AE6C-3E1D9B10F6E4}"/>
          </ac:spMkLst>
        </pc:spChg>
        <pc:spChg chg="del">
          <ac:chgData name="Kulinich Bohdan" userId="48e65c9f34e137d0" providerId="LiveId" clId="{245AEF42-97BD-41C5-B9FA-0C46957E84A0}" dt="2020-06-20T08:09:59.428" v="6842" actId="478"/>
          <ac:spMkLst>
            <pc:docMk/>
            <pc:sldMk cId="3467199460" sldId="428"/>
            <ac:spMk id="56" creationId="{3316E036-2517-4B83-9446-3EB5724446D6}"/>
          </ac:spMkLst>
        </pc:spChg>
        <pc:spChg chg="del">
          <ac:chgData name="Kulinich Bohdan" userId="48e65c9f34e137d0" providerId="LiveId" clId="{245AEF42-97BD-41C5-B9FA-0C46957E84A0}" dt="2020-06-20T08:09:59.428" v="6842" actId="478"/>
          <ac:spMkLst>
            <pc:docMk/>
            <pc:sldMk cId="3467199460" sldId="428"/>
            <ac:spMk id="57" creationId="{84535CCF-40AB-48E5-9E39-77AF5BE42A5D}"/>
          </ac:spMkLst>
        </pc:spChg>
        <pc:spChg chg="del">
          <ac:chgData name="Kulinich Bohdan" userId="48e65c9f34e137d0" providerId="LiveId" clId="{245AEF42-97BD-41C5-B9FA-0C46957E84A0}" dt="2020-06-20T08:09:59.428" v="6842" actId="478"/>
          <ac:spMkLst>
            <pc:docMk/>
            <pc:sldMk cId="3467199460" sldId="428"/>
            <ac:spMk id="58" creationId="{37BC6410-AFC9-45EA-BB12-AC61DF997FA4}"/>
          </ac:spMkLst>
        </pc:spChg>
        <pc:spChg chg="del">
          <ac:chgData name="Kulinich Bohdan" userId="48e65c9f34e137d0" providerId="LiveId" clId="{245AEF42-97BD-41C5-B9FA-0C46957E84A0}" dt="2020-06-20T08:09:59.428" v="6842" actId="478"/>
          <ac:spMkLst>
            <pc:docMk/>
            <pc:sldMk cId="3467199460" sldId="428"/>
            <ac:spMk id="59" creationId="{A8CB77A9-AD6F-4B58-AA95-992128F518E5}"/>
          </ac:spMkLst>
        </pc:spChg>
        <pc:spChg chg="del">
          <ac:chgData name="Kulinich Bohdan" userId="48e65c9f34e137d0" providerId="LiveId" clId="{245AEF42-97BD-41C5-B9FA-0C46957E84A0}" dt="2020-06-20T08:09:59.428" v="6842" actId="478"/>
          <ac:spMkLst>
            <pc:docMk/>
            <pc:sldMk cId="3467199460" sldId="428"/>
            <ac:spMk id="60" creationId="{B156AC43-2BE2-4179-A8D6-98DF291F53BB}"/>
          </ac:spMkLst>
        </pc:spChg>
        <pc:spChg chg="del">
          <ac:chgData name="Kulinich Bohdan" userId="48e65c9f34e137d0" providerId="LiveId" clId="{245AEF42-97BD-41C5-B9FA-0C46957E84A0}" dt="2020-06-20T08:09:59.428" v="6842" actId="478"/>
          <ac:spMkLst>
            <pc:docMk/>
            <pc:sldMk cId="3467199460" sldId="428"/>
            <ac:spMk id="61" creationId="{BA763CA8-723B-40D0-9652-B6B9488B66A3}"/>
          </ac:spMkLst>
        </pc:spChg>
        <pc:spChg chg="del">
          <ac:chgData name="Kulinich Bohdan" userId="48e65c9f34e137d0" providerId="LiveId" clId="{245AEF42-97BD-41C5-B9FA-0C46957E84A0}" dt="2020-06-20T08:09:59.428" v="6842" actId="478"/>
          <ac:spMkLst>
            <pc:docMk/>
            <pc:sldMk cId="3467199460" sldId="428"/>
            <ac:spMk id="62" creationId="{D0AE88BE-FE66-47ED-93CA-BD680288A53D}"/>
          </ac:spMkLst>
        </pc:spChg>
        <pc:spChg chg="del">
          <ac:chgData name="Kulinich Bohdan" userId="48e65c9f34e137d0" providerId="LiveId" clId="{245AEF42-97BD-41C5-B9FA-0C46957E84A0}" dt="2020-06-20T08:09:59.428" v="6842" actId="478"/>
          <ac:spMkLst>
            <pc:docMk/>
            <pc:sldMk cId="3467199460" sldId="428"/>
            <ac:spMk id="63" creationId="{89665D3F-5218-433D-889F-1A3E3A164046}"/>
          </ac:spMkLst>
        </pc:spChg>
        <pc:spChg chg="del">
          <ac:chgData name="Kulinich Bohdan" userId="48e65c9f34e137d0" providerId="LiveId" clId="{245AEF42-97BD-41C5-B9FA-0C46957E84A0}" dt="2020-06-20T08:09:59.428" v="6842" actId="478"/>
          <ac:spMkLst>
            <pc:docMk/>
            <pc:sldMk cId="3467199460" sldId="428"/>
            <ac:spMk id="64" creationId="{8C2E2310-9286-4F49-8016-D686A87558C7}"/>
          </ac:spMkLst>
        </pc:spChg>
        <pc:spChg chg="del">
          <ac:chgData name="Kulinich Bohdan" userId="48e65c9f34e137d0" providerId="LiveId" clId="{245AEF42-97BD-41C5-B9FA-0C46957E84A0}" dt="2020-06-20T08:10:10.373" v="6845" actId="478"/>
          <ac:spMkLst>
            <pc:docMk/>
            <pc:sldMk cId="3467199460" sldId="428"/>
            <ac:spMk id="65" creationId="{ABA347A4-65AA-4258-8688-72D4305BC36D}"/>
          </ac:spMkLst>
        </pc:spChg>
        <pc:spChg chg="del">
          <ac:chgData name="Kulinich Bohdan" userId="48e65c9f34e137d0" providerId="LiveId" clId="{245AEF42-97BD-41C5-B9FA-0C46957E84A0}" dt="2020-06-20T08:10:10.973" v="6846" actId="478"/>
          <ac:spMkLst>
            <pc:docMk/>
            <pc:sldMk cId="3467199460" sldId="428"/>
            <ac:spMk id="66" creationId="{583DE150-25E7-4A4F-990C-18C40ACBFF53}"/>
          </ac:spMkLst>
        </pc:spChg>
        <pc:spChg chg="del">
          <ac:chgData name="Kulinich Bohdan" userId="48e65c9f34e137d0" providerId="LiveId" clId="{245AEF42-97BD-41C5-B9FA-0C46957E84A0}" dt="2020-06-20T08:10:11.498" v="6847" actId="478"/>
          <ac:spMkLst>
            <pc:docMk/>
            <pc:sldMk cId="3467199460" sldId="428"/>
            <ac:spMk id="67" creationId="{08DBB32B-1F1B-4302-9726-FB4D845B68E9}"/>
          </ac:spMkLst>
        </pc:spChg>
        <pc:cxnChg chg="del">
          <ac:chgData name="Kulinich Bohdan" userId="48e65c9f34e137d0" providerId="LiveId" clId="{245AEF42-97BD-41C5-B9FA-0C46957E84A0}" dt="2020-06-20T08:09:59.428" v="6842" actId="478"/>
          <ac:cxnSpMkLst>
            <pc:docMk/>
            <pc:sldMk cId="3467199460" sldId="428"/>
            <ac:cxnSpMk id="10" creationId="{D884A276-91B7-4827-B16C-8522DE4CDAF6}"/>
          </ac:cxnSpMkLst>
        </pc:cxnChg>
        <pc:cxnChg chg="del">
          <ac:chgData name="Kulinich Bohdan" userId="48e65c9f34e137d0" providerId="LiveId" clId="{245AEF42-97BD-41C5-B9FA-0C46957E84A0}" dt="2020-06-20T08:09:59.428" v="6842" actId="478"/>
          <ac:cxnSpMkLst>
            <pc:docMk/>
            <pc:sldMk cId="3467199460" sldId="428"/>
            <ac:cxnSpMk id="21" creationId="{D79AC45F-59E2-4086-A5AF-EF22B6B25D09}"/>
          </ac:cxnSpMkLst>
        </pc:cxnChg>
        <pc:cxnChg chg="del">
          <ac:chgData name="Kulinich Bohdan" userId="48e65c9f34e137d0" providerId="LiveId" clId="{245AEF42-97BD-41C5-B9FA-0C46957E84A0}" dt="2020-06-20T08:09:59.428" v="6842" actId="478"/>
          <ac:cxnSpMkLst>
            <pc:docMk/>
            <pc:sldMk cId="3467199460" sldId="428"/>
            <ac:cxnSpMk id="22" creationId="{44137667-9DC2-42E8-AF5C-BFA0434436FD}"/>
          </ac:cxnSpMkLst>
        </pc:cxnChg>
        <pc:cxnChg chg="add mod">
          <ac:chgData name="Kulinich Bohdan" userId="48e65c9f34e137d0" providerId="LiveId" clId="{245AEF42-97BD-41C5-B9FA-0C46957E84A0}" dt="2020-06-20T08:11:35.364" v="6874" actId="1076"/>
          <ac:cxnSpMkLst>
            <pc:docMk/>
            <pc:sldMk cId="3467199460" sldId="428"/>
            <ac:cxnSpMk id="24" creationId="{E5AA23A2-5944-446C-9B0A-C6B73AC7349A}"/>
          </ac:cxnSpMkLst>
        </pc:cxnChg>
        <pc:cxnChg chg="del">
          <ac:chgData name="Kulinich Bohdan" userId="48e65c9f34e137d0" providerId="LiveId" clId="{245AEF42-97BD-41C5-B9FA-0C46957E84A0}" dt="2020-06-20T08:09:59.428" v="6842" actId="478"/>
          <ac:cxnSpMkLst>
            <pc:docMk/>
            <pc:sldMk cId="3467199460" sldId="428"/>
            <ac:cxnSpMk id="26" creationId="{5704FBE7-0CB9-46F3-8D72-924639BF9B0F}"/>
          </ac:cxnSpMkLst>
        </pc:cxnChg>
        <pc:cxnChg chg="add del mod">
          <ac:chgData name="Kulinich Bohdan" userId="48e65c9f34e137d0" providerId="LiveId" clId="{245AEF42-97BD-41C5-B9FA-0C46957E84A0}" dt="2020-06-20T08:11:11.048" v="6864" actId="478"/>
          <ac:cxnSpMkLst>
            <pc:docMk/>
            <pc:sldMk cId="3467199460" sldId="428"/>
            <ac:cxnSpMk id="27" creationId="{669C34C5-FCF3-4A2B-BD05-893172E9636D}"/>
          </ac:cxnSpMkLst>
        </pc:cxnChg>
        <pc:cxnChg chg="add del mod">
          <ac:chgData name="Kulinich Bohdan" userId="48e65c9f34e137d0" providerId="LiveId" clId="{245AEF42-97BD-41C5-B9FA-0C46957E84A0}" dt="2020-06-20T08:11:10.128" v="6863" actId="478"/>
          <ac:cxnSpMkLst>
            <pc:docMk/>
            <pc:sldMk cId="3467199460" sldId="428"/>
            <ac:cxnSpMk id="29" creationId="{BEDE0BBB-CDA2-447D-BB90-6ACDB7B1FD17}"/>
          </ac:cxnSpMkLst>
        </pc:cxnChg>
        <pc:cxnChg chg="add mod">
          <ac:chgData name="Kulinich Bohdan" userId="48e65c9f34e137d0" providerId="LiveId" clId="{245AEF42-97BD-41C5-B9FA-0C46957E84A0}" dt="2020-06-20T08:11:35.364" v="6874" actId="1076"/>
          <ac:cxnSpMkLst>
            <pc:docMk/>
            <pc:sldMk cId="3467199460" sldId="428"/>
            <ac:cxnSpMk id="34" creationId="{28527245-BD8A-4E87-8609-2E18FBAFF0E9}"/>
          </ac:cxnSpMkLst>
        </pc:cxnChg>
        <pc:cxnChg chg="add mod">
          <ac:chgData name="Kulinich Bohdan" userId="48e65c9f34e137d0" providerId="LiveId" clId="{245AEF42-97BD-41C5-B9FA-0C46957E84A0}" dt="2020-06-20T08:11:43.878" v="6878" actId="1076"/>
          <ac:cxnSpMkLst>
            <pc:docMk/>
            <pc:sldMk cId="3467199460" sldId="428"/>
            <ac:cxnSpMk id="37" creationId="{FA7ACAA8-5AE5-4E47-9EF7-6F3C56EC45D9}"/>
          </ac:cxnSpMkLst>
        </pc:cxnChg>
      </pc:sldChg>
      <pc:sldChg chg="addSp delSp modSp add mod delAnim modAnim">
        <pc:chgData name="Kulinich Bohdan" userId="48e65c9f34e137d0" providerId="LiveId" clId="{245AEF42-97BD-41C5-B9FA-0C46957E84A0}" dt="2020-06-20T11:01:22.483" v="7506" actId="1076"/>
        <pc:sldMkLst>
          <pc:docMk/>
          <pc:sldMk cId="198994813" sldId="429"/>
        </pc:sldMkLst>
        <pc:spChg chg="mod">
          <ac:chgData name="Kulinich Bohdan" userId="48e65c9f34e137d0" providerId="LiveId" clId="{245AEF42-97BD-41C5-B9FA-0C46957E84A0}" dt="2020-06-20T10:55:02.483" v="7455" actId="1076"/>
          <ac:spMkLst>
            <pc:docMk/>
            <pc:sldMk cId="198994813" sldId="429"/>
            <ac:spMk id="10" creationId="{66087A85-D9FD-4EAB-8190-DAEDFE66A13C}"/>
          </ac:spMkLst>
        </pc:spChg>
        <pc:spChg chg="mod">
          <ac:chgData name="Kulinich Bohdan" userId="48e65c9f34e137d0" providerId="LiveId" clId="{245AEF42-97BD-41C5-B9FA-0C46957E84A0}" dt="2020-06-20T10:55:06.889" v="7456" actId="1076"/>
          <ac:spMkLst>
            <pc:docMk/>
            <pc:sldMk cId="198994813" sldId="429"/>
            <ac:spMk id="12" creationId="{7B258F82-CCEF-4A87-882A-EDAA680014F5}"/>
          </ac:spMkLst>
        </pc:spChg>
        <pc:spChg chg="mod">
          <ac:chgData name="Kulinich Bohdan" userId="48e65c9f34e137d0" providerId="LiveId" clId="{245AEF42-97BD-41C5-B9FA-0C46957E84A0}" dt="2020-06-20T10:55:10.169" v="7457" actId="1076"/>
          <ac:spMkLst>
            <pc:docMk/>
            <pc:sldMk cId="198994813" sldId="429"/>
            <ac:spMk id="14" creationId="{5578677E-97DB-41A2-A2F8-86D945FEBF95}"/>
          </ac:spMkLst>
        </pc:spChg>
        <pc:spChg chg="add mod">
          <ac:chgData name="Kulinich Bohdan" userId="48e65c9f34e137d0" providerId="LiveId" clId="{245AEF42-97BD-41C5-B9FA-0C46957E84A0}" dt="2020-06-20T11:01:22.483" v="7506" actId="1076"/>
          <ac:spMkLst>
            <pc:docMk/>
            <pc:sldMk cId="198994813" sldId="429"/>
            <ac:spMk id="31" creationId="{BD13B318-96E1-4066-8228-689F37ECCEB1}"/>
          </ac:spMkLst>
        </pc:spChg>
        <pc:spChg chg="add mod">
          <ac:chgData name="Kulinich Bohdan" userId="48e65c9f34e137d0" providerId="LiveId" clId="{245AEF42-97BD-41C5-B9FA-0C46957E84A0}" dt="2020-06-20T11:01:22.483" v="7506" actId="1076"/>
          <ac:spMkLst>
            <pc:docMk/>
            <pc:sldMk cId="198994813" sldId="429"/>
            <ac:spMk id="32" creationId="{ED6F2590-E691-48A2-9778-7E07B34950B0}"/>
          </ac:spMkLst>
        </pc:spChg>
        <pc:spChg chg="add mod">
          <ac:chgData name="Kulinich Bohdan" userId="48e65c9f34e137d0" providerId="LiveId" clId="{245AEF42-97BD-41C5-B9FA-0C46957E84A0}" dt="2020-06-20T11:01:22.483" v="7506" actId="1076"/>
          <ac:spMkLst>
            <pc:docMk/>
            <pc:sldMk cId="198994813" sldId="429"/>
            <ac:spMk id="33" creationId="{058C40E7-E8F8-4AC5-AD1B-38683A708626}"/>
          </ac:spMkLst>
        </pc:spChg>
        <pc:spChg chg="add mod">
          <ac:chgData name="Kulinich Bohdan" userId="48e65c9f34e137d0" providerId="LiveId" clId="{245AEF42-97BD-41C5-B9FA-0C46957E84A0}" dt="2020-06-20T11:01:22.483" v="7506" actId="1076"/>
          <ac:spMkLst>
            <pc:docMk/>
            <pc:sldMk cId="198994813" sldId="429"/>
            <ac:spMk id="34" creationId="{70143035-C90B-41C9-9260-6A09E6B587A1}"/>
          </ac:spMkLst>
        </pc:spChg>
        <pc:spChg chg="add mod">
          <ac:chgData name="Kulinich Bohdan" userId="48e65c9f34e137d0" providerId="LiveId" clId="{245AEF42-97BD-41C5-B9FA-0C46957E84A0}" dt="2020-06-20T11:01:22.483" v="7506" actId="1076"/>
          <ac:spMkLst>
            <pc:docMk/>
            <pc:sldMk cId="198994813" sldId="429"/>
            <ac:spMk id="35" creationId="{C81603CD-6AF0-448C-868F-8F7F678D825C}"/>
          </ac:spMkLst>
        </pc:spChg>
        <pc:spChg chg="mod">
          <ac:chgData name="Kulinich Bohdan" userId="48e65c9f34e137d0" providerId="LiveId" clId="{245AEF42-97BD-41C5-B9FA-0C46957E84A0}" dt="2020-06-20T10:39:55.262" v="7017" actId="20577"/>
          <ac:spMkLst>
            <pc:docMk/>
            <pc:sldMk cId="198994813" sldId="429"/>
            <ac:spMk id="51" creationId="{86BC9140-E395-435D-A852-213A1317C46C}"/>
          </ac:spMkLst>
        </pc:spChg>
        <pc:spChg chg="add mod">
          <ac:chgData name="Kulinich Bohdan" userId="48e65c9f34e137d0" providerId="LiveId" clId="{245AEF42-97BD-41C5-B9FA-0C46957E84A0}" dt="2020-06-20T11:01:22.483" v="7506" actId="1076"/>
          <ac:spMkLst>
            <pc:docMk/>
            <pc:sldMk cId="198994813" sldId="429"/>
            <ac:spMk id="52" creationId="{382927CA-AF63-4FB7-A1D4-EBA9D96B3DF3}"/>
          </ac:spMkLst>
        </pc:spChg>
        <pc:spChg chg="add mod">
          <ac:chgData name="Kulinich Bohdan" userId="48e65c9f34e137d0" providerId="LiveId" clId="{245AEF42-97BD-41C5-B9FA-0C46957E84A0}" dt="2020-06-20T11:01:22.483" v="7506" actId="1076"/>
          <ac:spMkLst>
            <pc:docMk/>
            <pc:sldMk cId="198994813" sldId="429"/>
            <ac:spMk id="58" creationId="{3D7C6C8F-51CD-4CDE-AF32-269659AE097C}"/>
          </ac:spMkLst>
        </pc:spChg>
        <pc:spChg chg="add mod">
          <ac:chgData name="Kulinich Bohdan" userId="48e65c9f34e137d0" providerId="LiveId" clId="{245AEF42-97BD-41C5-B9FA-0C46957E84A0}" dt="2020-06-20T11:01:22.483" v="7506" actId="1076"/>
          <ac:spMkLst>
            <pc:docMk/>
            <pc:sldMk cId="198994813" sldId="429"/>
            <ac:spMk id="59" creationId="{80001545-B540-44DF-877C-D4A17DA3CAF0}"/>
          </ac:spMkLst>
        </pc:spChg>
        <pc:grpChg chg="add del mod">
          <ac:chgData name="Kulinich Bohdan" userId="48e65c9f34e137d0" providerId="LiveId" clId="{245AEF42-97BD-41C5-B9FA-0C46957E84A0}" dt="2020-06-20T10:43:39.365" v="7115" actId="165"/>
          <ac:grpSpMkLst>
            <pc:docMk/>
            <pc:sldMk cId="198994813" sldId="429"/>
            <ac:grpSpMk id="29" creationId="{C79A07DA-F938-4488-B3B5-E7C83C80F855}"/>
          </ac:grpSpMkLst>
        </pc:grpChg>
        <pc:picChg chg="add del mod ord">
          <ac:chgData name="Kulinich Bohdan" userId="48e65c9f34e137d0" providerId="LiveId" clId="{245AEF42-97BD-41C5-B9FA-0C46957E84A0}" dt="2020-06-20T10:43:15.561" v="7110" actId="478"/>
          <ac:picMkLst>
            <pc:docMk/>
            <pc:sldMk cId="198994813" sldId="429"/>
            <ac:picMk id="2" creationId="{470978EF-2661-4ED1-BB25-559EE6DD8F5B}"/>
          </ac:picMkLst>
        </pc:picChg>
        <pc:picChg chg="del">
          <ac:chgData name="Kulinich Bohdan" userId="48e65c9f34e137d0" providerId="LiveId" clId="{245AEF42-97BD-41C5-B9FA-0C46957E84A0}" dt="2020-06-20T10:39:58.658" v="7018" actId="478"/>
          <ac:picMkLst>
            <pc:docMk/>
            <pc:sldMk cId="198994813" sldId="429"/>
            <ac:picMk id="25" creationId="{822C6C51-A13C-44C3-BC7A-49FAF6C01AE4}"/>
          </ac:picMkLst>
        </pc:picChg>
        <pc:cxnChg chg="add mod topLvl">
          <ac:chgData name="Kulinich Bohdan" userId="48e65c9f34e137d0" providerId="LiveId" clId="{245AEF42-97BD-41C5-B9FA-0C46957E84A0}" dt="2020-06-20T11:01:22.483" v="7506" actId="1076"/>
          <ac:cxnSpMkLst>
            <pc:docMk/>
            <pc:sldMk cId="198994813" sldId="429"/>
            <ac:cxnSpMk id="13" creationId="{0B641E48-4CD1-4756-A2E9-72131B9C1BD4}"/>
          </ac:cxnSpMkLst>
        </pc:cxnChg>
        <pc:cxnChg chg="add mod topLvl">
          <ac:chgData name="Kulinich Bohdan" userId="48e65c9f34e137d0" providerId="LiveId" clId="{245AEF42-97BD-41C5-B9FA-0C46957E84A0}" dt="2020-06-20T11:01:22.483" v="7506" actId="1076"/>
          <ac:cxnSpMkLst>
            <pc:docMk/>
            <pc:sldMk cId="198994813" sldId="429"/>
            <ac:cxnSpMk id="15" creationId="{C174F6F1-28C1-4BA0-8C4E-C567D736BCFE}"/>
          </ac:cxnSpMkLst>
        </pc:cxnChg>
        <pc:cxnChg chg="add mod topLvl">
          <ac:chgData name="Kulinich Bohdan" userId="48e65c9f34e137d0" providerId="LiveId" clId="{245AEF42-97BD-41C5-B9FA-0C46957E84A0}" dt="2020-06-20T11:01:22.483" v="7506" actId="1076"/>
          <ac:cxnSpMkLst>
            <pc:docMk/>
            <pc:sldMk cId="198994813" sldId="429"/>
            <ac:cxnSpMk id="16" creationId="{B4144BE6-2277-4531-AD2B-36BBECB41D6F}"/>
          </ac:cxnSpMkLst>
        </pc:cxnChg>
        <pc:cxnChg chg="add del mod topLvl">
          <ac:chgData name="Kulinich Bohdan" userId="48e65c9f34e137d0" providerId="LiveId" clId="{245AEF42-97BD-41C5-B9FA-0C46957E84A0}" dt="2020-06-20T11:01:22.483" v="7506" actId="1076"/>
          <ac:cxnSpMkLst>
            <pc:docMk/>
            <pc:sldMk cId="198994813" sldId="429"/>
            <ac:cxnSpMk id="17" creationId="{14DC1CB5-C7C7-4F48-8292-0B9D1708AAF0}"/>
          </ac:cxnSpMkLst>
        </pc:cxnChg>
        <pc:cxnChg chg="add mod topLvl">
          <ac:chgData name="Kulinich Bohdan" userId="48e65c9f34e137d0" providerId="LiveId" clId="{245AEF42-97BD-41C5-B9FA-0C46957E84A0}" dt="2020-06-20T11:01:22.483" v="7506" actId="1076"/>
          <ac:cxnSpMkLst>
            <pc:docMk/>
            <pc:sldMk cId="198994813" sldId="429"/>
            <ac:cxnSpMk id="20" creationId="{F3B2ED9F-7691-4457-9CC0-24FF3C82201B}"/>
          </ac:cxnSpMkLst>
        </pc:cxnChg>
        <pc:cxnChg chg="add mod topLvl">
          <ac:chgData name="Kulinich Bohdan" userId="48e65c9f34e137d0" providerId="LiveId" clId="{245AEF42-97BD-41C5-B9FA-0C46957E84A0}" dt="2020-06-20T11:01:22.483" v="7506" actId="1076"/>
          <ac:cxnSpMkLst>
            <pc:docMk/>
            <pc:sldMk cId="198994813" sldId="429"/>
            <ac:cxnSpMk id="26" creationId="{71A5BE7D-79E0-4F01-A39C-3E910D8783BD}"/>
          </ac:cxnSpMkLst>
        </pc:cxnChg>
        <pc:cxnChg chg="add mod">
          <ac:chgData name="Kulinich Bohdan" userId="48e65c9f34e137d0" providerId="LiveId" clId="{245AEF42-97BD-41C5-B9FA-0C46957E84A0}" dt="2020-06-20T11:01:22.483" v="7506" actId="1076"/>
          <ac:cxnSpMkLst>
            <pc:docMk/>
            <pc:sldMk cId="198994813" sldId="429"/>
            <ac:cxnSpMk id="44" creationId="{4CC23E5E-5E14-4BA3-B90E-97C656D7C76E}"/>
          </ac:cxnSpMkLst>
        </pc:cxnChg>
        <pc:cxnChg chg="add mod">
          <ac:chgData name="Kulinich Bohdan" userId="48e65c9f34e137d0" providerId="LiveId" clId="{245AEF42-97BD-41C5-B9FA-0C46957E84A0}" dt="2020-06-20T11:01:22.483" v="7506" actId="1076"/>
          <ac:cxnSpMkLst>
            <pc:docMk/>
            <pc:sldMk cId="198994813" sldId="429"/>
            <ac:cxnSpMk id="47" creationId="{A764ADE6-B87B-4FE5-AF44-C889BE5FCA0B}"/>
          </ac:cxnSpMkLst>
        </pc:cxnChg>
        <pc:cxnChg chg="add mod">
          <ac:chgData name="Kulinich Bohdan" userId="48e65c9f34e137d0" providerId="LiveId" clId="{245AEF42-97BD-41C5-B9FA-0C46957E84A0}" dt="2020-06-20T11:01:22.483" v="7506" actId="1076"/>
          <ac:cxnSpMkLst>
            <pc:docMk/>
            <pc:sldMk cId="198994813" sldId="429"/>
            <ac:cxnSpMk id="53" creationId="{A4E2F732-16CE-4484-B7D9-5FE2475E1261}"/>
          </ac:cxnSpMkLst>
        </pc:cxnChg>
      </pc:sldChg>
      <pc:sldChg chg="delSp modSp add mod ord delAnim modAnim">
        <pc:chgData name="Kulinich Bohdan" userId="48e65c9f34e137d0" providerId="LiveId" clId="{245AEF42-97BD-41C5-B9FA-0C46957E84A0}" dt="2020-06-20T12:12:02.362" v="8749"/>
        <pc:sldMkLst>
          <pc:docMk/>
          <pc:sldMk cId="752518231" sldId="430"/>
        </pc:sldMkLst>
        <pc:spChg chg="mod">
          <ac:chgData name="Kulinich Bohdan" userId="48e65c9f34e137d0" providerId="LiveId" clId="{245AEF42-97BD-41C5-B9FA-0C46957E84A0}" dt="2020-06-20T12:07:48.342" v="8534" actId="20577"/>
          <ac:spMkLst>
            <pc:docMk/>
            <pc:sldMk cId="752518231" sldId="430"/>
            <ac:spMk id="7" creationId="{00000000-0000-0000-0000-000000000000}"/>
          </ac:spMkLst>
        </pc:spChg>
        <pc:spChg chg="del mod">
          <ac:chgData name="Kulinich Bohdan" userId="48e65c9f34e137d0" providerId="LiveId" clId="{245AEF42-97BD-41C5-B9FA-0C46957E84A0}" dt="2020-06-20T12:03:01.869" v="8291" actId="478"/>
          <ac:spMkLst>
            <pc:docMk/>
            <pc:sldMk cId="752518231" sldId="430"/>
            <ac:spMk id="9" creationId="{F7E11581-622A-4FD3-A09F-FEF9797926DE}"/>
          </ac:spMkLst>
        </pc:spChg>
        <pc:spChg chg="mod">
          <ac:chgData name="Kulinich Bohdan" userId="48e65c9f34e137d0" providerId="LiveId" clId="{245AEF42-97BD-41C5-B9FA-0C46957E84A0}" dt="2020-06-20T12:01:11.939" v="8092" actId="20577"/>
          <ac:spMkLst>
            <pc:docMk/>
            <pc:sldMk cId="752518231" sldId="430"/>
            <ac:spMk id="35" creationId="{00000000-0000-0000-0000-000000000000}"/>
          </ac:spMkLst>
        </pc:spChg>
        <pc:spChg chg="mod">
          <ac:chgData name="Kulinich Bohdan" userId="48e65c9f34e137d0" providerId="LiveId" clId="{245AEF42-97BD-41C5-B9FA-0C46957E84A0}" dt="2020-06-20T12:05:25.989" v="8408" actId="20577"/>
          <ac:spMkLst>
            <pc:docMk/>
            <pc:sldMk cId="752518231" sldId="430"/>
            <ac:spMk id="54" creationId="{00000000-0000-0000-0000-000000000000}"/>
          </ac:spMkLst>
        </pc:spChg>
        <pc:spChg chg="mod">
          <ac:chgData name="Kulinich Bohdan" userId="48e65c9f34e137d0" providerId="LiveId" clId="{245AEF42-97BD-41C5-B9FA-0C46957E84A0}" dt="2020-06-20T12:02:37.570" v="8290" actId="20577"/>
          <ac:spMkLst>
            <pc:docMk/>
            <pc:sldMk cId="752518231" sldId="430"/>
            <ac:spMk id="55" creationId="{00000000-0000-0000-0000-000000000000}"/>
          </ac:spMkLst>
        </pc:spChg>
        <pc:spChg chg="mod">
          <ac:chgData name="Kulinich Bohdan" userId="48e65c9f34e137d0" providerId="LiveId" clId="{245AEF42-97BD-41C5-B9FA-0C46957E84A0}" dt="2020-06-20T12:02:08.219" v="8210" actId="20577"/>
          <ac:spMkLst>
            <pc:docMk/>
            <pc:sldMk cId="752518231" sldId="430"/>
            <ac:spMk id="57" creationId="{00000000-0000-0000-0000-000000000000}"/>
          </ac:spMkLst>
        </pc:spChg>
      </pc:sldChg>
      <pc:sldChg chg="addSp modSp add del mod modAnim">
        <pc:chgData name="Kulinich Bohdan" userId="48e65c9f34e137d0" providerId="LiveId" clId="{245AEF42-97BD-41C5-B9FA-0C46957E84A0}" dt="2020-06-20T11:05:46.093" v="7507" actId="47"/>
        <pc:sldMkLst>
          <pc:docMk/>
          <pc:sldMk cId="847104291" sldId="430"/>
        </pc:sldMkLst>
        <pc:spChg chg="mod">
          <ac:chgData name="Kulinich Bohdan" userId="48e65c9f34e137d0" providerId="LiveId" clId="{245AEF42-97BD-41C5-B9FA-0C46957E84A0}" dt="2020-06-20T10:54:21.499" v="7448" actId="1076"/>
          <ac:spMkLst>
            <pc:docMk/>
            <pc:sldMk cId="847104291" sldId="430"/>
            <ac:spMk id="10" creationId="{66087A85-D9FD-4EAB-8190-DAEDFE66A13C}"/>
          </ac:spMkLst>
        </pc:spChg>
        <pc:spChg chg="mod">
          <ac:chgData name="Kulinich Bohdan" userId="48e65c9f34e137d0" providerId="LiveId" clId="{245AEF42-97BD-41C5-B9FA-0C46957E84A0}" dt="2020-06-20T10:54:21.499" v="7448" actId="1076"/>
          <ac:spMkLst>
            <pc:docMk/>
            <pc:sldMk cId="847104291" sldId="430"/>
            <ac:spMk id="12" creationId="{7B258F82-CCEF-4A87-882A-EDAA680014F5}"/>
          </ac:spMkLst>
        </pc:spChg>
        <pc:spChg chg="mod">
          <ac:chgData name="Kulinich Bohdan" userId="48e65c9f34e137d0" providerId="LiveId" clId="{245AEF42-97BD-41C5-B9FA-0C46957E84A0}" dt="2020-06-20T10:54:21.499" v="7448" actId="1076"/>
          <ac:spMkLst>
            <pc:docMk/>
            <pc:sldMk cId="847104291" sldId="430"/>
            <ac:spMk id="14" creationId="{5578677E-97DB-41A2-A2F8-86D945FEBF95}"/>
          </ac:spMkLst>
        </pc:spChg>
        <pc:spChg chg="add mod">
          <ac:chgData name="Kulinich Bohdan" userId="48e65c9f34e137d0" providerId="LiveId" clId="{245AEF42-97BD-41C5-B9FA-0C46957E84A0}" dt="2020-06-20T10:49:50.568" v="7209" actId="20577"/>
          <ac:spMkLst>
            <pc:docMk/>
            <pc:sldMk cId="847104291" sldId="430"/>
            <ac:spMk id="22" creationId="{33DEB1DE-5833-45B1-9DFC-459DAFA019CE}"/>
          </ac:spMkLst>
        </pc:spChg>
        <pc:cxnChg chg="mod">
          <ac:chgData name="Kulinich Bohdan" userId="48e65c9f34e137d0" providerId="LiveId" clId="{245AEF42-97BD-41C5-B9FA-0C46957E84A0}" dt="2020-06-20T10:49:37.364" v="7204" actId="14100"/>
          <ac:cxnSpMkLst>
            <pc:docMk/>
            <pc:sldMk cId="847104291" sldId="430"/>
            <ac:cxnSpMk id="16" creationId="{B4144BE6-2277-4531-AD2B-36BBECB41D6F}"/>
          </ac:cxnSpMkLst>
        </pc:cxnChg>
        <pc:cxnChg chg="mod">
          <ac:chgData name="Kulinich Bohdan" userId="48e65c9f34e137d0" providerId="LiveId" clId="{245AEF42-97BD-41C5-B9FA-0C46957E84A0}" dt="2020-06-20T10:49:39.424" v="7205" actId="14100"/>
          <ac:cxnSpMkLst>
            <pc:docMk/>
            <pc:sldMk cId="847104291" sldId="430"/>
            <ac:cxnSpMk id="17" creationId="{14DC1CB5-C7C7-4F48-8292-0B9D1708AAF0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A323A-5A74-4C20-99AF-EA4DFD285683}" type="datetimeFigureOut">
              <a:rPr lang="uk-UA" smtClean="0"/>
              <a:t>23.06.2020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345DA2-CE10-4D93-A8A6-DDA8DA814DE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18321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45DA2-CE10-4D93-A8A6-DDA8DA814DE2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573776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ABAD5-C086-4AE4-8935-D6D7D62AE065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5279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ABAD5-C086-4AE4-8935-D6D7D62AE06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0721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ABAD5-C086-4AE4-8935-D6D7D62AE065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788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ABAD5-C086-4AE4-8935-D6D7D62AE065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7074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ABAD5-C086-4AE4-8935-D6D7D62AE065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5106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ABAD5-C086-4AE4-8935-D6D7D62AE065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0891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ABAD5-C086-4AE4-8935-D6D7D62AE065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9105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ABAD5-C086-4AE4-8935-D6D7D62AE065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29487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ABAD5-C086-4AE4-8935-D6D7D62AE065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1174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ABAD5-C086-4AE4-8935-D6D7D62AE065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519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ABAD5-C086-4AE4-8935-D6D7D62AE06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74965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ABAD5-C086-4AE4-8935-D6D7D62AE065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2558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ABAD5-C086-4AE4-8935-D6D7D62AE065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549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ABAD5-C086-4AE4-8935-D6D7D62AE065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450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ABAD5-C086-4AE4-8935-D6D7D62AE06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587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ABAD5-C086-4AE4-8935-D6D7D62AE06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25186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ABAD5-C086-4AE4-8935-D6D7D62AE06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289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ABAD5-C086-4AE4-8935-D6D7D62AE06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15163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ABAD5-C086-4AE4-8935-D6D7D62AE06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53453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ABAD5-C086-4AE4-8935-D6D7D62AE06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19370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ABAD5-C086-4AE4-8935-D6D7D62AE06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4021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248124-838A-4683-B8C7-9ECCA4BDBF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FAC02EA-5857-4ACB-8E3A-AF148676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81B3411-312A-4470-81BD-194C4544E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9DBC3-8654-4C60-A5EB-BA9754BBA5B7}" type="datetimeFigureOut">
              <a:rPr lang="uk-UA" smtClean="0"/>
              <a:t>23.06.2020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E53268B-4460-4446-8194-99CC9A8B2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2156F48-5292-4C5C-BE2B-9A2C33793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B1DC1-76C4-4E15-9A5B-B6942E0D778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9787917"/>
      </p:ext>
    </p:extLst>
  </p:cSld>
  <p:clrMapOvr>
    <a:masterClrMapping/>
  </p:clrMapOvr>
  <p:transition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1F84B8-01F2-42B3-ACAC-DB6A55FE1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F42FE24-C689-422C-BE76-CB40B2A28C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6EF1CDC-5F40-45BD-AE59-C988BCA9F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9DBC3-8654-4C60-A5EB-BA9754BBA5B7}" type="datetimeFigureOut">
              <a:rPr lang="uk-UA" smtClean="0"/>
              <a:t>23.06.2020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6CFF4EF-DDEC-4142-B1D3-DE7E038DB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6EF70A9-DF0A-4437-88CA-6DC59872A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B1DC1-76C4-4E15-9A5B-B6942E0D778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17690813"/>
      </p:ext>
    </p:extLst>
  </p:cSld>
  <p:clrMapOvr>
    <a:masterClrMapping/>
  </p:clrMapOvr>
  <p:transition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DD4DDBD6-001B-4283-B225-03D5593DCD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2C8F5D5-16E9-40E2-B584-7198A20ACB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420EAF1-1788-413D-BD30-C315496E9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9DBC3-8654-4C60-A5EB-BA9754BBA5B7}" type="datetimeFigureOut">
              <a:rPr lang="uk-UA" smtClean="0"/>
              <a:t>23.06.2020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65D91C6-805E-4377-BA98-4F89072EC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8FC0E7B-C555-4DBD-8D72-49E2F1AEE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B1DC1-76C4-4E15-9A5B-B6942E0D778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0184700"/>
      </p:ext>
    </p:extLst>
  </p:cSld>
  <p:clrMapOvr>
    <a:masterClrMapping/>
  </p:clrMapOvr>
  <p:transition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456484-FC56-46A1-B9D1-10856DE88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27A8C90-04A3-42AA-B809-77A3BD97B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10815C4-DEB0-43D4-B3B5-72164486E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9DBC3-8654-4C60-A5EB-BA9754BBA5B7}" type="datetimeFigureOut">
              <a:rPr lang="uk-UA" smtClean="0"/>
              <a:t>23.06.2020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E1707BC-037B-4EE7-8B21-CC27239EB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C980503-DD7B-45CE-9748-D90405A0A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B1DC1-76C4-4E15-9A5B-B6942E0D778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69475130"/>
      </p:ext>
    </p:extLst>
  </p:cSld>
  <p:clrMapOvr>
    <a:masterClrMapping/>
  </p:clrMapOvr>
  <p:transition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D50E48-2F09-4C8D-87D5-037368CB1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CE9088E-1623-461B-85ED-0BC6E23DDA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B61C692-CFFD-4A74-BF69-E69A3FDAD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9DBC3-8654-4C60-A5EB-BA9754BBA5B7}" type="datetimeFigureOut">
              <a:rPr lang="uk-UA" smtClean="0"/>
              <a:t>23.06.2020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65EC465-885B-4A42-81EF-67DFE78CD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8B2D2B7-86B0-4DEF-9C7B-F03691BC5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B1DC1-76C4-4E15-9A5B-B6942E0D778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62257783"/>
      </p:ext>
    </p:extLst>
  </p:cSld>
  <p:clrMapOvr>
    <a:masterClrMapping/>
  </p:clrMapOvr>
  <p:transition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6063DF-FAE0-4C4B-B1DE-5C7C08023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8C1817F-5C3C-43A1-B6C3-576475FD8F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480BABA-598E-4BC7-9570-F72769709B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AC35471-6959-4A18-96D4-9D8DD0DC1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9DBC3-8654-4C60-A5EB-BA9754BBA5B7}" type="datetimeFigureOut">
              <a:rPr lang="uk-UA" smtClean="0"/>
              <a:t>23.06.2020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3A3AF7C-3605-47CD-8D59-2F83B5109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7F36F01-AB8D-4E07-950C-8FCA41B72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B1DC1-76C4-4E15-9A5B-B6942E0D778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40826234"/>
      </p:ext>
    </p:extLst>
  </p:cSld>
  <p:clrMapOvr>
    <a:masterClrMapping/>
  </p:clrMapOvr>
  <p:transition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854251-61A0-4299-9BCB-420E8CE01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BE1F1EE-20C5-4C78-A5AC-0DD0E601BE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E262AA3-8473-452B-9E8E-913EA10F3B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2E35843-2433-4521-A7BC-6B4468AA01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4F3ADCA-1D19-4E3E-9130-0A4351790D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F10C97A6-3016-40B9-AF75-64E7C54FA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9DBC3-8654-4C60-A5EB-BA9754BBA5B7}" type="datetimeFigureOut">
              <a:rPr lang="uk-UA" smtClean="0"/>
              <a:t>23.06.2020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B998C6BC-451A-40AD-AE92-71AE0C287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B81DE4C-8EDC-4BC0-8250-908BAE134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B1DC1-76C4-4E15-9A5B-B6942E0D778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46816473"/>
      </p:ext>
    </p:extLst>
  </p:cSld>
  <p:clrMapOvr>
    <a:masterClrMapping/>
  </p:clrMapOvr>
  <p:transition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800CAE-9366-4896-98C3-14DD39D1E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846BD456-4945-4ECB-A6F1-F54AAECDB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9DBC3-8654-4C60-A5EB-BA9754BBA5B7}" type="datetimeFigureOut">
              <a:rPr lang="uk-UA" smtClean="0"/>
              <a:t>23.06.2020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AC715BA4-2302-4917-B583-2C062A2B8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42B9F0EC-AF8D-4C17-A687-7C0084E16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B1DC1-76C4-4E15-9A5B-B6942E0D778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23518891"/>
      </p:ext>
    </p:extLst>
  </p:cSld>
  <p:clrMapOvr>
    <a:masterClrMapping/>
  </p:clrMapOvr>
  <p:transition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9F9F5A46-AD47-4786-8CEF-AF388032D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9DBC3-8654-4C60-A5EB-BA9754BBA5B7}" type="datetimeFigureOut">
              <a:rPr lang="uk-UA" smtClean="0"/>
              <a:t>23.06.2020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D29741D-CF47-4AED-8216-6F1572B87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ABBC544E-BC49-4995-B911-691916C34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B1DC1-76C4-4E15-9A5B-B6942E0D778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8258152"/>
      </p:ext>
    </p:extLst>
  </p:cSld>
  <p:clrMapOvr>
    <a:masterClrMapping/>
  </p:clrMapOvr>
  <p:transition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0375D-0F65-4062-82A7-CD6B89DB6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2985986-B94E-4FEF-83CC-969B4C461E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F0249A7-CC7E-4274-B9A7-9E37E57AB9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786E3E7-481D-46D8-8229-BBFDFA266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9DBC3-8654-4C60-A5EB-BA9754BBA5B7}" type="datetimeFigureOut">
              <a:rPr lang="uk-UA" smtClean="0"/>
              <a:t>23.06.2020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3962D0F-A65D-447D-9412-B8ED05BF0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D48C045-BA53-4218-9514-CF460D33F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B1DC1-76C4-4E15-9A5B-B6942E0D778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02117044"/>
      </p:ext>
    </p:extLst>
  </p:cSld>
  <p:clrMapOvr>
    <a:masterClrMapping/>
  </p:clrMapOvr>
  <p:transition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FD9766-3F3B-4742-877C-E6A15017E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4EF1C74-7D19-4AD0-AC05-16EB703AAA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5E35124-8D10-499C-B346-96A141302D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58F94A2-E29E-416B-8D7E-6DC23E951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9DBC3-8654-4C60-A5EB-BA9754BBA5B7}" type="datetimeFigureOut">
              <a:rPr lang="uk-UA" smtClean="0"/>
              <a:t>23.06.2020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FF5C22D-9C9F-4614-8A1B-A9F16EB20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2A3E5DC-B4A1-401F-94D7-9E55C298F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B1DC1-76C4-4E15-9A5B-B6942E0D778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88690195"/>
      </p:ext>
    </p:extLst>
  </p:cSld>
  <p:clrMapOvr>
    <a:masterClrMapping/>
  </p:clrMapOvr>
  <p:transition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12EE8AE-D9C4-4ECB-BE28-262EA5988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7B6132C-E58F-4993-865A-2BC6C5E5A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E51673C-4A84-4A4E-B5E8-DA364E54AE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C9DBC3-8654-4C60-A5EB-BA9754BBA5B7}" type="datetimeFigureOut">
              <a:rPr lang="uk-UA" smtClean="0"/>
              <a:t>23.06.2020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A866D3F-619A-4384-8C10-F3D69A1C18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FF8B573-3D2E-47A3-8F05-BA73508F0C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7B1DC1-76C4-4E15-9A5B-B6942E0D778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26696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3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53.png"/><Relationship Id="rId5" Type="http://schemas.openxmlformats.org/officeDocument/2006/relationships/image" Target="../media/image14.png"/><Relationship Id="rId10" Type="http://schemas.openxmlformats.org/officeDocument/2006/relationships/image" Target="../media/image72.png"/><Relationship Id="rId4" Type="http://schemas.openxmlformats.org/officeDocument/2006/relationships/image" Target="../media/image74.png"/><Relationship Id="rId9" Type="http://schemas.openxmlformats.org/officeDocument/2006/relationships/image" Target="../media/image7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14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80.png"/><Relationship Id="rId5" Type="http://schemas.openxmlformats.org/officeDocument/2006/relationships/image" Target="../media/image75.png"/><Relationship Id="rId15" Type="http://schemas.openxmlformats.org/officeDocument/2006/relationships/image" Target="../media/image78.png"/><Relationship Id="rId10" Type="http://schemas.openxmlformats.org/officeDocument/2006/relationships/image" Target="../media/image79.png"/><Relationship Id="rId4" Type="http://schemas.openxmlformats.org/officeDocument/2006/relationships/image" Target="../media/image74.png"/><Relationship Id="rId9" Type="http://schemas.openxmlformats.org/officeDocument/2006/relationships/image" Target="../media/image53.png"/><Relationship Id="rId14" Type="http://schemas.openxmlformats.org/officeDocument/2006/relationships/image" Target="../media/image1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0.png"/><Relationship Id="rId3" Type="http://schemas.openxmlformats.org/officeDocument/2006/relationships/image" Target="../media/image83.png"/><Relationship Id="rId7" Type="http://schemas.openxmlformats.org/officeDocument/2006/relationships/image" Target="../media/image15.svg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87.png"/><Relationship Id="rId5" Type="http://schemas.openxmlformats.org/officeDocument/2006/relationships/image" Target="../media/image820.png"/><Relationship Id="rId10" Type="http://schemas.openxmlformats.org/officeDocument/2006/relationships/image" Target="../media/image86.png"/><Relationship Id="rId4" Type="http://schemas.openxmlformats.org/officeDocument/2006/relationships/image" Target="../media/image84.png"/><Relationship Id="rId9" Type="http://schemas.openxmlformats.org/officeDocument/2006/relationships/image" Target="../media/image8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0.png"/><Relationship Id="rId3" Type="http://schemas.openxmlformats.org/officeDocument/2006/relationships/image" Target="../media/image83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0.png"/><Relationship Id="rId11" Type="http://schemas.openxmlformats.org/officeDocument/2006/relationships/image" Target="../media/image89.png"/><Relationship Id="rId5" Type="http://schemas.openxmlformats.org/officeDocument/2006/relationships/image" Target="../media/image820.png"/><Relationship Id="rId10" Type="http://schemas.openxmlformats.org/officeDocument/2006/relationships/image" Target="../media/image82.png"/><Relationship Id="rId4" Type="http://schemas.openxmlformats.org/officeDocument/2006/relationships/image" Target="../media/image84.png"/><Relationship Id="rId9" Type="http://schemas.openxmlformats.org/officeDocument/2006/relationships/image" Target="../media/image8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88.png"/><Relationship Id="rId4" Type="http://schemas.openxmlformats.org/officeDocument/2006/relationships/image" Target="../media/image1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2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93.png"/><Relationship Id="rId9" Type="http://schemas.openxmlformats.org/officeDocument/2006/relationships/image" Target="../media/image10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png"/><Relationship Id="rId3" Type="http://schemas.openxmlformats.org/officeDocument/2006/relationships/image" Target="../media/image108.png"/><Relationship Id="rId7" Type="http://schemas.openxmlformats.org/officeDocument/2006/relationships/image" Target="../media/image111.png"/><Relationship Id="rId12" Type="http://schemas.openxmlformats.org/officeDocument/2006/relationships/image" Target="../media/image116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5" Type="http://schemas.openxmlformats.org/officeDocument/2006/relationships/image" Target="../media/image109.png"/><Relationship Id="rId15" Type="http://schemas.openxmlformats.org/officeDocument/2006/relationships/image" Target="../media/image119.png"/><Relationship Id="rId10" Type="http://schemas.openxmlformats.org/officeDocument/2006/relationships/image" Target="../media/image114.png"/><Relationship Id="rId4" Type="http://schemas.openxmlformats.org/officeDocument/2006/relationships/image" Target="../media/image93.png"/><Relationship Id="rId9" Type="http://schemas.openxmlformats.org/officeDocument/2006/relationships/image" Target="../media/image113.png"/><Relationship Id="rId14" Type="http://schemas.openxmlformats.org/officeDocument/2006/relationships/image" Target="../media/image1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9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34.png"/><Relationship Id="rId3" Type="http://schemas.openxmlformats.org/officeDocument/2006/relationships/image" Target="../media/image93.png"/><Relationship Id="rId7" Type="http://schemas.openxmlformats.org/officeDocument/2006/relationships/image" Target="../media/image128.png"/><Relationship Id="rId12" Type="http://schemas.openxmlformats.org/officeDocument/2006/relationships/image" Target="../media/image1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11" Type="http://schemas.openxmlformats.org/officeDocument/2006/relationships/image" Target="../media/image132.png"/><Relationship Id="rId5" Type="http://schemas.openxmlformats.org/officeDocument/2006/relationships/image" Target="../media/image126.png"/><Relationship Id="rId10" Type="http://schemas.openxmlformats.org/officeDocument/2006/relationships/image" Target="../media/image131.png"/><Relationship Id="rId4" Type="http://schemas.openxmlformats.org/officeDocument/2006/relationships/image" Target="../media/image125.png"/><Relationship Id="rId9" Type="http://schemas.openxmlformats.org/officeDocument/2006/relationships/image" Target="../media/image130.png"/><Relationship Id="rId14" Type="http://schemas.openxmlformats.org/officeDocument/2006/relationships/image" Target="../media/image1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26" Type="http://schemas.openxmlformats.org/officeDocument/2006/relationships/image" Target="../media/image37.png"/><Relationship Id="rId3" Type="http://schemas.openxmlformats.org/officeDocument/2006/relationships/image" Target="../media/image14.png"/><Relationship Id="rId21" Type="http://schemas.openxmlformats.org/officeDocument/2006/relationships/image" Target="../media/image32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5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29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35.png"/><Relationship Id="rId32" Type="http://schemas.openxmlformats.org/officeDocument/2006/relationships/image" Target="../media/image43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28" Type="http://schemas.openxmlformats.org/officeDocument/2006/relationships/image" Target="../media/image39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31" Type="http://schemas.openxmlformats.org/officeDocument/2006/relationships/image" Target="../media/image42.pn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3.png"/><Relationship Id="rId27" Type="http://schemas.openxmlformats.org/officeDocument/2006/relationships/image" Target="../media/image38.png"/><Relationship Id="rId30" Type="http://schemas.openxmlformats.org/officeDocument/2006/relationships/image" Target="../media/image4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image" Target="../media/image53.png"/><Relationship Id="rId3" Type="http://schemas.openxmlformats.org/officeDocument/2006/relationships/image" Target="../media/image136.png"/><Relationship Id="rId7" Type="http://schemas.openxmlformats.org/officeDocument/2006/relationships/image" Target="../media/image139.png"/><Relationship Id="rId12" Type="http://schemas.openxmlformats.org/officeDocument/2006/relationships/image" Target="../media/image1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png"/><Relationship Id="rId11" Type="http://schemas.openxmlformats.org/officeDocument/2006/relationships/image" Target="../media/image143.png"/><Relationship Id="rId5" Type="http://schemas.openxmlformats.org/officeDocument/2006/relationships/image" Target="../media/image137.png"/><Relationship Id="rId10" Type="http://schemas.openxmlformats.org/officeDocument/2006/relationships/image" Target="../media/image142.png"/><Relationship Id="rId4" Type="http://schemas.openxmlformats.org/officeDocument/2006/relationships/image" Target="../media/image93.png"/><Relationship Id="rId9" Type="http://schemas.openxmlformats.org/officeDocument/2006/relationships/image" Target="../media/image14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7" Type="http://schemas.openxmlformats.org/officeDocument/2006/relationships/image" Target="../media/image1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15.svg"/><Relationship Id="rId9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gif"/><Relationship Id="rId5" Type="http://schemas.openxmlformats.org/officeDocument/2006/relationships/image" Target="../media/image46.gif"/><Relationship Id="rId4" Type="http://schemas.openxmlformats.org/officeDocument/2006/relationships/image" Target="../media/image4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4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4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59.png"/><Relationship Id="rId5" Type="http://schemas.openxmlformats.org/officeDocument/2006/relationships/image" Target="../media/image57.png"/><Relationship Id="rId10" Type="http://schemas.openxmlformats.org/officeDocument/2006/relationships/image" Target="../media/image61.png"/><Relationship Id="rId4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3.png"/><Relationship Id="rId4" Type="http://schemas.openxmlformats.org/officeDocument/2006/relationships/image" Target="../media/image1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15.sv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6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>
            <a:extLst>
              <a:ext uri="{FF2B5EF4-FFF2-40B4-BE49-F238E27FC236}">
                <a16:creationId xmlns:a16="http://schemas.microsoft.com/office/drawing/2014/main" id="{D1E91230-F220-48A6-8BFA-EDD0C94ABD92}"/>
              </a:ext>
            </a:extLst>
          </p:cNvPr>
          <p:cNvSpPr txBox="1"/>
          <p:nvPr/>
        </p:nvSpPr>
        <p:spPr>
          <a:xfrm>
            <a:off x="3155795" y="2760888"/>
            <a:ext cx="90362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Точка і пряма. Властивості точок і прямих. Промінь</a:t>
            </a:r>
          </a:p>
        </p:txBody>
      </p:sp>
      <p:sp>
        <p:nvSpPr>
          <p:cNvPr id="55" name="Дата 1">
            <a:extLst>
              <a:ext uri="{FF2B5EF4-FFF2-40B4-BE49-F238E27FC236}">
                <a16:creationId xmlns:a16="http://schemas.microsoft.com/office/drawing/2014/main" id="{EAFCE108-DECD-4240-824C-355787EADB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2800" y="4546311"/>
            <a:ext cx="2743200" cy="365125"/>
          </a:xfrm>
        </p:spPr>
        <p:txBody>
          <a:bodyPr/>
          <a:lstStyle/>
          <a:p>
            <a:fld id="{5B993008-B989-9943-A67E-AA8CE5BAB33B}" type="datetime1">
              <a:rPr lang="ru-RU" sz="2400" smtClean="0">
                <a:solidFill>
                  <a:schemeClr val="bg1"/>
                </a:solidFill>
              </a:rPr>
              <a:t>23.06.2020</a:t>
            </a:fld>
            <a:endParaRPr lang="ru-RU" sz="1600" dirty="0">
              <a:solidFill>
                <a:schemeClr val="bg1"/>
              </a:solidFill>
            </a:endParaRPr>
          </a:p>
        </p:txBody>
      </p:sp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8F528FF6-94B8-487C-84F8-E790B52BD814}"/>
              </a:ext>
            </a:extLst>
          </p:cNvPr>
          <p:cNvGrpSpPr/>
          <p:nvPr/>
        </p:nvGrpSpPr>
        <p:grpSpPr>
          <a:xfrm>
            <a:off x="3135979" y="2238703"/>
            <a:ext cx="9056021" cy="2307608"/>
            <a:chOff x="3135979" y="2238703"/>
            <a:chExt cx="9056021" cy="2307608"/>
          </a:xfrm>
          <a:solidFill>
            <a:srgbClr val="33565D"/>
          </a:solidFill>
        </p:grpSpPr>
        <p:sp>
          <p:nvSpPr>
            <p:cNvPr id="18" name="Прямокутник 17">
              <a:extLst>
                <a:ext uri="{FF2B5EF4-FFF2-40B4-BE49-F238E27FC236}">
                  <a16:creationId xmlns:a16="http://schemas.microsoft.com/office/drawing/2014/main" id="{F6477E2D-5D85-4794-B750-1AF8378BCD49}"/>
                </a:ext>
              </a:extLst>
            </p:cNvPr>
            <p:cNvSpPr/>
            <p:nvPr/>
          </p:nvSpPr>
          <p:spPr>
            <a:xfrm>
              <a:off x="3135979" y="2238703"/>
              <a:ext cx="9056019" cy="23076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C93C8CE-72D8-4E11-855C-1D218E4D6E76}"/>
                </a:ext>
              </a:extLst>
            </p:cNvPr>
            <p:cNvSpPr txBox="1"/>
            <p:nvPr/>
          </p:nvSpPr>
          <p:spPr>
            <a:xfrm>
              <a:off x="3155795" y="2644170"/>
              <a:ext cx="9036205" cy="156966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Точка і пряма. Властивості точок і прямих. Промінь</a:t>
              </a:r>
              <a:r>
                <a:rPr lang="en-US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  <a:r>
                <a:rPr lang="uk-UA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Аксіоми, теореми, означення</a:t>
              </a:r>
            </a:p>
          </p:txBody>
        </p:sp>
      </p:grpSp>
      <p:sp>
        <p:nvSpPr>
          <p:cNvPr id="23" name="Дата 1">
            <a:extLst>
              <a:ext uri="{FF2B5EF4-FFF2-40B4-BE49-F238E27FC236}">
                <a16:creationId xmlns:a16="http://schemas.microsoft.com/office/drawing/2014/main" id="{EFE2FCE7-7835-406A-99CA-70C9D5ADF9B6}"/>
              </a:ext>
            </a:extLst>
          </p:cNvPr>
          <p:cNvSpPr txBox="1">
            <a:spLocks/>
          </p:cNvSpPr>
          <p:nvPr/>
        </p:nvSpPr>
        <p:spPr>
          <a:xfrm>
            <a:off x="10504145" y="4626569"/>
            <a:ext cx="165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uk-UA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993008-B989-9943-A67E-AA8CE5BAB33B}" type="datetime1">
              <a:rPr lang="ru-RU" sz="2400" smtClean="0">
                <a:solidFill>
                  <a:srgbClr val="33565D"/>
                </a:solidFill>
              </a:rPr>
              <a:pPr/>
              <a:t>23.06.2020</a:t>
            </a:fld>
            <a:endParaRPr lang="ru-RU" sz="1600" dirty="0">
              <a:solidFill>
                <a:srgbClr val="33565D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BBC2948-330B-4D3B-B82B-5B2CD2FFF44B}"/>
              </a:ext>
            </a:extLst>
          </p:cNvPr>
          <p:cNvSpPr txBox="1"/>
          <p:nvPr/>
        </p:nvSpPr>
        <p:spPr>
          <a:xfrm>
            <a:off x="3135979" y="237601"/>
            <a:ext cx="33173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rgbClr val="3356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клас</a:t>
            </a:r>
          </a:p>
          <a:p>
            <a:r>
              <a:rPr lang="uk-UA" sz="2400" b="1" dirty="0">
                <a:solidFill>
                  <a:srgbClr val="3356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Урок 01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E889EE0-C075-4990-A152-63143F404BE0}"/>
              </a:ext>
            </a:extLst>
          </p:cNvPr>
          <p:cNvSpPr txBox="1"/>
          <p:nvPr/>
        </p:nvSpPr>
        <p:spPr>
          <a:xfrm>
            <a:off x="3079772" y="1745050"/>
            <a:ext cx="1828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rgbClr val="3356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Геометрія</a:t>
            </a:r>
          </a:p>
        </p:txBody>
      </p:sp>
      <p:pic>
        <p:nvPicPr>
          <p:cNvPr id="4" name="Рисунок 3" descr="Зображення, що містить дорожній рух&#10;&#10;Автоматично згенерований опис">
            <a:extLst>
              <a:ext uri="{FF2B5EF4-FFF2-40B4-BE49-F238E27FC236}">
                <a16:creationId xmlns:a16="http://schemas.microsoft.com/office/drawing/2014/main" id="{090CA040-5162-4737-8E10-B3A2456BD4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778" y="146465"/>
            <a:ext cx="1686797" cy="977462"/>
          </a:xfrm>
          <a:prstGeom prst="rect">
            <a:avLst/>
          </a:prstGeom>
        </p:spPr>
      </p:pic>
      <p:pic>
        <p:nvPicPr>
          <p:cNvPr id="10" name="Рисунок 9" descr="Зображення, що містить вулиця, знак&#10;&#10;Автоматично згенерований опис">
            <a:extLst>
              <a:ext uri="{FF2B5EF4-FFF2-40B4-BE49-F238E27FC236}">
                <a16:creationId xmlns:a16="http://schemas.microsoft.com/office/drawing/2014/main" id="{CDB00B48-F3F1-4F75-A01A-B93CB1FB01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6791">
            <a:off x="624462" y="314693"/>
            <a:ext cx="1027535" cy="1154748"/>
          </a:xfrm>
          <a:prstGeom prst="rect">
            <a:avLst/>
          </a:prstGeom>
        </p:spPr>
      </p:pic>
      <p:pic>
        <p:nvPicPr>
          <p:cNvPr id="16" name="Рисунок 15" descr="Зображення, що містить тарілка&#10;&#10;Автоматично згенерований опис">
            <a:extLst>
              <a:ext uri="{FF2B5EF4-FFF2-40B4-BE49-F238E27FC236}">
                <a16:creationId xmlns:a16="http://schemas.microsoft.com/office/drawing/2014/main" id="{577F2CCB-4CC1-4EF7-8E51-D816321174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44498">
            <a:off x="34178" y="1678817"/>
            <a:ext cx="996412" cy="1119772"/>
          </a:xfrm>
          <a:prstGeom prst="rect">
            <a:avLst/>
          </a:prstGeom>
        </p:spPr>
      </p:pic>
      <p:pic>
        <p:nvPicPr>
          <p:cNvPr id="28" name="Рисунок 27" descr="Зображення, що містить ноутбук, комп’ютер, гравець, м’яч&#10;&#10;Автоматично згенерований опис">
            <a:extLst>
              <a:ext uri="{FF2B5EF4-FFF2-40B4-BE49-F238E27FC236}">
                <a16:creationId xmlns:a16="http://schemas.microsoft.com/office/drawing/2014/main" id="{DDC5C903-80CC-48B8-B2C3-F5FCDD9E33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559" y="1382064"/>
            <a:ext cx="1108658" cy="124591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8A538CB-E42A-451C-B896-5A6BDD02DE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01766">
            <a:off x="323280" y="3225953"/>
            <a:ext cx="1039580" cy="1168285"/>
          </a:xfrm>
          <a:prstGeom prst="rect">
            <a:avLst/>
          </a:prstGeom>
        </p:spPr>
      </p:pic>
      <p:pic>
        <p:nvPicPr>
          <p:cNvPr id="32" name="Рисунок 31" descr="Зображення, що містить предмет&#10;&#10;Автоматично згенерований опис">
            <a:extLst>
              <a:ext uri="{FF2B5EF4-FFF2-40B4-BE49-F238E27FC236}">
                <a16:creationId xmlns:a16="http://schemas.microsoft.com/office/drawing/2014/main" id="{5FC528AD-6CD1-43DF-AFE4-4182BCBEA7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8941">
            <a:off x="1717736" y="2465276"/>
            <a:ext cx="1448767" cy="1628129"/>
          </a:xfrm>
          <a:prstGeom prst="rect">
            <a:avLst/>
          </a:prstGeom>
        </p:spPr>
      </p:pic>
      <p:pic>
        <p:nvPicPr>
          <p:cNvPr id="34" name="Рисунок 33" descr="Зображення, що містить ноутбук, стіл, сидить, світлий&#10;&#10;Автоматично згенерований опис">
            <a:extLst>
              <a:ext uri="{FF2B5EF4-FFF2-40B4-BE49-F238E27FC236}">
                <a16:creationId xmlns:a16="http://schemas.microsoft.com/office/drawing/2014/main" id="{788128ED-0F8D-42A9-A911-5FECE66AFE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5734">
            <a:off x="176702" y="4490904"/>
            <a:ext cx="1145793" cy="1287646"/>
          </a:xfrm>
          <a:prstGeom prst="rect">
            <a:avLst/>
          </a:prstGeom>
        </p:spPr>
      </p:pic>
      <p:pic>
        <p:nvPicPr>
          <p:cNvPr id="36" name="Рисунок 35" descr="Зображення, що містить гравець, м’яч&#10;&#10;Автоматично згенерований опис">
            <a:extLst>
              <a:ext uri="{FF2B5EF4-FFF2-40B4-BE49-F238E27FC236}">
                <a16:creationId xmlns:a16="http://schemas.microsoft.com/office/drawing/2014/main" id="{19ED34C0-BD8B-45E2-92C7-10719C36CD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3182" flipH="1">
            <a:off x="1626004" y="4206291"/>
            <a:ext cx="1348133" cy="1515037"/>
          </a:xfrm>
          <a:prstGeom prst="rect">
            <a:avLst/>
          </a:prstGeom>
        </p:spPr>
      </p:pic>
      <p:pic>
        <p:nvPicPr>
          <p:cNvPr id="38" name="Рисунок 37" descr="Зображення, що містить баскетбол, гра&#10;&#10;Автоматично згенерований опис">
            <a:extLst>
              <a:ext uri="{FF2B5EF4-FFF2-40B4-BE49-F238E27FC236}">
                <a16:creationId xmlns:a16="http://schemas.microsoft.com/office/drawing/2014/main" id="{CCD88ABF-9A1D-412E-A3BC-BFBCCA7D0DF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245" y="4822069"/>
            <a:ext cx="1261741" cy="1417949"/>
          </a:xfrm>
          <a:prstGeom prst="rect">
            <a:avLst/>
          </a:prstGeom>
        </p:spPr>
      </p:pic>
      <p:pic>
        <p:nvPicPr>
          <p:cNvPr id="40" name="Рисунок 39" descr="Зображення, що містить годинник&#10;&#10;Автоматично згенерований опис">
            <a:extLst>
              <a:ext uri="{FF2B5EF4-FFF2-40B4-BE49-F238E27FC236}">
                <a16:creationId xmlns:a16="http://schemas.microsoft.com/office/drawing/2014/main" id="{F09F31D3-0337-4CF9-9CAD-09364462993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5577" y="5736325"/>
            <a:ext cx="949727" cy="1067307"/>
          </a:xfrm>
          <a:prstGeom prst="rect">
            <a:avLst/>
          </a:prstGeom>
        </p:spPr>
      </p:pic>
      <p:pic>
        <p:nvPicPr>
          <p:cNvPr id="42" name="Рисунок 41" descr="Зображення, що містить метр, годинник, знак&#10;&#10;Автоматично згенерований опис">
            <a:extLst>
              <a:ext uri="{FF2B5EF4-FFF2-40B4-BE49-F238E27FC236}">
                <a16:creationId xmlns:a16="http://schemas.microsoft.com/office/drawing/2014/main" id="{F13C59D8-4C49-48E1-B2DE-A123EA4DBDA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6784">
            <a:off x="1157431" y="5376951"/>
            <a:ext cx="1090212" cy="1225184"/>
          </a:xfrm>
          <a:prstGeom prst="rect">
            <a:avLst/>
          </a:prstGeom>
        </p:spPr>
      </p:pic>
      <p:pic>
        <p:nvPicPr>
          <p:cNvPr id="44" name="Рисунок 43" descr="Зображення, що містить предмет, знак, годинник, метр&#10;&#10;Автоматично згенерований опис">
            <a:extLst>
              <a:ext uri="{FF2B5EF4-FFF2-40B4-BE49-F238E27FC236}">
                <a16:creationId xmlns:a16="http://schemas.microsoft.com/office/drawing/2014/main" id="{7444CEFF-534D-4D52-A4B7-3A1F8658CC7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491" y="5795115"/>
            <a:ext cx="909327" cy="1021905"/>
          </a:xfrm>
          <a:prstGeom prst="rect">
            <a:avLst/>
          </a:prstGeom>
        </p:spPr>
      </p:pic>
      <p:pic>
        <p:nvPicPr>
          <p:cNvPr id="46" name="Рисунок 45" descr="Зображення, що містить предмет, годинник&#10;&#10;Автоматично згенерований опис">
            <a:extLst>
              <a:ext uri="{FF2B5EF4-FFF2-40B4-BE49-F238E27FC236}">
                <a16:creationId xmlns:a16="http://schemas.microsoft.com/office/drawing/2014/main" id="{4D3DEA76-277E-44AE-8B84-9DD2C593AF6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9568">
            <a:off x="4079520" y="5769828"/>
            <a:ext cx="1188503" cy="133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055327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2000" cy="624114"/>
          </a:xfrm>
          <a:prstGeom prst="rect">
            <a:avLst/>
          </a:prstGeom>
          <a:solidFill>
            <a:srgbClr val="335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70112" y="39339"/>
            <a:ext cx="11321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Розміщення точок на прямій</a:t>
            </a:r>
            <a:endParaRPr lang="ru-R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1" name="Пряма сполучна лінія 30">
            <a:extLst>
              <a:ext uri="{FF2B5EF4-FFF2-40B4-BE49-F238E27FC236}">
                <a16:creationId xmlns:a16="http://schemas.microsoft.com/office/drawing/2014/main" id="{9A5E376E-1FD5-407B-A518-F6B9099F6C2C}"/>
              </a:ext>
            </a:extLst>
          </p:cNvPr>
          <p:cNvCxnSpPr>
            <a:cxnSpLocks/>
          </p:cNvCxnSpPr>
          <p:nvPr/>
        </p:nvCxnSpPr>
        <p:spPr>
          <a:xfrm flipH="1">
            <a:off x="805491" y="1156139"/>
            <a:ext cx="3304053" cy="1584275"/>
          </a:xfrm>
          <a:prstGeom prst="line">
            <a:avLst/>
          </a:prstGeom>
          <a:ln w="57150" cap="rnd">
            <a:solidFill>
              <a:srgbClr val="3E3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Овал 33">
            <a:extLst>
              <a:ext uri="{FF2B5EF4-FFF2-40B4-BE49-F238E27FC236}">
                <a16:creationId xmlns:a16="http://schemas.microsoft.com/office/drawing/2014/main" id="{A5918F6F-9F50-41C9-B9CE-1CC89192EAA0}"/>
              </a:ext>
            </a:extLst>
          </p:cNvPr>
          <p:cNvSpPr/>
          <p:nvPr/>
        </p:nvSpPr>
        <p:spPr>
          <a:xfrm>
            <a:off x="1172397" y="2475104"/>
            <a:ext cx="120591" cy="120591"/>
          </a:xfrm>
          <a:prstGeom prst="ellipse">
            <a:avLst/>
          </a:prstGeom>
          <a:solidFill>
            <a:srgbClr val="3E3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4C0C15C-9FBF-47CB-9987-762B91248BFA}"/>
                  </a:ext>
                </a:extLst>
              </p:cNvPr>
              <p:cNvSpPr txBox="1"/>
              <p:nvPr/>
            </p:nvSpPr>
            <p:spPr>
              <a:xfrm>
                <a:off x="1215231" y="2535401"/>
                <a:ext cx="4549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𝑴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4C0C15C-9FBF-47CB-9987-762B91248B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5231" y="2535401"/>
                <a:ext cx="454975" cy="461665"/>
              </a:xfrm>
              <a:prstGeom prst="rect">
                <a:avLst/>
              </a:prstGeom>
              <a:blipFill>
                <a:blip r:embed="rId3"/>
                <a:stretch>
                  <a:fillRect l="-2667" r="-5333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Овал 36">
            <a:extLst>
              <a:ext uri="{FF2B5EF4-FFF2-40B4-BE49-F238E27FC236}">
                <a16:creationId xmlns:a16="http://schemas.microsoft.com/office/drawing/2014/main" id="{E167D9B9-CE21-453B-AF74-F21B618569A4}"/>
              </a:ext>
            </a:extLst>
          </p:cNvPr>
          <p:cNvSpPr/>
          <p:nvPr/>
        </p:nvSpPr>
        <p:spPr>
          <a:xfrm>
            <a:off x="2990917" y="1612140"/>
            <a:ext cx="120591" cy="120591"/>
          </a:xfrm>
          <a:prstGeom prst="ellipse">
            <a:avLst/>
          </a:prstGeom>
          <a:solidFill>
            <a:srgbClr val="3E3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FEA3091-401D-4F78-A24B-AB1EC8C4E63A}"/>
                  </a:ext>
                </a:extLst>
              </p:cNvPr>
              <p:cNvSpPr txBox="1"/>
              <p:nvPr/>
            </p:nvSpPr>
            <p:spPr>
              <a:xfrm>
                <a:off x="2722682" y="1168560"/>
                <a:ext cx="4549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𝑵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FEA3091-401D-4F78-A24B-AB1EC8C4E6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2682" y="1168560"/>
                <a:ext cx="454975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id="{D71693BA-7028-4257-A93F-F894E26F1A26}"/>
              </a:ext>
            </a:extLst>
          </p:cNvPr>
          <p:cNvSpPr/>
          <p:nvPr/>
        </p:nvSpPr>
        <p:spPr>
          <a:xfrm>
            <a:off x="5296934" y="798778"/>
            <a:ext cx="6590266" cy="933954"/>
          </a:xfrm>
          <a:prstGeom prst="roundRect">
            <a:avLst/>
          </a:prstGeom>
          <a:solidFill>
            <a:srgbClr val="7B08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Через будь-які дві точки можна провести пряму і до того ж тільки одну</a:t>
            </a:r>
          </a:p>
        </p:txBody>
      </p:sp>
      <p:pic>
        <p:nvPicPr>
          <p:cNvPr id="12" name="Графіка 11" descr="Лампочка">
            <a:extLst>
              <a:ext uri="{FF2B5EF4-FFF2-40B4-BE49-F238E27FC236}">
                <a16:creationId xmlns:a16="http://schemas.microsoft.com/office/drawing/2014/main" id="{23BFBEB5-21FB-4ABF-92E8-83B57862D1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83533" y="5725980"/>
            <a:ext cx="914400" cy="914400"/>
          </a:xfrm>
          <a:prstGeom prst="rect">
            <a:avLst/>
          </a:prstGeom>
        </p:spPr>
      </p:pic>
      <p:sp>
        <p:nvSpPr>
          <p:cNvPr id="13" name="Прямоугольник 7">
            <a:extLst>
              <a:ext uri="{FF2B5EF4-FFF2-40B4-BE49-F238E27FC236}">
                <a16:creationId xmlns:a16="http://schemas.microsoft.com/office/drawing/2014/main" id="{466193BE-20F1-422E-8112-516516F250CF}"/>
              </a:ext>
            </a:extLst>
          </p:cNvPr>
          <p:cNvSpPr/>
          <p:nvPr/>
        </p:nvSpPr>
        <p:spPr>
          <a:xfrm>
            <a:off x="6411311" y="5739903"/>
            <a:ext cx="4907204" cy="830997"/>
          </a:xfrm>
          <a:prstGeom prst="rect">
            <a:avLst/>
          </a:prstGeom>
          <a:solidFill>
            <a:srgbClr val="006699"/>
          </a:solidFill>
          <a:ln>
            <a:noFill/>
          </a:ln>
          <a:effectLst>
            <a:softEdge rad="0"/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Чи</a:t>
            </a:r>
            <a:r>
              <a:rPr lang="ru-RU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можуть</a:t>
            </a:r>
            <a:r>
              <a:rPr lang="ru-RU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дві</a:t>
            </a:r>
            <a:r>
              <a:rPr lang="ru-RU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прямі</a:t>
            </a:r>
            <a:r>
              <a:rPr lang="ru-RU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мати</a:t>
            </a:r>
            <a:r>
              <a:rPr lang="ru-RU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більше</a:t>
            </a:r>
            <a:r>
              <a:rPr lang="ru-RU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однієї</a:t>
            </a:r>
            <a:r>
              <a:rPr lang="ru-RU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спільної</a:t>
            </a:r>
            <a:r>
              <a:rPr lang="ru-RU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точки?</a:t>
            </a:r>
          </a:p>
        </p:txBody>
      </p:sp>
      <p:cxnSp>
        <p:nvCxnSpPr>
          <p:cNvPr id="14" name="Пряма сполучна лінія 13">
            <a:extLst>
              <a:ext uri="{FF2B5EF4-FFF2-40B4-BE49-F238E27FC236}">
                <a16:creationId xmlns:a16="http://schemas.microsoft.com/office/drawing/2014/main" id="{67DBE252-1774-4AF2-BEB7-DDCBB9A913A1}"/>
              </a:ext>
            </a:extLst>
          </p:cNvPr>
          <p:cNvCxnSpPr>
            <a:cxnSpLocks/>
          </p:cNvCxnSpPr>
          <p:nvPr/>
        </p:nvCxnSpPr>
        <p:spPr>
          <a:xfrm flipH="1">
            <a:off x="805491" y="3325449"/>
            <a:ext cx="3304053" cy="1584275"/>
          </a:xfrm>
          <a:prstGeom prst="line">
            <a:avLst/>
          </a:prstGeom>
          <a:ln w="57150" cap="rnd">
            <a:solidFill>
              <a:srgbClr val="3E3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 сполучна лінія 18">
            <a:extLst>
              <a:ext uri="{FF2B5EF4-FFF2-40B4-BE49-F238E27FC236}">
                <a16:creationId xmlns:a16="http://schemas.microsoft.com/office/drawing/2014/main" id="{22AC6EE6-DC66-40CA-AAA3-7C00BEC6F28A}"/>
              </a:ext>
            </a:extLst>
          </p:cNvPr>
          <p:cNvCxnSpPr>
            <a:cxnSpLocks/>
          </p:cNvCxnSpPr>
          <p:nvPr/>
        </p:nvCxnSpPr>
        <p:spPr>
          <a:xfrm flipH="1" flipV="1">
            <a:off x="805491" y="3914660"/>
            <a:ext cx="3304054" cy="142631"/>
          </a:xfrm>
          <a:prstGeom prst="line">
            <a:avLst/>
          </a:prstGeom>
          <a:ln w="57150" cap="rnd">
            <a:solidFill>
              <a:srgbClr val="3E3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Овал 22">
            <a:extLst>
              <a:ext uri="{FF2B5EF4-FFF2-40B4-BE49-F238E27FC236}">
                <a16:creationId xmlns:a16="http://schemas.microsoft.com/office/drawing/2014/main" id="{E3F805EE-A637-478B-B575-3B56B87B1C58}"/>
              </a:ext>
            </a:extLst>
          </p:cNvPr>
          <p:cNvSpPr/>
          <p:nvPr/>
        </p:nvSpPr>
        <p:spPr>
          <a:xfrm>
            <a:off x="2662386" y="3936700"/>
            <a:ext cx="120591" cy="120591"/>
          </a:xfrm>
          <a:prstGeom prst="ellipse">
            <a:avLst/>
          </a:prstGeom>
          <a:solidFill>
            <a:srgbClr val="3E3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6D97C97-9F94-4F05-9963-41457AC06F42}"/>
                  </a:ext>
                </a:extLst>
              </p:cNvPr>
              <p:cNvSpPr txBox="1"/>
              <p:nvPr/>
            </p:nvSpPr>
            <p:spPr>
              <a:xfrm>
                <a:off x="2596237" y="4117586"/>
                <a:ext cx="4549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𝑽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6D97C97-9F94-4F05-9963-41457AC06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6237" y="4117586"/>
                <a:ext cx="454975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75E4CCA-8BBE-418D-9407-D8BC30052487}"/>
                  </a:ext>
                </a:extLst>
              </p:cNvPr>
              <p:cNvSpPr txBox="1"/>
              <p:nvPr/>
            </p:nvSpPr>
            <p:spPr>
              <a:xfrm>
                <a:off x="838013" y="3475035"/>
                <a:ext cx="4549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𝒂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75E4CCA-8BBE-418D-9407-D8BC300524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013" y="3475035"/>
                <a:ext cx="454975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EBA1862-F610-4C71-9339-DD741CB579AF}"/>
                  </a:ext>
                </a:extLst>
              </p:cNvPr>
              <p:cNvSpPr txBox="1"/>
              <p:nvPr/>
            </p:nvSpPr>
            <p:spPr>
              <a:xfrm>
                <a:off x="838013" y="4874275"/>
                <a:ext cx="4549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𝒃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EBA1862-F610-4C71-9339-DD741CB579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013" y="4874275"/>
                <a:ext cx="454975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3C2C891-3EBF-4B98-9EB2-FABA7946082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63" t="26667" r="8965" b="25266"/>
          <a:stretch/>
        </p:blipFill>
        <p:spPr>
          <a:xfrm>
            <a:off x="6542427" y="1828800"/>
            <a:ext cx="5060993" cy="3661455"/>
          </a:xfrm>
          <a:prstGeom prst="rect">
            <a:avLst/>
          </a:prstGeom>
        </p:spPr>
      </p:pic>
      <p:sp>
        <p:nvSpPr>
          <p:cNvPr id="30" name="Прямокутник: округлені кути 29">
            <a:extLst>
              <a:ext uri="{FF2B5EF4-FFF2-40B4-BE49-F238E27FC236}">
                <a16:creationId xmlns:a16="http://schemas.microsoft.com/office/drawing/2014/main" id="{6EB4A5AA-9C56-46BB-B0E5-CDC68DF8FF73}"/>
              </a:ext>
            </a:extLst>
          </p:cNvPr>
          <p:cNvSpPr/>
          <p:nvPr/>
        </p:nvSpPr>
        <p:spPr>
          <a:xfrm>
            <a:off x="1190353" y="5616957"/>
            <a:ext cx="5464043" cy="1152716"/>
          </a:xfrm>
          <a:prstGeom prst="roundRect">
            <a:avLst/>
          </a:prstGeom>
          <a:solidFill>
            <a:srgbClr val="588C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Якщо ви провели 2 прямі через 2 точки і вони не злилися – ваша лінійка неправильна</a:t>
            </a:r>
          </a:p>
        </p:txBody>
      </p:sp>
      <p:pic>
        <p:nvPicPr>
          <p:cNvPr id="32" name="Рисунок 31" descr="Зображення, що містить знак&#10;&#10;Автоматично згенерований опис">
            <a:extLst>
              <a:ext uri="{FF2B5EF4-FFF2-40B4-BE49-F238E27FC236}">
                <a16:creationId xmlns:a16="http://schemas.microsoft.com/office/drawing/2014/main" id="{0A53AAD9-A230-4EAB-BDE7-6FCA237189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7" y="5600542"/>
            <a:ext cx="1165276" cy="116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804734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5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/>
      <p:bldP spid="37" grpId="0" animBg="1"/>
      <p:bldP spid="39" grpId="0"/>
      <p:bldP spid="11" grpId="0" animBg="1"/>
      <p:bldP spid="13" grpId="0" animBg="1"/>
      <p:bldP spid="13" grpId="1" animBg="1"/>
      <p:bldP spid="23" grpId="0" animBg="1"/>
      <p:bldP spid="24" grpId="0"/>
      <p:bldP spid="25" grpId="0"/>
      <p:bldP spid="26" grpId="0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2000" cy="624114"/>
          </a:xfrm>
          <a:prstGeom prst="rect">
            <a:avLst/>
          </a:prstGeom>
          <a:solidFill>
            <a:srgbClr val="335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70112" y="39339"/>
            <a:ext cx="11321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Розміщення точок на прямій</a:t>
            </a:r>
            <a:endParaRPr lang="ru-R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1" name="Пряма сполучна лінія 30">
            <a:extLst>
              <a:ext uri="{FF2B5EF4-FFF2-40B4-BE49-F238E27FC236}">
                <a16:creationId xmlns:a16="http://schemas.microsoft.com/office/drawing/2014/main" id="{9A5E376E-1FD5-407B-A518-F6B9099F6C2C}"/>
              </a:ext>
            </a:extLst>
          </p:cNvPr>
          <p:cNvCxnSpPr>
            <a:cxnSpLocks/>
          </p:cNvCxnSpPr>
          <p:nvPr/>
        </p:nvCxnSpPr>
        <p:spPr>
          <a:xfrm flipH="1">
            <a:off x="805491" y="1156139"/>
            <a:ext cx="3304053" cy="1584275"/>
          </a:xfrm>
          <a:prstGeom prst="line">
            <a:avLst/>
          </a:prstGeom>
          <a:ln w="57150" cap="rnd">
            <a:solidFill>
              <a:srgbClr val="3E3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Овал 33">
            <a:extLst>
              <a:ext uri="{FF2B5EF4-FFF2-40B4-BE49-F238E27FC236}">
                <a16:creationId xmlns:a16="http://schemas.microsoft.com/office/drawing/2014/main" id="{A5918F6F-9F50-41C9-B9CE-1CC89192EAA0}"/>
              </a:ext>
            </a:extLst>
          </p:cNvPr>
          <p:cNvSpPr/>
          <p:nvPr/>
        </p:nvSpPr>
        <p:spPr>
          <a:xfrm>
            <a:off x="1172397" y="2475104"/>
            <a:ext cx="120591" cy="120591"/>
          </a:xfrm>
          <a:prstGeom prst="ellipse">
            <a:avLst/>
          </a:prstGeom>
          <a:solidFill>
            <a:srgbClr val="3E3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4C0C15C-9FBF-47CB-9987-762B91248BFA}"/>
                  </a:ext>
                </a:extLst>
              </p:cNvPr>
              <p:cNvSpPr txBox="1"/>
              <p:nvPr/>
            </p:nvSpPr>
            <p:spPr>
              <a:xfrm>
                <a:off x="1215231" y="2535401"/>
                <a:ext cx="4549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𝑴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4C0C15C-9FBF-47CB-9987-762B91248B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5231" y="2535401"/>
                <a:ext cx="454975" cy="461665"/>
              </a:xfrm>
              <a:prstGeom prst="rect">
                <a:avLst/>
              </a:prstGeom>
              <a:blipFill>
                <a:blip r:embed="rId3"/>
                <a:stretch>
                  <a:fillRect l="-2667" r="-5333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Овал 36">
            <a:extLst>
              <a:ext uri="{FF2B5EF4-FFF2-40B4-BE49-F238E27FC236}">
                <a16:creationId xmlns:a16="http://schemas.microsoft.com/office/drawing/2014/main" id="{E167D9B9-CE21-453B-AF74-F21B618569A4}"/>
              </a:ext>
            </a:extLst>
          </p:cNvPr>
          <p:cNvSpPr/>
          <p:nvPr/>
        </p:nvSpPr>
        <p:spPr>
          <a:xfrm>
            <a:off x="2990917" y="1612140"/>
            <a:ext cx="120591" cy="120591"/>
          </a:xfrm>
          <a:prstGeom prst="ellipse">
            <a:avLst/>
          </a:prstGeom>
          <a:solidFill>
            <a:srgbClr val="3E3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FEA3091-401D-4F78-A24B-AB1EC8C4E63A}"/>
                  </a:ext>
                </a:extLst>
              </p:cNvPr>
              <p:cNvSpPr txBox="1"/>
              <p:nvPr/>
            </p:nvSpPr>
            <p:spPr>
              <a:xfrm>
                <a:off x="2722682" y="1168560"/>
                <a:ext cx="4549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𝑵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FEA3091-401D-4F78-A24B-AB1EC8C4E6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2682" y="1168560"/>
                <a:ext cx="454975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id="{D71693BA-7028-4257-A93F-F894E26F1A26}"/>
              </a:ext>
            </a:extLst>
          </p:cNvPr>
          <p:cNvSpPr/>
          <p:nvPr/>
        </p:nvSpPr>
        <p:spPr>
          <a:xfrm>
            <a:off x="5296934" y="798778"/>
            <a:ext cx="6590266" cy="933954"/>
          </a:xfrm>
          <a:prstGeom prst="roundRect">
            <a:avLst/>
          </a:prstGeom>
          <a:solidFill>
            <a:srgbClr val="7B08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Через будь-які дві точки можна провести пряму і до того ж тільки одну</a:t>
            </a:r>
          </a:p>
        </p:txBody>
      </p:sp>
      <p:cxnSp>
        <p:nvCxnSpPr>
          <p:cNvPr id="14" name="Пряма сполучна лінія 13">
            <a:extLst>
              <a:ext uri="{FF2B5EF4-FFF2-40B4-BE49-F238E27FC236}">
                <a16:creationId xmlns:a16="http://schemas.microsoft.com/office/drawing/2014/main" id="{67DBE252-1774-4AF2-BEB7-DDCBB9A913A1}"/>
              </a:ext>
            </a:extLst>
          </p:cNvPr>
          <p:cNvCxnSpPr>
            <a:cxnSpLocks/>
          </p:cNvCxnSpPr>
          <p:nvPr/>
        </p:nvCxnSpPr>
        <p:spPr>
          <a:xfrm flipH="1">
            <a:off x="805491" y="3325449"/>
            <a:ext cx="3304053" cy="1584275"/>
          </a:xfrm>
          <a:prstGeom prst="line">
            <a:avLst/>
          </a:prstGeom>
          <a:ln w="57150" cap="rnd">
            <a:solidFill>
              <a:srgbClr val="3E3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 сполучна лінія 18">
            <a:extLst>
              <a:ext uri="{FF2B5EF4-FFF2-40B4-BE49-F238E27FC236}">
                <a16:creationId xmlns:a16="http://schemas.microsoft.com/office/drawing/2014/main" id="{22AC6EE6-DC66-40CA-AAA3-7C00BEC6F28A}"/>
              </a:ext>
            </a:extLst>
          </p:cNvPr>
          <p:cNvCxnSpPr>
            <a:cxnSpLocks/>
          </p:cNvCxnSpPr>
          <p:nvPr/>
        </p:nvCxnSpPr>
        <p:spPr>
          <a:xfrm flipH="1" flipV="1">
            <a:off x="805491" y="3914660"/>
            <a:ext cx="3304054" cy="142631"/>
          </a:xfrm>
          <a:prstGeom prst="line">
            <a:avLst/>
          </a:prstGeom>
          <a:ln w="57150" cap="rnd">
            <a:solidFill>
              <a:srgbClr val="3E3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Овал 22">
            <a:extLst>
              <a:ext uri="{FF2B5EF4-FFF2-40B4-BE49-F238E27FC236}">
                <a16:creationId xmlns:a16="http://schemas.microsoft.com/office/drawing/2014/main" id="{E3F805EE-A637-478B-B575-3B56B87B1C58}"/>
              </a:ext>
            </a:extLst>
          </p:cNvPr>
          <p:cNvSpPr/>
          <p:nvPr/>
        </p:nvSpPr>
        <p:spPr>
          <a:xfrm>
            <a:off x="2662386" y="3936700"/>
            <a:ext cx="120591" cy="120591"/>
          </a:xfrm>
          <a:prstGeom prst="ellipse">
            <a:avLst/>
          </a:prstGeom>
          <a:solidFill>
            <a:srgbClr val="3E3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6D97C97-9F94-4F05-9963-41457AC06F42}"/>
                  </a:ext>
                </a:extLst>
              </p:cNvPr>
              <p:cNvSpPr txBox="1"/>
              <p:nvPr/>
            </p:nvSpPr>
            <p:spPr>
              <a:xfrm>
                <a:off x="2596237" y="4117586"/>
                <a:ext cx="4549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𝑽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6D97C97-9F94-4F05-9963-41457AC06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6237" y="4117586"/>
                <a:ext cx="454975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75E4CCA-8BBE-418D-9407-D8BC30052487}"/>
                  </a:ext>
                </a:extLst>
              </p:cNvPr>
              <p:cNvSpPr txBox="1"/>
              <p:nvPr/>
            </p:nvSpPr>
            <p:spPr>
              <a:xfrm>
                <a:off x="838013" y="3475035"/>
                <a:ext cx="4549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𝒂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75E4CCA-8BBE-418D-9407-D8BC300524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013" y="3475035"/>
                <a:ext cx="454975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EBA1862-F610-4C71-9339-DD741CB579AF}"/>
                  </a:ext>
                </a:extLst>
              </p:cNvPr>
              <p:cNvSpPr txBox="1"/>
              <p:nvPr/>
            </p:nvSpPr>
            <p:spPr>
              <a:xfrm>
                <a:off x="838013" y="4874275"/>
                <a:ext cx="4549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𝒃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EBA1862-F610-4C71-9339-DD741CB579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013" y="4874275"/>
                <a:ext cx="454975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3C2C891-3EBF-4B98-9EB2-FABA7946082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63" t="26667" r="8965" b="25266"/>
          <a:stretch/>
        </p:blipFill>
        <p:spPr>
          <a:xfrm>
            <a:off x="6542427" y="1828800"/>
            <a:ext cx="5060993" cy="3661455"/>
          </a:xfrm>
          <a:prstGeom prst="rect">
            <a:avLst/>
          </a:prstGeom>
        </p:spPr>
      </p:pic>
      <p:sp>
        <p:nvSpPr>
          <p:cNvPr id="30" name="Прямокутник: округлені кути 29">
            <a:extLst>
              <a:ext uri="{FF2B5EF4-FFF2-40B4-BE49-F238E27FC236}">
                <a16:creationId xmlns:a16="http://schemas.microsoft.com/office/drawing/2014/main" id="{6EB4A5AA-9C56-46BB-B0E5-CDC68DF8FF73}"/>
              </a:ext>
            </a:extLst>
          </p:cNvPr>
          <p:cNvSpPr/>
          <p:nvPr/>
        </p:nvSpPr>
        <p:spPr>
          <a:xfrm>
            <a:off x="1190353" y="5616957"/>
            <a:ext cx="5464043" cy="1152716"/>
          </a:xfrm>
          <a:prstGeom prst="roundRect">
            <a:avLst/>
          </a:prstGeom>
          <a:solidFill>
            <a:srgbClr val="588C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Якщо ви провели 2 прямі </a:t>
            </a:r>
            <a:r>
              <a:rPr lang="uk-UA" sz="24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щерез</a:t>
            </a:r>
            <a:r>
              <a:rPr lang="uk-UA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точки і вони не злилися – ваша лінійка неправильна</a:t>
            </a:r>
          </a:p>
        </p:txBody>
      </p:sp>
      <p:pic>
        <p:nvPicPr>
          <p:cNvPr id="32" name="Рисунок 31" descr="Зображення, що містить знак&#10;&#10;Автоматично згенерований опис">
            <a:extLst>
              <a:ext uri="{FF2B5EF4-FFF2-40B4-BE49-F238E27FC236}">
                <a16:creationId xmlns:a16="http://schemas.microsoft.com/office/drawing/2014/main" id="{0A53AAD9-A230-4EAB-BDE7-6FCA237189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7" y="5600542"/>
            <a:ext cx="1165276" cy="1165276"/>
          </a:xfrm>
          <a:prstGeom prst="rect">
            <a:avLst/>
          </a:prstGeom>
        </p:spPr>
      </p:pic>
      <p:sp>
        <p:nvSpPr>
          <p:cNvPr id="21" name="Прямокутник: округлені кути 20">
            <a:extLst>
              <a:ext uri="{FF2B5EF4-FFF2-40B4-BE49-F238E27FC236}">
                <a16:creationId xmlns:a16="http://schemas.microsoft.com/office/drawing/2014/main" id="{680CCA6A-9125-49B4-AD4A-3E381DF52C26}"/>
              </a:ext>
            </a:extLst>
          </p:cNvPr>
          <p:cNvSpPr/>
          <p:nvPr/>
        </p:nvSpPr>
        <p:spPr>
          <a:xfrm>
            <a:off x="1190353" y="5613102"/>
            <a:ext cx="4653399" cy="1152716"/>
          </a:xfrm>
          <a:prstGeom prst="roundRect">
            <a:avLst/>
          </a:prstGeom>
          <a:solidFill>
            <a:srgbClr val="588C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Якщо на прямій позначено дві точки, то її можна записати двома буквами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302BC93B-283F-44E7-89F9-7DC6B033F5A8}"/>
              </a:ext>
            </a:extLst>
          </p:cNvPr>
          <p:cNvSpPr/>
          <p:nvPr/>
        </p:nvSpPr>
        <p:spPr>
          <a:xfrm>
            <a:off x="2948083" y="2157819"/>
            <a:ext cx="120591" cy="120591"/>
          </a:xfrm>
          <a:prstGeom prst="ellipse">
            <a:avLst/>
          </a:prstGeom>
          <a:solidFill>
            <a:srgbClr val="3E3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458E6AC-6BEE-4F42-AFB0-E6FFC101F668}"/>
                  </a:ext>
                </a:extLst>
              </p:cNvPr>
              <p:cNvSpPr txBox="1"/>
              <p:nvPr/>
            </p:nvSpPr>
            <p:spPr>
              <a:xfrm>
                <a:off x="2990917" y="2218116"/>
                <a:ext cx="4549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𝑲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458E6AC-6BEE-4F42-AFB0-E6FFC101F6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0917" y="2218116"/>
                <a:ext cx="454975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Прямокутник: округлені кути 27">
                <a:extLst>
                  <a:ext uri="{FF2B5EF4-FFF2-40B4-BE49-F238E27FC236}">
                    <a16:creationId xmlns:a16="http://schemas.microsoft.com/office/drawing/2014/main" id="{FDB47543-4F94-4977-849B-AE298A38F0EC}"/>
                  </a:ext>
                </a:extLst>
              </p:cNvPr>
              <p:cNvSpPr/>
              <p:nvPr/>
            </p:nvSpPr>
            <p:spPr>
              <a:xfrm>
                <a:off x="5296934" y="2252638"/>
                <a:ext cx="2243529" cy="858424"/>
              </a:xfrm>
              <a:prstGeom prst="roundRect">
                <a:avLst>
                  <a:gd name="adj" fmla="val 10468"/>
                </a:avLst>
              </a:prstGeom>
              <a:solidFill>
                <a:srgbClr val="3E3D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𝑲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∉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𝑴𝑵</m:t>
                      </m:r>
                    </m:oMath>
                  </m:oMathPara>
                </a14:m>
                <a:endParaRPr lang="en-US" sz="2400" b="1" dirty="0">
                  <a:latin typeface="Tahoma" panose="020B0604030504040204" pitchFamily="34" charset="0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𝑩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∈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𝑴𝑵</m:t>
                      </m:r>
                    </m:oMath>
                  </m:oMathPara>
                </a14:m>
                <a:endParaRPr lang="uk-UA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8" name="Прямокутник: округлені кути 27">
                <a:extLst>
                  <a:ext uri="{FF2B5EF4-FFF2-40B4-BE49-F238E27FC236}">
                    <a16:creationId xmlns:a16="http://schemas.microsoft.com/office/drawing/2014/main" id="{FDB47543-4F94-4977-849B-AE298A38F0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6934" y="2252638"/>
                <a:ext cx="2243529" cy="858424"/>
              </a:xfrm>
              <a:prstGeom prst="roundRect">
                <a:avLst>
                  <a:gd name="adj" fmla="val 10468"/>
                </a:avLst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Овал 28">
            <a:extLst>
              <a:ext uri="{FF2B5EF4-FFF2-40B4-BE49-F238E27FC236}">
                <a16:creationId xmlns:a16="http://schemas.microsoft.com/office/drawing/2014/main" id="{01EC7ECF-8D8E-4063-9B94-141950CC2CA9}"/>
              </a:ext>
            </a:extLst>
          </p:cNvPr>
          <p:cNvSpPr/>
          <p:nvPr/>
        </p:nvSpPr>
        <p:spPr>
          <a:xfrm>
            <a:off x="1843312" y="2170579"/>
            <a:ext cx="120591" cy="120591"/>
          </a:xfrm>
          <a:prstGeom prst="ellipse">
            <a:avLst/>
          </a:prstGeom>
          <a:solidFill>
            <a:srgbClr val="3E3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AC699F3-8CA7-4C54-A7EA-8C3EA7A5EC46}"/>
                  </a:ext>
                </a:extLst>
              </p:cNvPr>
              <p:cNvSpPr txBox="1"/>
              <p:nvPr/>
            </p:nvSpPr>
            <p:spPr>
              <a:xfrm>
                <a:off x="1886146" y="2230876"/>
                <a:ext cx="4549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AC699F3-8CA7-4C54-A7EA-8C3EA7A5EC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6146" y="2230876"/>
                <a:ext cx="454975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Прямокутник: округлені кути 34">
            <a:extLst>
              <a:ext uri="{FF2B5EF4-FFF2-40B4-BE49-F238E27FC236}">
                <a16:creationId xmlns:a16="http://schemas.microsoft.com/office/drawing/2014/main" id="{2C2C61FE-0E3C-4D97-9551-E0E3F464F698}"/>
              </a:ext>
            </a:extLst>
          </p:cNvPr>
          <p:cNvSpPr/>
          <p:nvPr/>
        </p:nvSpPr>
        <p:spPr>
          <a:xfrm>
            <a:off x="5296934" y="3602346"/>
            <a:ext cx="6590266" cy="933954"/>
          </a:xfrm>
          <a:prstGeom prst="roundRect">
            <a:avLst/>
          </a:prstGeom>
          <a:solidFill>
            <a:srgbClr val="7B08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Із трьох точок на прямій одна і тільки одна лежить між двома іншими</a:t>
            </a:r>
          </a:p>
        </p:txBody>
      </p:sp>
      <p:sp>
        <p:nvSpPr>
          <p:cNvPr id="38" name="Прямокутник: округлені кути 37">
            <a:extLst>
              <a:ext uri="{FF2B5EF4-FFF2-40B4-BE49-F238E27FC236}">
                <a16:creationId xmlns:a16="http://schemas.microsoft.com/office/drawing/2014/main" id="{B32F8F45-770E-4585-B44B-39EFD331B8E0}"/>
              </a:ext>
            </a:extLst>
          </p:cNvPr>
          <p:cNvSpPr/>
          <p:nvPr/>
        </p:nvSpPr>
        <p:spPr>
          <a:xfrm>
            <a:off x="5296934" y="5033278"/>
            <a:ext cx="6590266" cy="933954"/>
          </a:xfrm>
          <a:prstGeom prst="roundRect">
            <a:avLst/>
          </a:prstGeom>
          <a:solidFill>
            <a:srgbClr val="19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Якщо дві прямі мають спільну точку то вони перетинаються у цій точці</a:t>
            </a:r>
          </a:p>
        </p:txBody>
      </p:sp>
      <p:sp>
        <p:nvSpPr>
          <p:cNvPr id="40" name="Прямокутник: округлені кути 39">
            <a:extLst>
              <a:ext uri="{FF2B5EF4-FFF2-40B4-BE49-F238E27FC236}">
                <a16:creationId xmlns:a16="http://schemas.microsoft.com/office/drawing/2014/main" id="{FB82782D-1BA1-4620-85FA-70B6614BA86C}"/>
              </a:ext>
            </a:extLst>
          </p:cNvPr>
          <p:cNvSpPr/>
          <p:nvPr/>
        </p:nvSpPr>
        <p:spPr>
          <a:xfrm>
            <a:off x="1190353" y="5627626"/>
            <a:ext cx="6350110" cy="1152716"/>
          </a:xfrm>
          <a:prstGeom prst="roundRect">
            <a:avLst/>
          </a:prstGeom>
          <a:solidFill>
            <a:srgbClr val="588C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Що на вашу думку ще можна перевірити на правильність обробки таким практичним способом?</a:t>
            </a:r>
          </a:p>
        </p:txBody>
      </p:sp>
      <p:pic>
        <p:nvPicPr>
          <p:cNvPr id="41" name="Графіка 40" descr="Лампочка">
            <a:extLst>
              <a:ext uri="{FF2B5EF4-FFF2-40B4-BE49-F238E27FC236}">
                <a16:creationId xmlns:a16="http://schemas.microsoft.com/office/drawing/2014/main" id="{80EF49E6-AEB0-48DF-A4FC-376CB34264D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283533" y="5725980"/>
            <a:ext cx="914400" cy="914400"/>
          </a:xfrm>
          <a:prstGeom prst="rect">
            <a:avLst/>
          </a:prstGeom>
        </p:spPr>
      </p:pic>
      <p:sp>
        <p:nvSpPr>
          <p:cNvPr id="42" name="Прямоугольник 7">
            <a:extLst>
              <a:ext uri="{FF2B5EF4-FFF2-40B4-BE49-F238E27FC236}">
                <a16:creationId xmlns:a16="http://schemas.microsoft.com/office/drawing/2014/main" id="{3C89B886-2A6E-42DB-BC5F-ABDBAFEE9CE0}"/>
              </a:ext>
            </a:extLst>
          </p:cNvPr>
          <p:cNvSpPr/>
          <p:nvPr/>
        </p:nvSpPr>
        <p:spPr>
          <a:xfrm>
            <a:off x="2596237" y="5739903"/>
            <a:ext cx="8722277" cy="830997"/>
          </a:xfrm>
          <a:prstGeom prst="rect">
            <a:avLst/>
          </a:prstGeom>
          <a:solidFill>
            <a:srgbClr val="006699"/>
          </a:solidFill>
          <a:ln>
            <a:noFill/>
          </a:ln>
          <a:effectLst>
            <a:softEdge rad="0"/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Якщо</a:t>
            </a: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 </a:t>
            </a:r>
            <a:r>
              <a:rPr lang="ru-RU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умові</a:t>
            </a: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задачі</a:t>
            </a: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дано </a:t>
            </a:r>
            <a:r>
              <a:rPr lang="ru-RU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дві</a:t>
            </a: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прямі</a:t>
            </a: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що</a:t>
            </a: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мають</a:t>
            </a: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спільну</a:t>
            </a: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точку, </a:t>
            </a:r>
            <a:r>
              <a:rPr lang="ru-RU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що</a:t>
            </a: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можемо</a:t>
            </a: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сказати</a:t>
            </a: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про </a:t>
            </a:r>
            <a:r>
              <a:rPr lang="ru-RU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ці</a:t>
            </a: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дві</a:t>
            </a: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прямі</a:t>
            </a: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ru-RU" sz="24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Прямокутник: округлені кути 42">
                <a:extLst>
                  <a:ext uri="{FF2B5EF4-FFF2-40B4-BE49-F238E27FC236}">
                    <a16:creationId xmlns:a16="http://schemas.microsoft.com/office/drawing/2014/main" id="{557C3F73-A983-4946-A4C9-E03E04072F4D}"/>
                  </a:ext>
                </a:extLst>
              </p:cNvPr>
              <p:cNvSpPr/>
              <p:nvPr/>
            </p:nvSpPr>
            <p:spPr>
              <a:xfrm>
                <a:off x="2689356" y="5791582"/>
                <a:ext cx="1813144" cy="584775"/>
              </a:xfrm>
              <a:prstGeom prst="roundRect">
                <a:avLst/>
              </a:prstGeom>
              <a:solidFill>
                <a:srgbClr val="19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𝒂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∩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𝒃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=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𝑽</m:t>
                      </m:r>
                    </m:oMath>
                  </m:oMathPara>
                </a14:m>
                <a:endParaRPr lang="uk-UA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3" name="Прямокутник: округлені кути 42">
                <a:extLst>
                  <a:ext uri="{FF2B5EF4-FFF2-40B4-BE49-F238E27FC236}">
                    <a16:creationId xmlns:a16="http://schemas.microsoft.com/office/drawing/2014/main" id="{557C3F73-A983-4946-A4C9-E03E04072F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9356" y="5791582"/>
                <a:ext cx="1813144" cy="584775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" name="Рисунок 43" descr="Зображення, що містить годинник&#10;&#10;Автоматично згенерований опис">
            <a:extLst>
              <a:ext uri="{FF2B5EF4-FFF2-40B4-BE49-F238E27FC236}">
                <a16:creationId xmlns:a16="http://schemas.microsoft.com/office/drawing/2014/main" id="{58DBBDC3-7E23-4B6E-B221-14BF97C1F14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39" y="5581716"/>
            <a:ext cx="833686" cy="83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77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2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9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2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42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2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9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25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5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50"/>
                            </p:stCondLst>
                            <p:childTnLst>
                              <p:par>
                                <p:cTn id="1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8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1" grpId="0" animBg="1"/>
      <p:bldP spid="21" grpId="1" animBg="1"/>
      <p:bldP spid="22" grpId="0" animBg="1"/>
      <p:bldP spid="27" grpId="0"/>
      <p:bldP spid="28" grpId="0" animBg="1"/>
      <p:bldP spid="29" grpId="0" animBg="1"/>
      <p:bldP spid="33" grpId="0"/>
      <p:bldP spid="35" grpId="0" animBg="1"/>
      <p:bldP spid="38" grpId="0" animBg="1"/>
      <p:bldP spid="40" grpId="0" animBg="1"/>
      <p:bldP spid="40" grpId="1" animBg="1"/>
      <p:bldP spid="42" grpId="0" animBg="1"/>
      <p:bldP spid="42" grpId="1" animBg="1"/>
      <p:bldP spid="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 зі стрілкою 12">
            <a:extLst>
              <a:ext uri="{FF2B5EF4-FFF2-40B4-BE49-F238E27FC236}">
                <a16:creationId xmlns:a16="http://schemas.microsoft.com/office/drawing/2014/main" id="{C9188E1F-E018-48F9-A6D4-50EFCF23098D}"/>
              </a:ext>
            </a:extLst>
          </p:cNvPr>
          <p:cNvCxnSpPr>
            <a:cxnSpLocks/>
          </p:cNvCxnSpPr>
          <p:nvPr/>
        </p:nvCxnSpPr>
        <p:spPr>
          <a:xfrm flipH="1" flipV="1">
            <a:off x="848360" y="4803122"/>
            <a:ext cx="1340536" cy="857214"/>
          </a:xfrm>
          <a:prstGeom prst="straightConnector1">
            <a:avLst/>
          </a:prstGeom>
          <a:ln w="28575">
            <a:solidFill>
              <a:srgbClr val="BDBDB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 зі стрілкою 28">
            <a:extLst>
              <a:ext uri="{FF2B5EF4-FFF2-40B4-BE49-F238E27FC236}">
                <a16:creationId xmlns:a16="http://schemas.microsoft.com/office/drawing/2014/main" id="{93947067-B887-4562-A647-93204FC03083}"/>
              </a:ext>
            </a:extLst>
          </p:cNvPr>
          <p:cNvCxnSpPr>
            <a:cxnSpLocks/>
          </p:cNvCxnSpPr>
          <p:nvPr/>
        </p:nvCxnSpPr>
        <p:spPr>
          <a:xfrm>
            <a:off x="2418973" y="3714497"/>
            <a:ext cx="1340536" cy="857214"/>
          </a:xfrm>
          <a:prstGeom prst="straightConnector1">
            <a:avLst/>
          </a:prstGeom>
          <a:ln w="28575">
            <a:solidFill>
              <a:srgbClr val="BDBDB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20347D1-766E-45DD-899B-E52316E06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0183" y="3647786"/>
            <a:ext cx="523875" cy="9239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AFFCDEF-6939-4D02-9D25-C09346D333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4421" y="3707115"/>
            <a:ext cx="857250" cy="9715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12192000" cy="624114"/>
          </a:xfrm>
          <a:prstGeom prst="rect">
            <a:avLst/>
          </a:prstGeom>
          <a:solidFill>
            <a:srgbClr val="335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70112" y="39339"/>
            <a:ext cx="11321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Промінь</a:t>
            </a:r>
            <a:endParaRPr lang="ru-R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4" name="Пряма сполучна лінія 23">
            <a:extLst>
              <a:ext uri="{FF2B5EF4-FFF2-40B4-BE49-F238E27FC236}">
                <a16:creationId xmlns:a16="http://schemas.microsoft.com/office/drawing/2014/main" id="{5A30052B-6909-4E80-A40A-CC9502295B98}"/>
              </a:ext>
            </a:extLst>
          </p:cNvPr>
          <p:cNvCxnSpPr>
            <a:cxnSpLocks/>
          </p:cNvCxnSpPr>
          <p:nvPr/>
        </p:nvCxnSpPr>
        <p:spPr>
          <a:xfrm flipH="1">
            <a:off x="658345" y="1615806"/>
            <a:ext cx="4102841" cy="0"/>
          </a:xfrm>
          <a:prstGeom prst="line">
            <a:avLst/>
          </a:prstGeom>
          <a:ln w="57150" cap="rnd">
            <a:solidFill>
              <a:srgbClr val="3E3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Овал 24">
            <a:extLst>
              <a:ext uri="{FF2B5EF4-FFF2-40B4-BE49-F238E27FC236}">
                <a16:creationId xmlns:a16="http://schemas.microsoft.com/office/drawing/2014/main" id="{256BA114-3BC2-4EE3-96EE-01FCE5D59612}"/>
              </a:ext>
            </a:extLst>
          </p:cNvPr>
          <p:cNvSpPr/>
          <p:nvPr/>
        </p:nvSpPr>
        <p:spPr>
          <a:xfrm>
            <a:off x="2709765" y="1555510"/>
            <a:ext cx="120591" cy="120591"/>
          </a:xfrm>
          <a:prstGeom prst="ellipse">
            <a:avLst/>
          </a:prstGeom>
          <a:solidFill>
            <a:srgbClr val="3E3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E4B8FD0-304F-4C09-B83A-EF803BE3EEC4}"/>
                  </a:ext>
                </a:extLst>
              </p:cNvPr>
              <p:cNvSpPr txBox="1"/>
              <p:nvPr/>
            </p:nvSpPr>
            <p:spPr>
              <a:xfrm>
                <a:off x="2602868" y="1736397"/>
                <a:ext cx="4549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𝑴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E4B8FD0-304F-4C09-B83A-EF803BE3EE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2868" y="1736397"/>
                <a:ext cx="454975" cy="461665"/>
              </a:xfrm>
              <a:prstGeom prst="rect">
                <a:avLst/>
              </a:prstGeom>
              <a:blipFill>
                <a:blip r:embed="rId5"/>
                <a:stretch>
                  <a:fillRect l="-4000" r="-4000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Графіка 27" descr="Лампочка">
            <a:extLst>
              <a:ext uri="{FF2B5EF4-FFF2-40B4-BE49-F238E27FC236}">
                <a16:creationId xmlns:a16="http://schemas.microsoft.com/office/drawing/2014/main" id="{F4C2BEDB-074B-4D8F-A20E-CA8F5F2DCB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83533" y="5725980"/>
            <a:ext cx="914400" cy="914400"/>
          </a:xfrm>
          <a:prstGeom prst="rect">
            <a:avLst/>
          </a:prstGeom>
        </p:spPr>
      </p:pic>
      <p:sp>
        <p:nvSpPr>
          <p:cNvPr id="31" name="Прямоугольник 7">
            <a:extLst>
              <a:ext uri="{FF2B5EF4-FFF2-40B4-BE49-F238E27FC236}">
                <a16:creationId xmlns:a16="http://schemas.microsoft.com/office/drawing/2014/main" id="{8AE8E760-9477-45DE-ADE3-5CDBF2F38C1B}"/>
              </a:ext>
            </a:extLst>
          </p:cNvPr>
          <p:cNvSpPr/>
          <p:nvPr/>
        </p:nvSpPr>
        <p:spPr>
          <a:xfrm>
            <a:off x="4403834" y="5739903"/>
            <a:ext cx="6914680" cy="830997"/>
          </a:xfrm>
          <a:prstGeom prst="rect">
            <a:avLst/>
          </a:prstGeom>
          <a:solidFill>
            <a:srgbClr val="006699"/>
          </a:solidFill>
          <a:ln>
            <a:noFill/>
          </a:ln>
          <a:effectLst>
            <a:softEdge rad="0"/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Що</a:t>
            </a: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можемо</a:t>
            </a: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сказати</a:t>
            </a: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про точку, яка </a:t>
            </a:r>
            <a:r>
              <a:rPr lang="ru-RU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знаходить</a:t>
            </a: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 будь-</a:t>
            </a:r>
            <a:r>
              <a:rPr lang="ru-RU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якому</a:t>
            </a: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місці</a:t>
            </a: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на </a:t>
            </a:r>
            <a:r>
              <a:rPr lang="ru-RU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прямій</a:t>
            </a: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ru-RU" sz="24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Прямокутник: округлені кути 31">
            <a:extLst>
              <a:ext uri="{FF2B5EF4-FFF2-40B4-BE49-F238E27FC236}">
                <a16:creationId xmlns:a16="http://schemas.microsoft.com/office/drawing/2014/main" id="{900DAC8A-88E8-4C05-BD6D-B8E5BC8830F9}"/>
              </a:ext>
            </a:extLst>
          </p:cNvPr>
          <p:cNvSpPr/>
          <p:nvPr/>
        </p:nvSpPr>
        <p:spPr>
          <a:xfrm>
            <a:off x="5623034" y="929599"/>
            <a:ext cx="6264166" cy="2075260"/>
          </a:xfrm>
          <a:prstGeom prst="roundRect">
            <a:avLst>
              <a:gd name="adj" fmla="val 9070"/>
            </a:avLst>
          </a:prstGeom>
          <a:solidFill>
            <a:srgbClr val="7B08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Променем називається частина прямої, що складається з усіх точок цієї прямої, які лежать по один бік від деякої даної на ній точки, а також самої цієї точки</a:t>
            </a:r>
          </a:p>
        </p:txBody>
      </p:sp>
      <p:cxnSp>
        <p:nvCxnSpPr>
          <p:cNvPr id="10" name="Пряма сполучна лінія 9">
            <a:extLst>
              <a:ext uri="{FF2B5EF4-FFF2-40B4-BE49-F238E27FC236}">
                <a16:creationId xmlns:a16="http://schemas.microsoft.com/office/drawing/2014/main" id="{6AAFD779-34BB-4A8E-BEAD-33281E1273A0}"/>
              </a:ext>
            </a:extLst>
          </p:cNvPr>
          <p:cNvCxnSpPr>
            <a:cxnSpLocks/>
          </p:cNvCxnSpPr>
          <p:nvPr/>
        </p:nvCxnSpPr>
        <p:spPr>
          <a:xfrm flipH="1">
            <a:off x="658344" y="4682531"/>
            <a:ext cx="4102841" cy="0"/>
          </a:xfrm>
          <a:prstGeom prst="line">
            <a:avLst/>
          </a:prstGeom>
          <a:ln w="57150" cap="rnd">
            <a:solidFill>
              <a:srgbClr val="3E3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Овал 10">
            <a:extLst>
              <a:ext uri="{FF2B5EF4-FFF2-40B4-BE49-F238E27FC236}">
                <a16:creationId xmlns:a16="http://schemas.microsoft.com/office/drawing/2014/main" id="{5F8344CC-561E-40C2-9074-2F9A48576F9D}"/>
              </a:ext>
            </a:extLst>
          </p:cNvPr>
          <p:cNvSpPr/>
          <p:nvPr/>
        </p:nvSpPr>
        <p:spPr>
          <a:xfrm>
            <a:off x="571619" y="4622235"/>
            <a:ext cx="120591" cy="120591"/>
          </a:xfrm>
          <a:prstGeom prst="ellipse">
            <a:avLst/>
          </a:prstGeom>
          <a:solidFill>
            <a:srgbClr val="3E3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13826C9-8EF1-485C-80E7-5F44D1B7908D}"/>
                  </a:ext>
                </a:extLst>
              </p:cNvPr>
              <p:cNvSpPr txBox="1"/>
              <p:nvPr/>
            </p:nvSpPr>
            <p:spPr>
              <a:xfrm>
                <a:off x="464722" y="4803122"/>
                <a:ext cx="4549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𝑨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13826C9-8EF1-485C-80E7-5F44D1B790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722" y="4803122"/>
                <a:ext cx="454975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Овал 13">
            <a:extLst>
              <a:ext uri="{FF2B5EF4-FFF2-40B4-BE49-F238E27FC236}">
                <a16:creationId xmlns:a16="http://schemas.microsoft.com/office/drawing/2014/main" id="{DBA43BA7-C5CF-49ED-919F-F679BEB053A1}"/>
              </a:ext>
            </a:extLst>
          </p:cNvPr>
          <p:cNvSpPr/>
          <p:nvPr/>
        </p:nvSpPr>
        <p:spPr>
          <a:xfrm>
            <a:off x="3780778" y="4622235"/>
            <a:ext cx="120591" cy="120591"/>
          </a:xfrm>
          <a:prstGeom prst="ellipse">
            <a:avLst/>
          </a:prstGeom>
          <a:solidFill>
            <a:srgbClr val="3E3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B451C30-F878-4357-9FE7-5411AF25B709}"/>
                  </a:ext>
                </a:extLst>
              </p:cNvPr>
              <p:cNvSpPr txBox="1"/>
              <p:nvPr/>
            </p:nvSpPr>
            <p:spPr>
              <a:xfrm>
                <a:off x="3673881" y="4803122"/>
                <a:ext cx="4549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𝑻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B451C30-F878-4357-9FE7-5411AF25B7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3881" y="4803122"/>
                <a:ext cx="454975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Прямокутник: округлені кути 15">
                <a:extLst>
                  <a:ext uri="{FF2B5EF4-FFF2-40B4-BE49-F238E27FC236}">
                    <a16:creationId xmlns:a16="http://schemas.microsoft.com/office/drawing/2014/main" id="{8494DD59-CB3D-4974-A501-FD48E8C7CEE7}"/>
                  </a:ext>
                </a:extLst>
              </p:cNvPr>
              <p:cNvSpPr/>
              <p:nvPr/>
            </p:nvSpPr>
            <p:spPr>
              <a:xfrm>
                <a:off x="6660133" y="4512381"/>
                <a:ext cx="2042434" cy="624114"/>
              </a:xfrm>
              <a:prstGeom prst="roundRect">
                <a:avLst/>
              </a:prstGeom>
              <a:solidFill>
                <a:srgbClr val="19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Промінь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𝑨𝑻</m:t>
                    </m:r>
                  </m:oMath>
                </a14:m>
                <a:endParaRPr lang="uk-UA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" name="Прямокутник: округлені кути 15">
                <a:extLst>
                  <a:ext uri="{FF2B5EF4-FFF2-40B4-BE49-F238E27FC236}">
                    <a16:creationId xmlns:a16="http://schemas.microsoft.com/office/drawing/2014/main" id="{8494DD59-CB3D-4974-A501-FD48E8C7CE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0133" y="4512381"/>
                <a:ext cx="2042434" cy="624114"/>
              </a:xfrm>
              <a:prstGeom prst="roundRect">
                <a:avLst/>
              </a:prstGeom>
              <a:blipFill>
                <a:blip r:embed="rId10"/>
                <a:stretch>
                  <a:fillRect l="-2985" b="-77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Прямокутник: округлені кути 16">
                <a:extLst>
                  <a:ext uri="{FF2B5EF4-FFF2-40B4-BE49-F238E27FC236}">
                    <a16:creationId xmlns:a16="http://schemas.microsoft.com/office/drawing/2014/main" id="{1A008E1D-C257-44EB-ACF8-7329A1856240}"/>
                  </a:ext>
                </a:extLst>
              </p:cNvPr>
              <p:cNvSpPr/>
              <p:nvPr/>
            </p:nvSpPr>
            <p:spPr>
              <a:xfrm>
                <a:off x="9341429" y="4512381"/>
                <a:ext cx="2333297" cy="624114"/>
              </a:xfrm>
              <a:prstGeom prst="roundRect">
                <a:avLst/>
              </a:prstGeom>
              <a:solidFill>
                <a:srgbClr val="7B080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Промінь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𝑻𝑨</m:t>
                    </m:r>
                  </m:oMath>
                </a14:m>
                <a:endParaRPr lang="uk-UA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7" name="Прямокутник: округлені кути 16">
                <a:extLst>
                  <a:ext uri="{FF2B5EF4-FFF2-40B4-BE49-F238E27FC236}">
                    <a16:creationId xmlns:a16="http://schemas.microsoft.com/office/drawing/2014/main" id="{1A008E1D-C257-44EB-ACF8-7329A18562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1429" y="4512381"/>
                <a:ext cx="2333297" cy="624114"/>
              </a:xfrm>
              <a:prstGeom prst="roundRect">
                <a:avLst/>
              </a:prstGeom>
              <a:blipFill>
                <a:blip r:embed="rId11"/>
                <a:stretch>
                  <a:fillRect b="-77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Рисунок 5" descr="Зображення, що містить годинник&#10;&#10;Автоматично згенерований опис">
            <a:extLst>
              <a:ext uri="{FF2B5EF4-FFF2-40B4-BE49-F238E27FC236}">
                <a16:creationId xmlns:a16="http://schemas.microsoft.com/office/drawing/2014/main" id="{8740BAC1-4FF3-4C33-B0B1-7199234670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841" y="4284794"/>
            <a:ext cx="833686" cy="833686"/>
          </a:xfrm>
          <a:prstGeom prst="rect">
            <a:avLst/>
          </a:prstGeom>
        </p:spPr>
      </p:pic>
      <p:sp>
        <p:nvSpPr>
          <p:cNvPr id="22" name="Прямокутник 21">
            <a:extLst>
              <a:ext uri="{FF2B5EF4-FFF2-40B4-BE49-F238E27FC236}">
                <a16:creationId xmlns:a16="http://schemas.microsoft.com/office/drawing/2014/main" id="{4BBDF7E6-C203-492E-BFF6-97BB2727CB5A}"/>
              </a:ext>
            </a:extLst>
          </p:cNvPr>
          <p:cNvSpPr/>
          <p:nvPr/>
        </p:nvSpPr>
        <p:spPr>
          <a:xfrm>
            <a:off x="1525957" y="5407766"/>
            <a:ext cx="1905550" cy="914392"/>
          </a:xfrm>
          <a:prstGeom prst="rect">
            <a:avLst/>
          </a:prstGeom>
          <a:solidFill>
            <a:srgbClr val="BDBD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Початок променя</a:t>
            </a:r>
          </a:p>
        </p:txBody>
      </p:sp>
      <p:sp>
        <p:nvSpPr>
          <p:cNvPr id="23" name="Прямокутник 22">
            <a:extLst>
              <a:ext uri="{FF2B5EF4-FFF2-40B4-BE49-F238E27FC236}">
                <a16:creationId xmlns:a16="http://schemas.microsoft.com/office/drawing/2014/main" id="{79092E05-BABC-4EBC-8572-A725DDD6FBA8}"/>
              </a:ext>
            </a:extLst>
          </p:cNvPr>
          <p:cNvSpPr/>
          <p:nvPr/>
        </p:nvSpPr>
        <p:spPr>
          <a:xfrm>
            <a:off x="1534528" y="3154022"/>
            <a:ext cx="1905550" cy="1062811"/>
          </a:xfrm>
          <a:prstGeom prst="rect">
            <a:avLst/>
          </a:prstGeom>
          <a:solidFill>
            <a:srgbClr val="BDBD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Будь-яка точка на промені</a:t>
            </a:r>
          </a:p>
        </p:txBody>
      </p:sp>
    </p:spTree>
    <p:extLst>
      <p:ext uri="{BB962C8B-B14F-4D97-AF65-F5344CB8AC3E}">
        <p14:creationId xmlns:p14="http://schemas.microsoft.com/office/powerpoint/2010/main" val="2329616995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5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5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5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15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5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95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400"/>
                            </p:stCondLst>
                            <p:childTnLst>
                              <p:par>
                                <p:cTn id="9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650"/>
                            </p:stCondLst>
                            <p:childTnLst>
                              <p:par>
                                <p:cTn id="10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31" grpId="0" animBg="1"/>
      <p:bldP spid="31" grpId="1" animBg="1"/>
      <p:bldP spid="32" grpId="0" animBg="1"/>
      <p:bldP spid="11" grpId="0" animBg="1"/>
      <p:bldP spid="12" grpId="0"/>
      <p:bldP spid="14" grpId="0" animBg="1"/>
      <p:bldP spid="15" grpId="0"/>
      <p:bldP spid="16" grpId="0" animBg="1"/>
      <p:bldP spid="17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 зі стрілкою 12">
            <a:extLst>
              <a:ext uri="{FF2B5EF4-FFF2-40B4-BE49-F238E27FC236}">
                <a16:creationId xmlns:a16="http://schemas.microsoft.com/office/drawing/2014/main" id="{C9188E1F-E018-48F9-A6D4-50EFCF23098D}"/>
              </a:ext>
            </a:extLst>
          </p:cNvPr>
          <p:cNvCxnSpPr>
            <a:cxnSpLocks/>
          </p:cNvCxnSpPr>
          <p:nvPr/>
        </p:nvCxnSpPr>
        <p:spPr>
          <a:xfrm flipH="1" flipV="1">
            <a:off x="848360" y="4803122"/>
            <a:ext cx="1340536" cy="857214"/>
          </a:xfrm>
          <a:prstGeom prst="straightConnector1">
            <a:avLst/>
          </a:prstGeom>
          <a:ln w="28575">
            <a:solidFill>
              <a:srgbClr val="BDBDB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 зі стрілкою 28">
            <a:extLst>
              <a:ext uri="{FF2B5EF4-FFF2-40B4-BE49-F238E27FC236}">
                <a16:creationId xmlns:a16="http://schemas.microsoft.com/office/drawing/2014/main" id="{93947067-B887-4562-A647-93204FC03083}"/>
              </a:ext>
            </a:extLst>
          </p:cNvPr>
          <p:cNvCxnSpPr>
            <a:cxnSpLocks/>
          </p:cNvCxnSpPr>
          <p:nvPr/>
        </p:nvCxnSpPr>
        <p:spPr>
          <a:xfrm>
            <a:off x="2418973" y="3714497"/>
            <a:ext cx="1340536" cy="857214"/>
          </a:xfrm>
          <a:prstGeom prst="straightConnector1">
            <a:avLst/>
          </a:prstGeom>
          <a:ln w="28575">
            <a:solidFill>
              <a:srgbClr val="BDBDB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20347D1-766E-45DD-899B-E52316E06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0183" y="3647786"/>
            <a:ext cx="523875" cy="9239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AFFCDEF-6939-4D02-9D25-C09346D333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4421" y="3707115"/>
            <a:ext cx="857250" cy="9715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12192000" cy="624114"/>
          </a:xfrm>
          <a:prstGeom prst="rect">
            <a:avLst/>
          </a:prstGeom>
          <a:solidFill>
            <a:srgbClr val="335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70112" y="39339"/>
            <a:ext cx="11321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Промінь</a:t>
            </a:r>
            <a:endParaRPr lang="ru-R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4" name="Пряма сполучна лінія 23">
            <a:extLst>
              <a:ext uri="{FF2B5EF4-FFF2-40B4-BE49-F238E27FC236}">
                <a16:creationId xmlns:a16="http://schemas.microsoft.com/office/drawing/2014/main" id="{5A30052B-6909-4E80-A40A-CC9502295B98}"/>
              </a:ext>
            </a:extLst>
          </p:cNvPr>
          <p:cNvCxnSpPr>
            <a:cxnSpLocks/>
          </p:cNvCxnSpPr>
          <p:nvPr/>
        </p:nvCxnSpPr>
        <p:spPr>
          <a:xfrm flipH="1">
            <a:off x="658345" y="1615806"/>
            <a:ext cx="4102841" cy="0"/>
          </a:xfrm>
          <a:prstGeom prst="line">
            <a:avLst/>
          </a:prstGeom>
          <a:ln w="57150" cap="rnd">
            <a:solidFill>
              <a:srgbClr val="3E3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Овал 24">
            <a:extLst>
              <a:ext uri="{FF2B5EF4-FFF2-40B4-BE49-F238E27FC236}">
                <a16:creationId xmlns:a16="http://schemas.microsoft.com/office/drawing/2014/main" id="{256BA114-3BC2-4EE3-96EE-01FCE5D59612}"/>
              </a:ext>
            </a:extLst>
          </p:cNvPr>
          <p:cNvSpPr/>
          <p:nvPr/>
        </p:nvSpPr>
        <p:spPr>
          <a:xfrm>
            <a:off x="2709765" y="1555510"/>
            <a:ext cx="120591" cy="120591"/>
          </a:xfrm>
          <a:prstGeom prst="ellipse">
            <a:avLst/>
          </a:prstGeom>
          <a:solidFill>
            <a:srgbClr val="3E3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E4B8FD0-304F-4C09-B83A-EF803BE3EEC4}"/>
                  </a:ext>
                </a:extLst>
              </p:cNvPr>
              <p:cNvSpPr txBox="1"/>
              <p:nvPr/>
            </p:nvSpPr>
            <p:spPr>
              <a:xfrm>
                <a:off x="2602868" y="1736397"/>
                <a:ext cx="4549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𝑴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E4B8FD0-304F-4C09-B83A-EF803BE3EE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2868" y="1736397"/>
                <a:ext cx="454975" cy="461665"/>
              </a:xfrm>
              <a:prstGeom prst="rect">
                <a:avLst/>
              </a:prstGeom>
              <a:blipFill>
                <a:blip r:embed="rId5"/>
                <a:stretch>
                  <a:fillRect l="-4000" r="-4000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Прямокутник: округлені кути 31">
            <a:extLst>
              <a:ext uri="{FF2B5EF4-FFF2-40B4-BE49-F238E27FC236}">
                <a16:creationId xmlns:a16="http://schemas.microsoft.com/office/drawing/2014/main" id="{900DAC8A-88E8-4C05-BD6D-B8E5BC8830F9}"/>
              </a:ext>
            </a:extLst>
          </p:cNvPr>
          <p:cNvSpPr/>
          <p:nvPr/>
        </p:nvSpPr>
        <p:spPr>
          <a:xfrm>
            <a:off x="5623034" y="929599"/>
            <a:ext cx="6264166" cy="2075260"/>
          </a:xfrm>
          <a:prstGeom prst="roundRect">
            <a:avLst>
              <a:gd name="adj" fmla="val 9070"/>
            </a:avLst>
          </a:prstGeom>
          <a:solidFill>
            <a:srgbClr val="7B08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Променем називається частина прямої, що складається з усіх точок цієї прямої, які лежать по один бік від деякої даної на ній точки, а також самої цієї точки</a:t>
            </a:r>
          </a:p>
        </p:txBody>
      </p:sp>
      <p:cxnSp>
        <p:nvCxnSpPr>
          <p:cNvPr id="10" name="Пряма сполучна лінія 9">
            <a:extLst>
              <a:ext uri="{FF2B5EF4-FFF2-40B4-BE49-F238E27FC236}">
                <a16:creationId xmlns:a16="http://schemas.microsoft.com/office/drawing/2014/main" id="{6AAFD779-34BB-4A8E-BEAD-33281E1273A0}"/>
              </a:ext>
            </a:extLst>
          </p:cNvPr>
          <p:cNvCxnSpPr>
            <a:cxnSpLocks/>
          </p:cNvCxnSpPr>
          <p:nvPr/>
        </p:nvCxnSpPr>
        <p:spPr>
          <a:xfrm flipH="1">
            <a:off x="658344" y="4682531"/>
            <a:ext cx="4102841" cy="0"/>
          </a:xfrm>
          <a:prstGeom prst="line">
            <a:avLst/>
          </a:prstGeom>
          <a:ln w="57150" cap="rnd">
            <a:solidFill>
              <a:srgbClr val="3E3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Овал 10">
            <a:extLst>
              <a:ext uri="{FF2B5EF4-FFF2-40B4-BE49-F238E27FC236}">
                <a16:creationId xmlns:a16="http://schemas.microsoft.com/office/drawing/2014/main" id="{5F8344CC-561E-40C2-9074-2F9A48576F9D}"/>
              </a:ext>
            </a:extLst>
          </p:cNvPr>
          <p:cNvSpPr/>
          <p:nvPr/>
        </p:nvSpPr>
        <p:spPr>
          <a:xfrm>
            <a:off x="571619" y="4622235"/>
            <a:ext cx="120591" cy="120591"/>
          </a:xfrm>
          <a:prstGeom prst="ellipse">
            <a:avLst/>
          </a:prstGeom>
          <a:solidFill>
            <a:srgbClr val="3E3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13826C9-8EF1-485C-80E7-5F44D1B7908D}"/>
                  </a:ext>
                </a:extLst>
              </p:cNvPr>
              <p:cNvSpPr txBox="1"/>
              <p:nvPr/>
            </p:nvSpPr>
            <p:spPr>
              <a:xfrm>
                <a:off x="464722" y="4803122"/>
                <a:ext cx="4549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𝑨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13826C9-8EF1-485C-80E7-5F44D1B790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722" y="4803122"/>
                <a:ext cx="454975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Овал 13">
            <a:extLst>
              <a:ext uri="{FF2B5EF4-FFF2-40B4-BE49-F238E27FC236}">
                <a16:creationId xmlns:a16="http://schemas.microsoft.com/office/drawing/2014/main" id="{DBA43BA7-C5CF-49ED-919F-F679BEB053A1}"/>
              </a:ext>
            </a:extLst>
          </p:cNvPr>
          <p:cNvSpPr/>
          <p:nvPr/>
        </p:nvSpPr>
        <p:spPr>
          <a:xfrm>
            <a:off x="3780778" y="4622235"/>
            <a:ext cx="120591" cy="120591"/>
          </a:xfrm>
          <a:prstGeom prst="ellipse">
            <a:avLst/>
          </a:prstGeom>
          <a:solidFill>
            <a:srgbClr val="3E3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B451C30-F878-4357-9FE7-5411AF25B709}"/>
                  </a:ext>
                </a:extLst>
              </p:cNvPr>
              <p:cNvSpPr txBox="1"/>
              <p:nvPr/>
            </p:nvSpPr>
            <p:spPr>
              <a:xfrm>
                <a:off x="3673881" y="4803122"/>
                <a:ext cx="4549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𝑻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B451C30-F878-4357-9FE7-5411AF25B7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3881" y="4803122"/>
                <a:ext cx="454975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Прямокутник: округлені кути 15">
                <a:extLst>
                  <a:ext uri="{FF2B5EF4-FFF2-40B4-BE49-F238E27FC236}">
                    <a16:creationId xmlns:a16="http://schemas.microsoft.com/office/drawing/2014/main" id="{8494DD59-CB3D-4974-A501-FD48E8C7CEE7}"/>
                  </a:ext>
                </a:extLst>
              </p:cNvPr>
              <p:cNvSpPr/>
              <p:nvPr/>
            </p:nvSpPr>
            <p:spPr>
              <a:xfrm>
                <a:off x="6660133" y="4512381"/>
                <a:ext cx="2042434" cy="624114"/>
              </a:xfrm>
              <a:prstGeom prst="roundRect">
                <a:avLst/>
              </a:prstGeom>
              <a:solidFill>
                <a:srgbClr val="19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Промінь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𝑨𝑻</m:t>
                    </m:r>
                  </m:oMath>
                </a14:m>
                <a:endParaRPr lang="uk-UA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" name="Прямокутник: округлені кути 15">
                <a:extLst>
                  <a:ext uri="{FF2B5EF4-FFF2-40B4-BE49-F238E27FC236}">
                    <a16:creationId xmlns:a16="http://schemas.microsoft.com/office/drawing/2014/main" id="{8494DD59-CB3D-4974-A501-FD48E8C7CE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0133" y="4512381"/>
                <a:ext cx="2042434" cy="624114"/>
              </a:xfrm>
              <a:prstGeom prst="roundRect">
                <a:avLst/>
              </a:prstGeom>
              <a:blipFill>
                <a:blip r:embed="rId8"/>
                <a:stretch>
                  <a:fillRect l="-2985" b="-77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Прямокутник: округлені кути 16">
                <a:extLst>
                  <a:ext uri="{FF2B5EF4-FFF2-40B4-BE49-F238E27FC236}">
                    <a16:creationId xmlns:a16="http://schemas.microsoft.com/office/drawing/2014/main" id="{1A008E1D-C257-44EB-ACF8-7329A1856240}"/>
                  </a:ext>
                </a:extLst>
              </p:cNvPr>
              <p:cNvSpPr/>
              <p:nvPr/>
            </p:nvSpPr>
            <p:spPr>
              <a:xfrm>
                <a:off x="9341429" y="4512381"/>
                <a:ext cx="2333297" cy="624114"/>
              </a:xfrm>
              <a:prstGeom prst="roundRect">
                <a:avLst/>
              </a:prstGeom>
              <a:solidFill>
                <a:srgbClr val="7B080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Промінь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𝑻𝑨</m:t>
                    </m:r>
                  </m:oMath>
                </a14:m>
                <a:endParaRPr lang="uk-UA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7" name="Прямокутник: округлені кути 16">
                <a:extLst>
                  <a:ext uri="{FF2B5EF4-FFF2-40B4-BE49-F238E27FC236}">
                    <a16:creationId xmlns:a16="http://schemas.microsoft.com/office/drawing/2014/main" id="{1A008E1D-C257-44EB-ACF8-7329A18562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1429" y="4512381"/>
                <a:ext cx="2333297" cy="624114"/>
              </a:xfrm>
              <a:prstGeom prst="roundRect">
                <a:avLst/>
              </a:prstGeom>
              <a:blipFill>
                <a:blip r:embed="rId9"/>
                <a:stretch>
                  <a:fillRect b="-77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Рисунок 5" descr="Зображення, що містить годинник&#10;&#10;Автоматично згенерований опис">
            <a:extLst>
              <a:ext uri="{FF2B5EF4-FFF2-40B4-BE49-F238E27FC236}">
                <a16:creationId xmlns:a16="http://schemas.microsoft.com/office/drawing/2014/main" id="{8740BAC1-4FF3-4C33-B0B1-7199234670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841" y="4284794"/>
            <a:ext cx="833686" cy="833686"/>
          </a:xfrm>
          <a:prstGeom prst="rect">
            <a:avLst/>
          </a:prstGeom>
        </p:spPr>
      </p:pic>
      <p:sp>
        <p:nvSpPr>
          <p:cNvPr id="22" name="Прямокутник 21">
            <a:extLst>
              <a:ext uri="{FF2B5EF4-FFF2-40B4-BE49-F238E27FC236}">
                <a16:creationId xmlns:a16="http://schemas.microsoft.com/office/drawing/2014/main" id="{4BBDF7E6-C203-492E-BFF6-97BB2727CB5A}"/>
              </a:ext>
            </a:extLst>
          </p:cNvPr>
          <p:cNvSpPr/>
          <p:nvPr/>
        </p:nvSpPr>
        <p:spPr>
          <a:xfrm>
            <a:off x="1525957" y="5407766"/>
            <a:ext cx="1905550" cy="914392"/>
          </a:xfrm>
          <a:prstGeom prst="rect">
            <a:avLst/>
          </a:prstGeom>
          <a:solidFill>
            <a:srgbClr val="BDBD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Початок променя</a:t>
            </a:r>
          </a:p>
        </p:txBody>
      </p:sp>
      <p:sp>
        <p:nvSpPr>
          <p:cNvPr id="23" name="Прямокутник 22">
            <a:extLst>
              <a:ext uri="{FF2B5EF4-FFF2-40B4-BE49-F238E27FC236}">
                <a16:creationId xmlns:a16="http://schemas.microsoft.com/office/drawing/2014/main" id="{79092E05-BABC-4EBC-8572-A725DDD6FBA8}"/>
              </a:ext>
            </a:extLst>
          </p:cNvPr>
          <p:cNvSpPr/>
          <p:nvPr/>
        </p:nvSpPr>
        <p:spPr>
          <a:xfrm>
            <a:off x="1534528" y="3154022"/>
            <a:ext cx="1905550" cy="1062811"/>
          </a:xfrm>
          <a:prstGeom prst="rect">
            <a:avLst/>
          </a:prstGeom>
          <a:solidFill>
            <a:srgbClr val="BDBD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Будь-яка точка на промені</a:t>
            </a: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10ADE20C-5344-40AC-894B-D1EA5D5BA39B}"/>
              </a:ext>
            </a:extLst>
          </p:cNvPr>
          <p:cNvSpPr/>
          <p:nvPr/>
        </p:nvSpPr>
        <p:spPr>
          <a:xfrm>
            <a:off x="1177879" y="1555510"/>
            <a:ext cx="120591" cy="120591"/>
          </a:xfrm>
          <a:prstGeom prst="ellipse">
            <a:avLst/>
          </a:prstGeom>
          <a:solidFill>
            <a:srgbClr val="3E3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5158F62-76DF-4C42-84D5-B1AF9521B475}"/>
                  </a:ext>
                </a:extLst>
              </p:cNvPr>
              <p:cNvSpPr txBox="1"/>
              <p:nvPr/>
            </p:nvSpPr>
            <p:spPr>
              <a:xfrm>
                <a:off x="1070982" y="1736397"/>
                <a:ext cx="4549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𝑯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5158F62-76DF-4C42-84D5-B1AF9521B4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982" y="1736397"/>
                <a:ext cx="454975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Овал 32">
            <a:extLst>
              <a:ext uri="{FF2B5EF4-FFF2-40B4-BE49-F238E27FC236}">
                <a16:creationId xmlns:a16="http://schemas.microsoft.com/office/drawing/2014/main" id="{113D957D-2B7E-41C0-8C04-588166D45EE6}"/>
              </a:ext>
            </a:extLst>
          </p:cNvPr>
          <p:cNvSpPr/>
          <p:nvPr/>
        </p:nvSpPr>
        <p:spPr>
          <a:xfrm>
            <a:off x="4055756" y="1555510"/>
            <a:ext cx="120591" cy="120591"/>
          </a:xfrm>
          <a:prstGeom prst="ellipse">
            <a:avLst/>
          </a:prstGeom>
          <a:solidFill>
            <a:srgbClr val="3E3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EEFA755-685E-4FDA-A63D-86707A367A23}"/>
                  </a:ext>
                </a:extLst>
              </p:cNvPr>
              <p:cNvSpPr txBox="1"/>
              <p:nvPr/>
            </p:nvSpPr>
            <p:spPr>
              <a:xfrm>
                <a:off x="3948859" y="1736397"/>
                <a:ext cx="4549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𝑵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EEFA755-685E-4FDA-A63D-86707A367A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8859" y="1736397"/>
                <a:ext cx="454975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Прямокутник: округлені кути 34">
            <a:extLst>
              <a:ext uri="{FF2B5EF4-FFF2-40B4-BE49-F238E27FC236}">
                <a16:creationId xmlns:a16="http://schemas.microsoft.com/office/drawing/2014/main" id="{5857A386-6790-4F90-995A-08CCA7EC306A}"/>
              </a:ext>
            </a:extLst>
          </p:cNvPr>
          <p:cNvSpPr/>
          <p:nvPr/>
        </p:nvSpPr>
        <p:spPr>
          <a:xfrm>
            <a:off x="5613841" y="929599"/>
            <a:ext cx="6264166" cy="1550838"/>
          </a:xfrm>
          <a:prstGeom prst="roundRect">
            <a:avLst>
              <a:gd name="adj" fmla="val 9070"/>
            </a:avLst>
          </a:prstGeom>
          <a:solidFill>
            <a:srgbClr val="7B08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Якщо два промені мають спільний початок і доповнюють один одного до прямої, то такі промені називаються </a:t>
            </a:r>
            <a:r>
              <a:rPr lang="uk-UA" sz="2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доповняльними</a:t>
            </a:r>
          </a:p>
        </p:txBody>
      </p:sp>
    </p:spTree>
    <p:extLst>
      <p:ext uri="{BB962C8B-B14F-4D97-AF65-F5344CB8AC3E}">
        <p14:creationId xmlns:p14="http://schemas.microsoft.com/office/powerpoint/2010/main" val="269587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6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50"/>
                            </p:stCondLst>
                            <p:childTnLst>
                              <p:par>
                                <p:cTn id="31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3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7" grpId="0" animBg="1"/>
      <p:bldP spid="30" grpId="0"/>
      <p:bldP spid="33" grpId="0" animBg="1"/>
      <p:bldP spid="34" grpId="0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2000" cy="624114"/>
          </a:xfrm>
          <a:prstGeom prst="rect">
            <a:avLst/>
          </a:prstGeom>
          <a:solidFill>
            <a:srgbClr val="335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70112" y="39339"/>
            <a:ext cx="11321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Логічні міркування</a:t>
            </a:r>
            <a:endParaRPr lang="ru-R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Прямоугольник 7">
            <a:extLst>
              <a:ext uri="{FF2B5EF4-FFF2-40B4-BE49-F238E27FC236}">
                <a16:creationId xmlns:a16="http://schemas.microsoft.com/office/drawing/2014/main" id="{2CD8A453-AF06-4C00-BB17-D7030E2214B8}"/>
              </a:ext>
            </a:extLst>
          </p:cNvPr>
          <p:cNvSpPr/>
          <p:nvPr/>
        </p:nvSpPr>
        <p:spPr>
          <a:xfrm>
            <a:off x="3553546" y="5580178"/>
            <a:ext cx="7729987" cy="1200329"/>
          </a:xfrm>
          <a:prstGeom prst="rect">
            <a:avLst/>
          </a:prstGeom>
          <a:solidFill>
            <a:srgbClr val="006699"/>
          </a:solidFill>
          <a:ln>
            <a:noFill/>
          </a:ln>
          <a:effectLst>
            <a:softEdge rad="0"/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Якщо всі ворони вашого міста чорного кольору, чи можна сказати, що в такому разі всі ворони планети Земля чорного кольору?</a:t>
            </a:r>
            <a:endParaRPr lang="ru-RU" sz="24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Графіка 5" descr="Лампочка">
            <a:extLst>
              <a:ext uri="{FF2B5EF4-FFF2-40B4-BE49-F238E27FC236}">
                <a16:creationId xmlns:a16="http://schemas.microsoft.com/office/drawing/2014/main" id="{7403ADA4-0376-479E-A2E9-D978DEBF61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83533" y="5723142"/>
            <a:ext cx="914400" cy="914400"/>
          </a:xfrm>
          <a:prstGeom prst="rect">
            <a:avLst/>
          </a:prstGeom>
        </p:spPr>
      </p:pic>
      <p:pic>
        <p:nvPicPr>
          <p:cNvPr id="7" name="Рисунок 6" descr="Зображення, що містить пташка&#10;&#10;Автоматично згенерований опис">
            <a:extLst>
              <a:ext uri="{FF2B5EF4-FFF2-40B4-BE49-F238E27FC236}">
                <a16:creationId xmlns:a16="http://schemas.microsoft.com/office/drawing/2014/main" id="{9925FD19-DCDB-4F2C-B463-ACDD6FF720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29" y="663453"/>
            <a:ext cx="2798752" cy="2798752"/>
          </a:xfrm>
          <a:prstGeom prst="rect">
            <a:avLst/>
          </a:prstGeom>
        </p:spPr>
      </p:pic>
      <p:pic>
        <p:nvPicPr>
          <p:cNvPr id="9" name="Рисунок 8" descr="Зображення, що містить пташка&#10;&#10;Автоматично згенерований опис">
            <a:extLst>
              <a:ext uri="{FF2B5EF4-FFF2-40B4-BE49-F238E27FC236}">
                <a16:creationId xmlns:a16="http://schemas.microsoft.com/office/drawing/2014/main" id="{45B6D01F-68AA-4489-A2BD-D4AEDF7B20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724" y="2706901"/>
            <a:ext cx="2873276" cy="2873276"/>
          </a:xfrm>
          <a:prstGeom prst="rect">
            <a:avLst/>
          </a:prstGeom>
        </p:spPr>
      </p:pic>
      <p:sp>
        <p:nvSpPr>
          <p:cNvPr id="36" name="Прямокутник: округлені кути 35">
            <a:extLst>
              <a:ext uri="{FF2B5EF4-FFF2-40B4-BE49-F238E27FC236}">
                <a16:creationId xmlns:a16="http://schemas.microsoft.com/office/drawing/2014/main" id="{CBEFA2B4-C788-4C2E-84A0-99EE11CD0086}"/>
              </a:ext>
            </a:extLst>
          </p:cNvPr>
          <p:cNvSpPr/>
          <p:nvPr/>
        </p:nvSpPr>
        <p:spPr>
          <a:xfrm>
            <a:off x="3395901" y="1446372"/>
            <a:ext cx="5672320" cy="855394"/>
          </a:xfrm>
          <a:prstGeom prst="roundRect">
            <a:avLst/>
          </a:prstGeom>
          <a:solidFill>
            <a:srgbClr val="3E3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Всі ворони нашого міста чорного кольору</a:t>
            </a:r>
          </a:p>
        </p:txBody>
      </p:sp>
      <p:sp>
        <p:nvSpPr>
          <p:cNvPr id="37" name="Прямокутник: округлені кути 36">
            <a:extLst>
              <a:ext uri="{FF2B5EF4-FFF2-40B4-BE49-F238E27FC236}">
                <a16:creationId xmlns:a16="http://schemas.microsoft.com/office/drawing/2014/main" id="{4CA7B7BE-5F53-4C75-9CE8-DC0301788F0B}"/>
              </a:ext>
            </a:extLst>
          </p:cNvPr>
          <p:cNvSpPr/>
          <p:nvPr/>
        </p:nvSpPr>
        <p:spPr>
          <a:xfrm>
            <a:off x="3395901" y="3355906"/>
            <a:ext cx="5672320" cy="1200329"/>
          </a:xfrm>
          <a:prstGeom prst="roundRect">
            <a:avLst/>
          </a:prstGeom>
          <a:solidFill>
            <a:srgbClr val="3E3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 </a:t>
            </a:r>
            <a:r>
              <a:rPr lang="ru-RU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підрахунками</a:t>
            </a: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вчених</a:t>
            </a: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один </a:t>
            </a:r>
            <a:r>
              <a:rPr lang="ru-RU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альбінос</a:t>
            </a: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народжується</a:t>
            </a: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на десять </a:t>
            </a:r>
            <a:r>
              <a:rPr lang="ru-RU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тисяч</a:t>
            </a: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особин</a:t>
            </a:r>
            <a:endParaRPr lang="uk-UA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Прямокутник: округлені кути 37">
            <a:extLst>
              <a:ext uri="{FF2B5EF4-FFF2-40B4-BE49-F238E27FC236}">
                <a16:creationId xmlns:a16="http://schemas.microsoft.com/office/drawing/2014/main" id="{16CAA24A-DD40-4EEC-9287-8C090A3B3EA1}"/>
              </a:ext>
            </a:extLst>
          </p:cNvPr>
          <p:cNvSpPr/>
          <p:nvPr/>
        </p:nvSpPr>
        <p:spPr>
          <a:xfrm>
            <a:off x="3395901" y="5122977"/>
            <a:ext cx="5672320" cy="1200329"/>
          </a:xfrm>
          <a:prstGeom prst="roundRect">
            <a:avLst/>
          </a:prstGeom>
          <a:solidFill>
            <a:srgbClr val="7B08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Отже</a:t>
            </a: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не </a:t>
            </a:r>
            <a:r>
              <a:rPr lang="ru-RU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всі</a:t>
            </a: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ворони на </a:t>
            </a:r>
            <a:r>
              <a:rPr lang="ru-RU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планеті</a:t>
            </a: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чорного</a:t>
            </a: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кольору</a:t>
            </a:r>
            <a:endParaRPr lang="uk-UA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779329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"/>
                            </p:stCondLst>
                            <p:childTnLst>
                              <p:par>
                                <p:cTn id="4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7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125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 animBg="1"/>
      <p:bldP spid="37" grpId="0" animBg="1"/>
      <p:bldP spid="38" grpId="0" animBg="1"/>
      <p:bldP spid="3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2000" cy="624114"/>
          </a:xfrm>
          <a:prstGeom prst="rect">
            <a:avLst/>
          </a:prstGeom>
          <a:solidFill>
            <a:srgbClr val="335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70111" y="39339"/>
            <a:ext cx="115564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Розв’язуємо гуртом</a:t>
            </a:r>
            <a:endParaRPr lang="ru-R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6BC9140-E395-435D-A852-213A1317C46C}"/>
              </a:ext>
            </a:extLst>
          </p:cNvPr>
          <p:cNvSpPr txBox="1"/>
          <p:nvPr/>
        </p:nvSpPr>
        <p:spPr>
          <a:xfrm>
            <a:off x="798495" y="853644"/>
            <a:ext cx="9449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rgbClr val="404D5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uk-UA" sz="4000" b="1" kern="1200" dirty="0">
              <a:solidFill>
                <a:srgbClr val="404D5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рямокутник 5">
                <a:extLst>
                  <a:ext uri="{FF2B5EF4-FFF2-40B4-BE49-F238E27FC236}">
                    <a16:creationId xmlns:a16="http://schemas.microsoft.com/office/drawing/2014/main" id="{4CD1B612-D16C-4F70-8335-78480BFE8EC8}"/>
                  </a:ext>
                </a:extLst>
              </p:cNvPr>
              <p:cNvSpPr/>
              <p:nvPr/>
            </p:nvSpPr>
            <p:spPr>
              <a:xfrm>
                <a:off x="5490572" y="1293953"/>
                <a:ext cx="6701428" cy="927411"/>
              </a:xfrm>
              <a:prstGeom prst="rect">
                <a:avLst/>
              </a:prstGeom>
              <a:solidFill>
                <a:srgbClr val="404D5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2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Назвіть прямі, що проходять через точку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𝑴</m:t>
                    </m:r>
                  </m:oMath>
                </a14:m>
                <a:endParaRPr lang="uk-UA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" name="Прямокутник 5">
                <a:extLst>
                  <a:ext uri="{FF2B5EF4-FFF2-40B4-BE49-F238E27FC236}">
                    <a16:creationId xmlns:a16="http://schemas.microsoft.com/office/drawing/2014/main" id="{4CD1B612-D16C-4F70-8335-78480BFE8E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0572" y="1293953"/>
                <a:ext cx="6701428" cy="927411"/>
              </a:xfrm>
              <a:prstGeom prst="rect">
                <a:avLst/>
              </a:prstGeom>
              <a:blipFill>
                <a:blip r:embed="rId3"/>
                <a:stretch>
                  <a:fillRect l="-1820" t="-7895" r="-3367" b="-1907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Рисунок 10" descr="Зображення, що містить колесо&#10;&#10;Автоматично згенерований опис">
            <a:extLst>
              <a:ext uri="{FF2B5EF4-FFF2-40B4-BE49-F238E27FC236}">
                <a16:creationId xmlns:a16="http://schemas.microsoft.com/office/drawing/2014/main" id="{E9F02244-0F28-48FC-BE09-347456BF98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01" y="842143"/>
            <a:ext cx="807127" cy="807127"/>
          </a:xfrm>
          <a:prstGeom prst="rect">
            <a:avLst/>
          </a:prstGeom>
        </p:spPr>
      </p:pic>
      <p:cxnSp>
        <p:nvCxnSpPr>
          <p:cNvPr id="10" name="Пряма сполучна лінія 9">
            <a:extLst>
              <a:ext uri="{FF2B5EF4-FFF2-40B4-BE49-F238E27FC236}">
                <a16:creationId xmlns:a16="http://schemas.microsoft.com/office/drawing/2014/main" id="{D884A276-91B7-4827-B16C-8522DE4CDAF6}"/>
              </a:ext>
            </a:extLst>
          </p:cNvPr>
          <p:cNvCxnSpPr>
            <a:cxnSpLocks/>
          </p:cNvCxnSpPr>
          <p:nvPr/>
        </p:nvCxnSpPr>
        <p:spPr>
          <a:xfrm flipV="1">
            <a:off x="1763870" y="1452628"/>
            <a:ext cx="1767605" cy="4669543"/>
          </a:xfrm>
          <a:prstGeom prst="line">
            <a:avLst/>
          </a:prstGeom>
          <a:ln w="57150" cap="rnd">
            <a:solidFill>
              <a:srgbClr val="3E3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 сполучна лінія 20">
            <a:extLst>
              <a:ext uri="{FF2B5EF4-FFF2-40B4-BE49-F238E27FC236}">
                <a16:creationId xmlns:a16="http://schemas.microsoft.com/office/drawing/2014/main" id="{D79AC45F-59E2-4086-A5AF-EF22B6B25D09}"/>
              </a:ext>
            </a:extLst>
          </p:cNvPr>
          <p:cNvCxnSpPr>
            <a:cxnSpLocks/>
          </p:cNvCxnSpPr>
          <p:nvPr/>
        </p:nvCxnSpPr>
        <p:spPr>
          <a:xfrm flipH="1">
            <a:off x="1376096" y="2442266"/>
            <a:ext cx="2389430" cy="9333"/>
          </a:xfrm>
          <a:prstGeom prst="line">
            <a:avLst/>
          </a:prstGeom>
          <a:ln w="57150" cap="rnd">
            <a:solidFill>
              <a:srgbClr val="3E3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 сполучна лінія 21">
            <a:extLst>
              <a:ext uri="{FF2B5EF4-FFF2-40B4-BE49-F238E27FC236}">
                <a16:creationId xmlns:a16="http://schemas.microsoft.com/office/drawing/2014/main" id="{44137667-9DC2-42E8-AF5C-BFA0434436FD}"/>
              </a:ext>
            </a:extLst>
          </p:cNvPr>
          <p:cNvCxnSpPr>
            <a:cxnSpLocks/>
          </p:cNvCxnSpPr>
          <p:nvPr/>
        </p:nvCxnSpPr>
        <p:spPr>
          <a:xfrm flipH="1" flipV="1">
            <a:off x="1502981" y="1852615"/>
            <a:ext cx="2963079" cy="4592427"/>
          </a:xfrm>
          <a:prstGeom prst="line">
            <a:avLst/>
          </a:prstGeom>
          <a:ln w="57150" cap="rnd">
            <a:solidFill>
              <a:srgbClr val="3E3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 сполучна лінія 25">
            <a:extLst>
              <a:ext uri="{FF2B5EF4-FFF2-40B4-BE49-F238E27FC236}">
                <a16:creationId xmlns:a16="http://schemas.microsoft.com/office/drawing/2014/main" id="{5704FBE7-0CB9-46F3-8D72-924639BF9B0F}"/>
              </a:ext>
            </a:extLst>
          </p:cNvPr>
          <p:cNvCxnSpPr>
            <a:cxnSpLocks/>
          </p:cNvCxnSpPr>
          <p:nvPr/>
        </p:nvCxnSpPr>
        <p:spPr>
          <a:xfrm flipV="1">
            <a:off x="1502981" y="5099717"/>
            <a:ext cx="2877822" cy="861849"/>
          </a:xfrm>
          <a:prstGeom prst="line">
            <a:avLst/>
          </a:prstGeom>
          <a:ln w="57150" cap="rnd">
            <a:solidFill>
              <a:srgbClr val="3E3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Овал 54">
            <a:extLst>
              <a:ext uri="{FF2B5EF4-FFF2-40B4-BE49-F238E27FC236}">
                <a16:creationId xmlns:a16="http://schemas.microsoft.com/office/drawing/2014/main" id="{D5C27AF0-40F8-4F21-AE6C-3E1D9B10F6E4}"/>
              </a:ext>
            </a:extLst>
          </p:cNvPr>
          <p:cNvSpPr/>
          <p:nvPr/>
        </p:nvSpPr>
        <p:spPr>
          <a:xfrm>
            <a:off x="1818135" y="2381970"/>
            <a:ext cx="120591" cy="120591"/>
          </a:xfrm>
          <a:prstGeom prst="ellipse">
            <a:avLst/>
          </a:prstGeom>
          <a:solidFill>
            <a:srgbClr val="3E3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3316E036-2517-4B83-9446-3EB5724446D6}"/>
                  </a:ext>
                </a:extLst>
              </p:cNvPr>
              <p:cNvSpPr txBox="1"/>
              <p:nvPr/>
            </p:nvSpPr>
            <p:spPr>
              <a:xfrm>
                <a:off x="1782483" y="1982248"/>
                <a:ext cx="4549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𝑴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3316E036-2517-4B83-9446-3EB5724446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2483" y="1982248"/>
                <a:ext cx="454975" cy="461665"/>
              </a:xfrm>
              <a:prstGeom prst="rect">
                <a:avLst/>
              </a:prstGeom>
              <a:blipFill>
                <a:blip r:embed="rId5"/>
                <a:stretch>
                  <a:fillRect l="-2667" r="-5333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Овал 56">
            <a:extLst>
              <a:ext uri="{FF2B5EF4-FFF2-40B4-BE49-F238E27FC236}">
                <a16:creationId xmlns:a16="http://schemas.microsoft.com/office/drawing/2014/main" id="{84535CCF-40AB-48E5-9E39-77AF5BE42A5D}"/>
              </a:ext>
            </a:extLst>
          </p:cNvPr>
          <p:cNvSpPr/>
          <p:nvPr/>
        </p:nvSpPr>
        <p:spPr>
          <a:xfrm>
            <a:off x="3105068" y="2381969"/>
            <a:ext cx="120591" cy="120591"/>
          </a:xfrm>
          <a:prstGeom prst="ellipse">
            <a:avLst/>
          </a:prstGeom>
          <a:solidFill>
            <a:srgbClr val="3E3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8" name="Овал 57">
            <a:extLst>
              <a:ext uri="{FF2B5EF4-FFF2-40B4-BE49-F238E27FC236}">
                <a16:creationId xmlns:a16="http://schemas.microsoft.com/office/drawing/2014/main" id="{37BC6410-AFC9-45EA-BB12-AC61DF997FA4}"/>
              </a:ext>
            </a:extLst>
          </p:cNvPr>
          <p:cNvSpPr/>
          <p:nvPr/>
        </p:nvSpPr>
        <p:spPr>
          <a:xfrm>
            <a:off x="2622272" y="3634539"/>
            <a:ext cx="120591" cy="120591"/>
          </a:xfrm>
          <a:prstGeom prst="ellipse">
            <a:avLst/>
          </a:prstGeom>
          <a:solidFill>
            <a:srgbClr val="3E3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9" name="Овал 58">
            <a:extLst>
              <a:ext uri="{FF2B5EF4-FFF2-40B4-BE49-F238E27FC236}">
                <a16:creationId xmlns:a16="http://schemas.microsoft.com/office/drawing/2014/main" id="{A8CB77A9-AD6F-4B58-AA95-992128F518E5}"/>
              </a:ext>
            </a:extLst>
          </p:cNvPr>
          <p:cNvSpPr/>
          <p:nvPr/>
        </p:nvSpPr>
        <p:spPr>
          <a:xfrm>
            <a:off x="1800672" y="5792525"/>
            <a:ext cx="120591" cy="120591"/>
          </a:xfrm>
          <a:prstGeom prst="ellipse">
            <a:avLst/>
          </a:prstGeom>
          <a:solidFill>
            <a:srgbClr val="3E3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0" name="Овал 59">
            <a:extLst>
              <a:ext uri="{FF2B5EF4-FFF2-40B4-BE49-F238E27FC236}">
                <a16:creationId xmlns:a16="http://schemas.microsoft.com/office/drawing/2014/main" id="{B156AC43-2BE2-4179-A8D6-98DF291F53BB}"/>
              </a:ext>
            </a:extLst>
          </p:cNvPr>
          <p:cNvSpPr/>
          <p:nvPr/>
        </p:nvSpPr>
        <p:spPr>
          <a:xfrm>
            <a:off x="3658360" y="5228804"/>
            <a:ext cx="120591" cy="120591"/>
          </a:xfrm>
          <a:prstGeom prst="ellipse">
            <a:avLst/>
          </a:prstGeom>
          <a:solidFill>
            <a:srgbClr val="3E3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BA763CA8-723B-40D0-9652-B6B9488B66A3}"/>
                  </a:ext>
                </a:extLst>
              </p:cNvPr>
              <p:cNvSpPr txBox="1"/>
              <p:nvPr/>
            </p:nvSpPr>
            <p:spPr>
              <a:xfrm>
                <a:off x="3261970" y="1990532"/>
                <a:ext cx="4549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𝑨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BA763CA8-723B-40D0-9652-B6B9488B66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1970" y="1990532"/>
                <a:ext cx="454975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D0AE88BE-FE66-47ED-93CA-BD680288A53D}"/>
                  </a:ext>
                </a:extLst>
              </p:cNvPr>
              <p:cNvSpPr txBox="1"/>
              <p:nvPr/>
            </p:nvSpPr>
            <p:spPr>
              <a:xfrm>
                <a:off x="2763242" y="3403706"/>
                <a:ext cx="4549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𝑻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D0AE88BE-FE66-47ED-93CA-BD680288A5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3242" y="3403706"/>
                <a:ext cx="454975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89665D3F-5218-433D-889F-1A3E3A164046}"/>
                  </a:ext>
                </a:extLst>
              </p:cNvPr>
              <p:cNvSpPr txBox="1"/>
              <p:nvPr/>
            </p:nvSpPr>
            <p:spPr>
              <a:xfrm>
                <a:off x="1821357" y="5811036"/>
                <a:ext cx="4549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𝑯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89665D3F-5218-433D-889F-1A3E3A1640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357" y="5811036"/>
                <a:ext cx="454975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8C2E2310-9286-4F49-8016-D686A87558C7}"/>
                  </a:ext>
                </a:extLst>
              </p:cNvPr>
              <p:cNvSpPr txBox="1"/>
              <p:nvPr/>
            </p:nvSpPr>
            <p:spPr>
              <a:xfrm>
                <a:off x="3622286" y="4797978"/>
                <a:ext cx="4549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𝑵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8C2E2310-9286-4F49-8016-D686A87558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2286" y="4797978"/>
                <a:ext cx="454975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Прямокутник 64">
                <a:extLst>
                  <a:ext uri="{FF2B5EF4-FFF2-40B4-BE49-F238E27FC236}">
                    <a16:creationId xmlns:a16="http://schemas.microsoft.com/office/drawing/2014/main" id="{ABA347A4-65AA-4258-8688-72D4305BC36D}"/>
                  </a:ext>
                </a:extLst>
              </p:cNvPr>
              <p:cNvSpPr/>
              <p:nvPr/>
            </p:nvSpPr>
            <p:spPr>
              <a:xfrm>
                <a:off x="5490572" y="2442264"/>
                <a:ext cx="6701428" cy="927411"/>
              </a:xfrm>
              <a:prstGeom prst="rect">
                <a:avLst/>
              </a:prstGeom>
              <a:solidFill>
                <a:srgbClr val="404D5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2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Назвіть прямі, що перетинаються в точці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𝑻</m:t>
                    </m:r>
                  </m:oMath>
                </a14:m>
                <a:endParaRPr lang="uk-UA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5" name="Прямокутник 64">
                <a:extLst>
                  <a:ext uri="{FF2B5EF4-FFF2-40B4-BE49-F238E27FC236}">
                    <a16:creationId xmlns:a16="http://schemas.microsoft.com/office/drawing/2014/main" id="{ABA347A4-65AA-4258-8688-72D4305BC3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0572" y="2442264"/>
                <a:ext cx="6701428" cy="927411"/>
              </a:xfrm>
              <a:prstGeom prst="rect">
                <a:avLst/>
              </a:prstGeom>
              <a:blipFill>
                <a:blip r:embed="rId10"/>
                <a:stretch>
                  <a:fillRect t="-7895" r="-1638" b="-1842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Прямокутник 65">
                <a:extLst>
                  <a:ext uri="{FF2B5EF4-FFF2-40B4-BE49-F238E27FC236}">
                    <a16:creationId xmlns:a16="http://schemas.microsoft.com/office/drawing/2014/main" id="{583DE150-25E7-4A4F-990C-18C40ACBFF53}"/>
                  </a:ext>
                </a:extLst>
              </p:cNvPr>
              <p:cNvSpPr/>
              <p:nvPr/>
            </p:nvSpPr>
            <p:spPr>
              <a:xfrm>
                <a:off x="5490572" y="3577712"/>
                <a:ext cx="6701428" cy="927411"/>
              </a:xfrm>
              <a:prstGeom prst="rect">
                <a:avLst/>
              </a:prstGeom>
              <a:solidFill>
                <a:srgbClr val="404D5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2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Чи правильно, що точка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𝑻</m:t>
                    </m:r>
                  </m:oMath>
                </a14:m>
                <a:r>
                  <a:rPr lang="en-US" sz="2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uk-UA" sz="2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належить прямій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𝑯𝑵</m:t>
                    </m:r>
                  </m:oMath>
                </a14:m>
                <a:endParaRPr lang="uk-UA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6" name="Прямокутник 65">
                <a:extLst>
                  <a:ext uri="{FF2B5EF4-FFF2-40B4-BE49-F238E27FC236}">
                    <a16:creationId xmlns:a16="http://schemas.microsoft.com/office/drawing/2014/main" id="{583DE150-25E7-4A4F-990C-18C40ACBFF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0572" y="3577712"/>
                <a:ext cx="6701428" cy="927411"/>
              </a:xfrm>
              <a:prstGeom prst="rect">
                <a:avLst/>
              </a:prstGeom>
              <a:blipFill>
                <a:blip r:embed="rId11"/>
                <a:stretch>
                  <a:fillRect t="-8553" b="-1842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Прямокутник 66">
                <a:extLst>
                  <a:ext uri="{FF2B5EF4-FFF2-40B4-BE49-F238E27FC236}">
                    <a16:creationId xmlns:a16="http://schemas.microsoft.com/office/drawing/2014/main" id="{08DBB32B-1F1B-4302-9726-FB4D845B68E9}"/>
                  </a:ext>
                </a:extLst>
              </p:cNvPr>
              <p:cNvSpPr/>
              <p:nvPr/>
            </p:nvSpPr>
            <p:spPr>
              <a:xfrm>
                <a:off x="5490572" y="4713160"/>
                <a:ext cx="6701428" cy="1248406"/>
              </a:xfrm>
              <a:prstGeom prst="rect">
                <a:avLst/>
              </a:prstGeom>
              <a:solidFill>
                <a:srgbClr val="404D5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2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Вкажіть точки, що належать прямій 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𝑯𝑨</m:t>
                    </m:r>
                  </m:oMath>
                </a14:m>
                <a:r>
                  <a:rPr lang="uk-UA" sz="2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але не належать прямій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𝑯𝑵</m:t>
                    </m:r>
                  </m:oMath>
                </a14:m>
                <a:endParaRPr lang="uk-UA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7" name="Прямокутник 66">
                <a:extLst>
                  <a:ext uri="{FF2B5EF4-FFF2-40B4-BE49-F238E27FC236}">
                    <a16:creationId xmlns:a16="http://schemas.microsoft.com/office/drawing/2014/main" id="{08DBB32B-1F1B-4302-9726-FB4D845B68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0572" y="4713160"/>
                <a:ext cx="6701428" cy="1248406"/>
              </a:xfrm>
              <a:prstGeom prst="rect">
                <a:avLst/>
              </a:prstGeom>
              <a:blipFill>
                <a:blip r:embed="rId12"/>
                <a:stretch>
                  <a:fillRect t="-9756" b="-1804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6331109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650"/>
                            </p:stCondLst>
                            <p:childTnLst>
                              <p:par>
                                <p:cTn id="8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BDBB"/>
                                      </p:to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BDBB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BDBB"/>
                                      </p:to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6" grpId="0" animBg="1"/>
      <p:bldP spid="55" grpId="0" animBg="1"/>
      <p:bldP spid="56" grpId="0"/>
      <p:bldP spid="57" grpId="0" animBg="1"/>
      <p:bldP spid="58" grpId="0" animBg="1"/>
      <p:bldP spid="59" grpId="0" animBg="1"/>
      <p:bldP spid="60" grpId="0" animBg="1"/>
      <p:bldP spid="61" grpId="0"/>
      <p:bldP spid="62" grpId="0"/>
      <p:bldP spid="63" grpId="0"/>
      <p:bldP spid="64" grpId="0"/>
      <p:bldP spid="65" grpId="0" animBg="1"/>
      <p:bldP spid="66" grpId="0" animBg="1"/>
      <p:bldP spid="6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2000" cy="624114"/>
          </a:xfrm>
          <a:prstGeom prst="rect">
            <a:avLst/>
          </a:prstGeom>
          <a:solidFill>
            <a:srgbClr val="335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70111" y="39339"/>
            <a:ext cx="115564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Розв’язуємо гуртом</a:t>
            </a:r>
            <a:endParaRPr lang="ru-R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6BC9140-E395-435D-A852-213A1317C46C}"/>
              </a:ext>
            </a:extLst>
          </p:cNvPr>
          <p:cNvSpPr txBox="1"/>
          <p:nvPr/>
        </p:nvSpPr>
        <p:spPr>
          <a:xfrm>
            <a:off x="798495" y="853644"/>
            <a:ext cx="9449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rgbClr val="404D5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uk-UA" sz="4000" b="1" kern="1200" dirty="0">
              <a:solidFill>
                <a:srgbClr val="404D5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рямокутник 5">
                <a:extLst>
                  <a:ext uri="{FF2B5EF4-FFF2-40B4-BE49-F238E27FC236}">
                    <a16:creationId xmlns:a16="http://schemas.microsoft.com/office/drawing/2014/main" id="{4CD1B612-D16C-4F70-8335-78480BFE8EC8}"/>
                  </a:ext>
                </a:extLst>
              </p:cNvPr>
              <p:cNvSpPr/>
              <p:nvPr/>
            </p:nvSpPr>
            <p:spPr>
              <a:xfrm>
                <a:off x="5490572" y="1882533"/>
                <a:ext cx="6701428" cy="934240"/>
              </a:xfrm>
              <a:prstGeom prst="rect">
                <a:avLst/>
              </a:prstGeom>
              <a:solidFill>
                <a:srgbClr val="404D5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2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Запишіть усі промені з початком у точці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𝑴</m:t>
                    </m:r>
                  </m:oMath>
                </a14:m>
                <a:endParaRPr lang="uk-UA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" name="Прямокутник 5">
                <a:extLst>
                  <a:ext uri="{FF2B5EF4-FFF2-40B4-BE49-F238E27FC236}">
                    <a16:creationId xmlns:a16="http://schemas.microsoft.com/office/drawing/2014/main" id="{4CD1B612-D16C-4F70-8335-78480BFE8E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0572" y="1882533"/>
                <a:ext cx="6701428" cy="934240"/>
              </a:xfrm>
              <a:prstGeom prst="rect">
                <a:avLst/>
              </a:prstGeom>
              <a:blipFill>
                <a:blip r:embed="rId3"/>
                <a:stretch>
                  <a:fillRect l="-1092" t="-7843" r="-2548" b="-1830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Рисунок 10" descr="Зображення, що містить колесо&#10;&#10;Автоматично згенерований опис">
            <a:extLst>
              <a:ext uri="{FF2B5EF4-FFF2-40B4-BE49-F238E27FC236}">
                <a16:creationId xmlns:a16="http://schemas.microsoft.com/office/drawing/2014/main" id="{E9F02244-0F28-48FC-BE09-347456BF98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01" y="842143"/>
            <a:ext cx="807127" cy="807127"/>
          </a:xfrm>
          <a:prstGeom prst="rect">
            <a:avLst/>
          </a:prstGeom>
        </p:spPr>
      </p:pic>
      <p:cxnSp>
        <p:nvCxnSpPr>
          <p:cNvPr id="24" name="Пряма сполучна лінія 23">
            <a:extLst>
              <a:ext uri="{FF2B5EF4-FFF2-40B4-BE49-F238E27FC236}">
                <a16:creationId xmlns:a16="http://schemas.microsoft.com/office/drawing/2014/main" id="{E5AA23A2-5944-446C-9B0A-C6B73AC7349A}"/>
              </a:ext>
            </a:extLst>
          </p:cNvPr>
          <p:cNvCxnSpPr>
            <a:cxnSpLocks/>
          </p:cNvCxnSpPr>
          <p:nvPr/>
        </p:nvCxnSpPr>
        <p:spPr>
          <a:xfrm>
            <a:off x="514717" y="3733748"/>
            <a:ext cx="4446167" cy="0"/>
          </a:xfrm>
          <a:prstGeom prst="line">
            <a:avLst/>
          </a:prstGeom>
          <a:ln w="57150" cap="rnd">
            <a:solidFill>
              <a:srgbClr val="3E3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 сполучна лінія 33">
            <a:extLst>
              <a:ext uri="{FF2B5EF4-FFF2-40B4-BE49-F238E27FC236}">
                <a16:creationId xmlns:a16="http://schemas.microsoft.com/office/drawing/2014/main" id="{28527245-BD8A-4E87-8609-2E18FBAFF0E9}"/>
              </a:ext>
            </a:extLst>
          </p:cNvPr>
          <p:cNvCxnSpPr>
            <a:cxnSpLocks/>
          </p:cNvCxnSpPr>
          <p:nvPr/>
        </p:nvCxnSpPr>
        <p:spPr>
          <a:xfrm flipH="1">
            <a:off x="1303283" y="3733748"/>
            <a:ext cx="1366201" cy="2709094"/>
          </a:xfrm>
          <a:prstGeom prst="line">
            <a:avLst/>
          </a:prstGeom>
          <a:ln w="57150" cap="rnd">
            <a:solidFill>
              <a:srgbClr val="3E3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 сполучна лінія 36">
            <a:extLst>
              <a:ext uri="{FF2B5EF4-FFF2-40B4-BE49-F238E27FC236}">
                <a16:creationId xmlns:a16="http://schemas.microsoft.com/office/drawing/2014/main" id="{FA7ACAA8-5AE5-4E47-9EF7-6F3C56EC45D9}"/>
              </a:ext>
            </a:extLst>
          </p:cNvPr>
          <p:cNvCxnSpPr>
            <a:cxnSpLocks/>
          </p:cNvCxnSpPr>
          <p:nvPr/>
        </p:nvCxnSpPr>
        <p:spPr>
          <a:xfrm>
            <a:off x="2669484" y="1358267"/>
            <a:ext cx="0" cy="2375481"/>
          </a:xfrm>
          <a:prstGeom prst="line">
            <a:avLst/>
          </a:prstGeom>
          <a:ln w="57150" cap="rnd">
            <a:solidFill>
              <a:srgbClr val="3E3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Овал 38">
            <a:extLst>
              <a:ext uri="{FF2B5EF4-FFF2-40B4-BE49-F238E27FC236}">
                <a16:creationId xmlns:a16="http://schemas.microsoft.com/office/drawing/2014/main" id="{3B8AF2A2-6A8F-40C0-93DB-7B8312D6EC32}"/>
              </a:ext>
            </a:extLst>
          </p:cNvPr>
          <p:cNvSpPr/>
          <p:nvPr/>
        </p:nvSpPr>
        <p:spPr>
          <a:xfrm>
            <a:off x="2609187" y="3673450"/>
            <a:ext cx="120591" cy="120591"/>
          </a:xfrm>
          <a:prstGeom prst="ellipse">
            <a:avLst/>
          </a:prstGeom>
          <a:solidFill>
            <a:srgbClr val="3E3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B70094F2-3ABE-4911-8483-24C55DD8B154}"/>
                  </a:ext>
                </a:extLst>
              </p:cNvPr>
              <p:cNvSpPr txBox="1"/>
              <p:nvPr/>
            </p:nvSpPr>
            <p:spPr>
              <a:xfrm>
                <a:off x="2729779" y="3272081"/>
                <a:ext cx="4549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𝑴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B70094F2-3ABE-4911-8483-24C55DD8B1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9779" y="3272081"/>
                <a:ext cx="454975" cy="461665"/>
              </a:xfrm>
              <a:prstGeom prst="rect">
                <a:avLst/>
              </a:prstGeom>
              <a:blipFill>
                <a:blip r:embed="rId5"/>
                <a:stretch>
                  <a:fillRect l="-4054" r="-5405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335FBD5-8171-4B46-8433-D6A036B4598C}"/>
                  </a:ext>
                </a:extLst>
              </p:cNvPr>
              <p:cNvSpPr txBox="1"/>
              <p:nvPr/>
            </p:nvSpPr>
            <p:spPr>
              <a:xfrm>
                <a:off x="514253" y="3794041"/>
                <a:ext cx="4549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𝑨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335FBD5-8171-4B46-8433-D6A036B459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253" y="3794041"/>
                <a:ext cx="454975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47F2E17-8D4A-451D-9580-48F818B0339D}"/>
                  </a:ext>
                </a:extLst>
              </p:cNvPr>
              <p:cNvSpPr txBox="1"/>
              <p:nvPr/>
            </p:nvSpPr>
            <p:spPr>
              <a:xfrm>
                <a:off x="2750918" y="1295993"/>
                <a:ext cx="4549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𝑻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47F2E17-8D4A-451D-9580-48F818B033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0918" y="1295993"/>
                <a:ext cx="454975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E1E20173-F108-42A4-84E3-CEE879C8D809}"/>
                  </a:ext>
                </a:extLst>
              </p:cNvPr>
              <p:cNvSpPr txBox="1"/>
              <p:nvPr/>
            </p:nvSpPr>
            <p:spPr>
              <a:xfrm>
                <a:off x="4505909" y="3794041"/>
                <a:ext cx="4549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𝑯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E1E20173-F108-42A4-84E3-CEE879C8D8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5909" y="3794041"/>
                <a:ext cx="454975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FAD727C-81C9-4941-B281-6DE963198A69}"/>
                  </a:ext>
                </a:extLst>
              </p:cNvPr>
              <p:cNvSpPr txBox="1"/>
              <p:nvPr/>
            </p:nvSpPr>
            <p:spPr>
              <a:xfrm>
                <a:off x="1531408" y="5844412"/>
                <a:ext cx="4549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𝑵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FAD727C-81C9-4941-B281-6DE963198A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1408" y="5844412"/>
                <a:ext cx="454975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Прямокутник 44">
            <a:extLst>
              <a:ext uri="{FF2B5EF4-FFF2-40B4-BE49-F238E27FC236}">
                <a16:creationId xmlns:a16="http://schemas.microsoft.com/office/drawing/2014/main" id="{5A2BEC7B-9ABA-4E6A-ABCA-0E99C65DA7B0}"/>
              </a:ext>
            </a:extLst>
          </p:cNvPr>
          <p:cNvSpPr/>
          <p:nvPr/>
        </p:nvSpPr>
        <p:spPr>
          <a:xfrm>
            <a:off x="5490572" y="3019492"/>
            <a:ext cx="6701428" cy="934240"/>
          </a:xfrm>
          <a:prstGeom prst="rect">
            <a:avLst/>
          </a:prstGeom>
          <a:solidFill>
            <a:srgbClr val="404D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Запишіть усі пари доповняльних променів</a:t>
            </a:r>
          </a:p>
        </p:txBody>
      </p:sp>
    </p:spTree>
    <p:extLst>
      <p:ext uri="{BB962C8B-B14F-4D97-AF65-F5344CB8AC3E}">
        <p14:creationId xmlns:p14="http://schemas.microsoft.com/office/powerpoint/2010/main" val="3467199460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BDBB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6" grpId="0" animBg="1"/>
      <p:bldP spid="39" grpId="0" animBg="1"/>
      <p:bldP spid="40" grpId="0"/>
      <p:bldP spid="41" grpId="0"/>
      <p:bldP spid="42" grpId="0"/>
      <p:bldP spid="43" grpId="0"/>
      <p:bldP spid="44" grpId="0"/>
      <p:bldP spid="4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2000" cy="624114"/>
          </a:xfrm>
          <a:prstGeom prst="rect">
            <a:avLst/>
          </a:prstGeom>
          <a:solidFill>
            <a:srgbClr val="335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70111" y="39339"/>
            <a:ext cx="115564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Розв’язуємо гуртом</a:t>
            </a:r>
            <a:endParaRPr lang="ru-R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6BC9140-E395-435D-A852-213A1317C46C}"/>
              </a:ext>
            </a:extLst>
          </p:cNvPr>
          <p:cNvSpPr txBox="1"/>
          <p:nvPr/>
        </p:nvSpPr>
        <p:spPr>
          <a:xfrm>
            <a:off x="798495" y="853644"/>
            <a:ext cx="9449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rgbClr val="404D5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uk-UA" sz="4000" b="1" kern="1200" dirty="0">
              <a:solidFill>
                <a:srgbClr val="404D5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рямокутник 5">
                <a:extLst>
                  <a:ext uri="{FF2B5EF4-FFF2-40B4-BE49-F238E27FC236}">
                    <a16:creationId xmlns:a16="http://schemas.microsoft.com/office/drawing/2014/main" id="{4CD1B612-D16C-4F70-8335-78480BFE8EC8}"/>
                  </a:ext>
                </a:extLst>
              </p:cNvPr>
              <p:cNvSpPr/>
              <p:nvPr/>
            </p:nvSpPr>
            <p:spPr>
              <a:xfrm>
                <a:off x="5490572" y="1293953"/>
                <a:ext cx="6701428" cy="927411"/>
              </a:xfrm>
              <a:prstGeom prst="rect">
                <a:avLst/>
              </a:prstGeom>
              <a:solidFill>
                <a:srgbClr val="404D5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2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Назвіть грань куба, в площині якої лежить пряма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𝑶𝑽</m:t>
                    </m:r>
                  </m:oMath>
                </a14:m>
                <a:endParaRPr lang="uk-UA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" name="Прямокутник 5">
                <a:extLst>
                  <a:ext uri="{FF2B5EF4-FFF2-40B4-BE49-F238E27FC236}">
                    <a16:creationId xmlns:a16="http://schemas.microsoft.com/office/drawing/2014/main" id="{4CD1B612-D16C-4F70-8335-78480BFE8E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0572" y="1293953"/>
                <a:ext cx="6701428" cy="927411"/>
              </a:xfrm>
              <a:prstGeom prst="rect">
                <a:avLst/>
              </a:prstGeom>
              <a:blipFill>
                <a:blip r:embed="rId3"/>
                <a:stretch>
                  <a:fillRect l="-1638" t="-7895" r="-3094" b="-1907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Рисунок 10" descr="Зображення, що містить колесо&#10;&#10;Автоматично згенерований опис">
            <a:extLst>
              <a:ext uri="{FF2B5EF4-FFF2-40B4-BE49-F238E27FC236}">
                <a16:creationId xmlns:a16="http://schemas.microsoft.com/office/drawing/2014/main" id="{E9F02244-0F28-48FC-BE09-347456BF98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01" y="842143"/>
            <a:ext cx="807127" cy="8071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5" name="Прямокутник 64">
                <a:extLst>
                  <a:ext uri="{FF2B5EF4-FFF2-40B4-BE49-F238E27FC236}">
                    <a16:creationId xmlns:a16="http://schemas.microsoft.com/office/drawing/2014/main" id="{ABA347A4-65AA-4258-8688-72D4305BC36D}"/>
                  </a:ext>
                </a:extLst>
              </p:cNvPr>
              <p:cNvSpPr/>
              <p:nvPr/>
            </p:nvSpPr>
            <p:spPr>
              <a:xfrm>
                <a:off x="5490572" y="2442264"/>
                <a:ext cx="6701428" cy="927411"/>
              </a:xfrm>
              <a:prstGeom prst="rect">
                <a:avLst/>
              </a:prstGeom>
              <a:solidFill>
                <a:srgbClr val="404D5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2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Назвіть точку перетину прямих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𝑽𝑲</m:t>
                    </m:r>
                  </m:oMath>
                </a14:m>
                <a:r>
                  <a:rPr lang="uk-UA" sz="2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і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𝑻𝑨</m:t>
                    </m:r>
                  </m:oMath>
                </a14:m>
                <a:endParaRPr lang="uk-UA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5" name="Прямокутник 64">
                <a:extLst>
                  <a:ext uri="{FF2B5EF4-FFF2-40B4-BE49-F238E27FC236}">
                    <a16:creationId xmlns:a16="http://schemas.microsoft.com/office/drawing/2014/main" id="{ABA347A4-65AA-4258-8688-72D4305BC3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0572" y="2442264"/>
                <a:ext cx="6701428" cy="927411"/>
              </a:xfrm>
              <a:prstGeom prst="rect">
                <a:avLst/>
              </a:prstGeom>
              <a:blipFill>
                <a:blip r:embed="rId5"/>
                <a:stretch>
                  <a:fillRect l="-1547" t="-8553" b="-1842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Прямокутник 65">
                <a:extLst>
                  <a:ext uri="{FF2B5EF4-FFF2-40B4-BE49-F238E27FC236}">
                    <a16:creationId xmlns:a16="http://schemas.microsoft.com/office/drawing/2014/main" id="{583DE150-25E7-4A4F-990C-18C40ACBFF53}"/>
                  </a:ext>
                </a:extLst>
              </p:cNvPr>
              <p:cNvSpPr/>
              <p:nvPr/>
            </p:nvSpPr>
            <p:spPr>
              <a:xfrm>
                <a:off x="5490572" y="3577712"/>
                <a:ext cx="6701428" cy="927411"/>
              </a:xfrm>
              <a:prstGeom prst="rect">
                <a:avLst/>
              </a:prstGeom>
              <a:solidFill>
                <a:srgbClr val="404D5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2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Чи правильно, що прямі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uk-UA" sz="28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a:rPr lang="en-US" sz="28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𝑨</m:t>
                        </m:r>
                      </m:e>
                      <m:sub>
                        <m:r>
                          <a:rPr lang="en-US" sz="28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𝟏</m:t>
                        </m:r>
                      </m:sub>
                    </m:sSub>
                    <m:r>
                      <a:rPr lang="en-US" sz="2800" b="1" i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𝑲</m:t>
                    </m:r>
                  </m:oMath>
                </a14:m>
                <a:r>
                  <a:rPr lang="uk-UA" sz="2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і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𝑽𝑨</m:t>
                    </m:r>
                  </m:oMath>
                </a14:m>
                <a:r>
                  <a:rPr lang="uk-UA" sz="2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перетинаються в точці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𝑨</m:t>
                    </m:r>
                  </m:oMath>
                </a14:m>
                <a:r>
                  <a:rPr lang="uk-UA" sz="2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? </a:t>
                </a:r>
              </a:p>
            </p:txBody>
          </p:sp>
        </mc:Choice>
        <mc:Fallback xmlns="">
          <p:sp>
            <p:nvSpPr>
              <p:cNvPr id="66" name="Прямокутник 65">
                <a:extLst>
                  <a:ext uri="{FF2B5EF4-FFF2-40B4-BE49-F238E27FC236}">
                    <a16:creationId xmlns:a16="http://schemas.microsoft.com/office/drawing/2014/main" id="{583DE150-25E7-4A4F-990C-18C40ACBFF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0572" y="3577712"/>
                <a:ext cx="6701428" cy="927411"/>
              </a:xfrm>
              <a:prstGeom prst="rect">
                <a:avLst/>
              </a:prstGeom>
              <a:blipFill>
                <a:blip r:embed="rId6"/>
                <a:stretch>
                  <a:fillRect t="-8553" b="-1842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Прямокутник 66">
                <a:extLst>
                  <a:ext uri="{FF2B5EF4-FFF2-40B4-BE49-F238E27FC236}">
                    <a16:creationId xmlns:a16="http://schemas.microsoft.com/office/drawing/2014/main" id="{08DBB32B-1F1B-4302-9726-FB4D845B68E9}"/>
                  </a:ext>
                </a:extLst>
              </p:cNvPr>
              <p:cNvSpPr/>
              <p:nvPr/>
            </p:nvSpPr>
            <p:spPr>
              <a:xfrm>
                <a:off x="5490572" y="4713160"/>
                <a:ext cx="6701428" cy="1136174"/>
              </a:xfrm>
              <a:prstGeom prst="rect">
                <a:avLst/>
              </a:prstGeom>
              <a:solidFill>
                <a:srgbClr val="404D5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2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Назвіть грань куба, в площині якої лежить пряма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𝑴𝑵</m:t>
                    </m:r>
                  </m:oMath>
                </a14:m>
                <a:endParaRPr lang="uk-UA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7" name="Прямокутник 66">
                <a:extLst>
                  <a:ext uri="{FF2B5EF4-FFF2-40B4-BE49-F238E27FC236}">
                    <a16:creationId xmlns:a16="http://schemas.microsoft.com/office/drawing/2014/main" id="{08DBB32B-1F1B-4302-9726-FB4D845B68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0572" y="4713160"/>
                <a:ext cx="6701428" cy="1136174"/>
              </a:xfrm>
              <a:prstGeom prst="rect">
                <a:avLst/>
              </a:prstGeom>
              <a:blipFill>
                <a:blip r:embed="rId7"/>
                <a:stretch>
                  <a:fillRect l="-1638" r="-3094" b="-58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Пряма сполучна лінія 26">
            <a:extLst>
              <a:ext uri="{FF2B5EF4-FFF2-40B4-BE49-F238E27FC236}">
                <a16:creationId xmlns:a16="http://schemas.microsoft.com/office/drawing/2014/main" id="{6D29FAEB-404E-4625-A6FA-5831CBFF917C}"/>
              </a:ext>
            </a:extLst>
          </p:cNvPr>
          <p:cNvCxnSpPr>
            <a:cxnSpLocks/>
          </p:cNvCxnSpPr>
          <p:nvPr/>
        </p:nvCxnSpPr>
        <p:spPr>
          <a:xfrm flipH="1">
            <a:off x="801039" y="5857772"/>
            <a:ext cx="2939339" cy="0"/>
          </a:xfrm>
          <a:prstGeom prst="line">
            <a:avLst/>
          </a:prstGeom>
          <a:ln w="57150" cap="rnd">
            <a:solidFill>
              <a:srgbClr val="3E3D3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 сполучна лінія 27">
            <a:extLst>
              <a:ext uri="{FF2B5EF4-FFF2-40B4-BE49-F238E27FC236}">
                <a16:creationId xmlns:a16="http://schemas.microsoft.com/office/drawing/2014/main" id="{E2FED652-9425-428C-9714-6E044DF49489}"/>
              </a:ext>
            </a:extLst>
          </p:cNvPr>
          <p:cNvCxnSpPr>
            <a:cxnSpLocks/>
          </p:cNvCxnSpPr>
          <p:nvPr/>
        </p:nvCxnSpPr>
        <p:spPr>
          <a:xfrm flipH="1">
            <a:off x="1942046" y="4701751"/>
            <a:ext cx="2939339" cy="0"/>
          </a:xfrm>
          <a:prstGeom prst="line">
            <a:avLst/>
          </a:prstGeom>
          <a:ln w="57150" cap="rnd">
            <a:solidFill>
              <a:srgbClr val="3E3D3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 сполучна лінія 28">
            <a:extLst>
              <a:ext uri="{FF2B5EF4-FFF2-40B4-BE49-F238E27FC236}">
                <a16:creationId xmlns:a16="http://schemas.microsoft.com/office/drawing/2014/main" id="{900C8C94-6337-42DC-A2F0-10E41F073D2D}"/>
              </a:ext>
            </a:extLst>
          </p:cNvPr>
          <p:cNvCxnSpPr>
            <a:cxnSpLocks/>
          </p:cNvCxnSpPr>
          <p:nvPr/>
        </p:nvCxnSpPr>
        <p:spPr>
          <a:xfrm flipH="1">
            <a:off x="801039" y="2918433"/>
            <a:ext cx="2939339" cy="0"/>
          </a:xfrm>
          <a:prstGeom prst="line">
            <a:avLst/>
          </a:prstGeom>
          <a:ln w="57150" cap="rnd">
            <a:solidFill>
              <a:srgbClr val="3E3D3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 сполучна лінія 29">
            <a:extLst>
              <a:ext uri="{FF2B5EF4-FFF2-40B4-BE49-F238E27FC236}">
                <a16:creationId xmlns:a16="http://schemas.microsoft.com/office/drawing/2014/main" id="{E4DE5AF5-439F-4513-8A88-31F4136F1A18}"/>
              </a:ext>
            </a:extLst>
          </p:cNvPr>
          <p:cNvCxnSpPr>
            <a:cxnSpLocks/>
          </p:cNvCxnSpPr>
          <p:nvPr/>
        </p:nvCxnSpPr>
        <p:spPr>
          <a:xfrm flipH="1">
            <a:off x="1942046" y="1762411"/>
            <a:ext cx="2939339" cy="0"/>
          </a:xfrm>
          <a:prstGeom prst="line">
            <a:avLst/>
          </a:prstGeom>
          <a:ln w="57150" cap="rnd">
            <a:solidFill>
              <a:srgbClr val="3E3D3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 сполучна лінія 30">
            <a:extLst>
              <a:ext uri="{FF2B5EF4-FFF2-40B4-BE49-F238E27FC236}">
                <a16:creationId xmlns:a16="http://schemas.microsoft.com/office/drawing/2014/main" id="{E7CF15AD-E863-4235-9EE9-5B95C84198E2}"/>
              </a:ext>
            </a:extLst>
          </p:cNvPr>
          <p:cNvCxnSpPr>
            <a:cxnSpLocks/>
          </p:cNvCxnSpPr>
          <p:nvPr/>
        </p:nvCxnSpPr>
        <p:spPr>
          <a:xfrm rot="5400000" flipH="1">
            <a:off x="3411716" y="3232082"/>
            <a:ext cx="2939338" cy="0"/>
          </a:xfrm>
          <a:prstGeom prst="line">
            <a:avLst/>
          </a:prstGeom>
          <a:ln w="57150" cap="rnd">
            <a:solidFill>
              <a:srgbClr val="3E3D3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 сполучна лінія 31">
            <a:extLst>
              <a:ext uri="{FF2B5EF4-FFF2-40B4-BE49-F238E27FC236}">
                <a16:creationId xmlns:a16="http://schemas.microsoft.com/office/drawing/2014/main" id="{1AD4FF77-AAD6-46B3-8E13-79C453D42273}"/>
              </a:ext>
            </a:extLst>
          </p:cNvPr>
          <p:cNvCxnSpPr>
            <a:cxnSpLocks/>
          </p:cNvCxnSpPr>
          <p:nvPr/>
        </p:nvCxnSpPr>
        <p:spPr>
          <a:xfrm rot="5400000" flipH="1">
            <a:off x="467299" y="3232082"/>
            <a:ext cx="2939338" cy="0"/>
          </a:xfrm>
          <a:prstGeom prst="line">
            <a:avLst/>
          </a:prstGeom>
          <a:ln w="57150" cap="rnd">
            <a:solidFill>
              <a:srgbClr val="3E3D3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 сполучна лінія 32">
            <a:extLst>
              <a:ext uri="{FF2B5EF4-FFF2-40B4-BE49-F238E27FC236}">
                <a16:creationId xmlns:a16="http://schemas.microsoft.com/office/drawing/2014/main" id="{777EC8B2-AA8F-4961-B43C-8D85C5BAFDC6}"/>
              </a:ext>
            </a:extLst>
          </p:cNvPr>
          <p:cNvCxnSpPr>
            <a:cxnSpLocks/>
          </p:cNvCxnSpPr>
          <p:nvPr/>
        </p:nvCxnSpPr>
        <p:spPr>
          <a:xfrm rot="5400000" flipH="1">
            <a:off x="-668631" y="4388102"/>
            <a:ext cx="2939338" cy="0"/>
          </a:xfrm>
          <a:prstGeom prst="line">
            <a:avLst/>
          </a:prstGeom>
          <a:ln w="57150" cap="rnd">
            <a:solidFill>
              <a:srgbClr val="3E3D3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 сполучна лінія 33">
            <a:extLst>
              <a:ext uri="{FF2B5EF4-FFF2-40B4-BE49-F238E27FC236}">
                <a16:creationId xmlns:a16="http://schemas.microsoft.com/office/drawing/2014/main" id="{83C6A93C-7E14-4AAF-9FC2-50F36BA67C20}"/>
              </a:ext>
            </a:extLst>
          </p:cNvPr>
          <p:cNvCxnSpPr>
            <a:cxnSpLocks/>
          </p:cNvCxnSpPr>
          <p:nvPr/>
        </p:nvCxnSpPr>
        <p:spPr>
          <a:xfrm rot="5400000" flipH="1">
            <a:off x="2270706" y="4388102"/>
            <a:ext cx="2939338" cy="0"/>
          </a:xfrm>
          <a:prstGeom prst="line">
            <a:avLst/>
          </a:prstGeom>
          <a:ln w="57150" cap="rnd">
            <a:solidFill>
              <a:srgbClr val="3E3D3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 сполучна лінія 34">
            <a:extLst>
              <a:ext uri="{FF2B5EF4-FFF2-40B4-BE49-F238E27FC236}">
                <a16:creationId xmlns:a16="http://schemas.microsoft.com/office/drawing/2014/main" id="{15DD88AA-8367-43B2-8CED-8768E0B1497B}"/>
              </a:ext>
            </a:extLst>
          </p:cNvPr>
          <p:cNvCxnSpPr>
            <a:cxnSpLocks/>
          </p:cNvCxnSpPr>
          <p:nvPr/>
        </p:nvCxnSpPr>
        <p:spPr>
          <a:xfrm flipV="1">
            <a:off x="801036" y="1762413"/>
            <a:ext cx="1138470" cy="1149020"/>
          </a:xfrm>
          <a:prstGeom prst="line">
            <a:avLst/>
          </a:prstGeom>
          <a:ln w="57150" cap="rnd">
            <a:solidFill>
              <a:srgbClr val="3E3D3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 сполучна лінія 35">
            <a:extLst>
              <a:ext uri="{FF2B5EF4-FFF2-40B4-BE49-F238E27FC236}">
                <a16:creationId xmlns:a16="http://schemas.microsoft.com/office/drawing/2014/main" id="{ACCF8BE4-15FD-4273-83F1-A600B12A2CC2}"/>
              </a:ext>
            </a:extLst>
          </p:cNvPr>
          <p:cNvCxnSpPr>
            <a:cxnSpLocks/>
          </p:cNvCxnSpPr>
          <p:nvPr/>
        </p:nvCxnSpPr>
        <p:spPr>
          <a:xfrm flipV="1">
            <a:off x="3742913" y="1762411"/>
            <a:ext cx="1138470" cy="1149020"/>
          </a:xfrm>
          <a:prstGeom prst="line">
            <a:avLst/>
          </a:prstGeom>
          <a:ln w="57150" cap="rnd">
            <a:solidFill>
              <a:srgbClr val="3E3D3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 сполучна лінія 36">
            <a:extLst>
              <a:ext uri="{FF2B5EF4-FFF2-40B4-BE49-F238E27FC236}">
                <a16:creationId xmlns:a16="http://schemas.microsoft.com/office/drawing/2014/main" id="{C439C66A-AB10-4BCC-94E3-E8F87BEB08C4}"/>
              </a:ext>
            </a:extLst>
          </p:cNvPr>
          <p:cNvCxnSpPr>
            <a:cxnSpLocks/>
          </p:cNvCxnSpPr>
          <p:nvPr/>
        </p:nvCxnSpPr>
        <p:spPr>
          <a:xfrm flipV="1">
            <a:off x="3742913" y="4708752"/>
            <a:ext cx="1138470" cy="1149020"/>
          </a:xfrm>
          <a:prstGeom prst="line">
            <a:avLst/>
          </a:prstGeom>
          <a:ln w="57150" cap="rnd">
            <a:solidFill>
              <a:srgbClr val="3E3D3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 сполучна лінія 37">
            <a:extLst>
              <a:ext uri="{FF2B5EF4-FFF2-40B4-BE49-F238E27FC236}">
                <a16:creationId xmlns:a16="http://schemas.microsoft.com/office/drawing/2014/main" id="{254D6EE8-331F-45AC-ADAE-956069A09DEC}"/>
              </a:ext>
            </a:extLst>
          </p:cNvPr>
          <p:cNvCxnSpPr>
            <a:cxnSpLocks/>
          </p:cNvCxnSpPr>
          <p:nvPr/>
        </p:nvCxnSpPr>
        <p:spPr>
          <a:xfrm flipV="1">
            <a:off x="798496" y="4715752"/>
            <a:ext cx="1138470" cy="1149020"/>
          </a:xfrm>
          <a:prstGeom prst="line">
            <a:avLst/>
          </a:prstGeom>
          <a:ln w="57150" cap="rnd">
            <a:solidFill>
              <a:srgbClr val="3E3D3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Групувати 80">
            <a:extLst>
              <a:ext uri="{FF2B5EF4-FFF2-40B4-BE49-F238E27FC236}">
                <a16:creationId xmlns:a16="http://schemas.microsoft.com/office/drawing/2014/main" id="{8F20838C-F485-46FF-910F-AC39989B7266}"/>
              </a:ext>
            </a:extLst>
          </p:cNvPr>
          <p:cNvGrpSpPr/>
          <p:nvPr/>
        </p:nvGrpSpPr>
        <p:grpSpPr>
          <a:xfrm>
            <a:off x="684470" y="1121115"/>
            <a:ext cx="1442304" cy="5165385"/>
            <a:chOff x="684470" y="1121115"/>
            <a:chExt cx="1442304" cy="5165385"/>
          </a:xfrm>
        </p:grpSpPr>
        <p:cxnSp>
          <p:nvCxnSpPr>
            <p:cNvPr id="40" name="Пряма сполучна лінія 39">
              <a:extLst>
                <a:ext uri="{FF2B5EF4-FFF2-40B4-BE49-F238E27FC236}">
                  <a16:creationId xmlns:a16="http://schemas.microsoft.com/office/drawing/2014/main" id="{6BB4D2C3-21F8-426C-9E22-3CC13A8091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48243" y="1121115"/>
              <a:ext cx="178531" cy="641295"/>
            </a:xfrm>
            <a:prstGeom prst="line">
              <a:avLst/>
            </a:prstGeom>
            <a:ln w="57150" cap="rnd">
              <a:solidFill>
                <a:srgbClr val="3E3D3D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 сполучна лінія 46">
              <a:extLst>
                <a:ext uri="{FF2B5EF4-FFF2-40B4-BE49-F238E27FC236}">
                  <a16:creationId xmlns:a16="http://schemas.microsoft.com/office/drawing/2014/main" id="{1565A056-30CC-426B-B5BA-66457CC884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4470" y="5857772"/>
              <a:ext cx="119354" cy="428728"/>
            </a:xfrm>
            <a:prstGeom prst="line">
              <a:avLst/>
            </a:prstGeom>
            <a:ln w="57150" cap="rnd">
              <a:solidFill>
                <a:srgbClr val="3E3D3D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 сполучна лінія 52">
              <a:extLst>
                <a:ext uri="{FF2B5EF4-FFF2-40B4-BE49-F238E27FC236}">
                  <a16:creationId xmlns:a16="http://schemas.microsoft.com/office/drawing/2014/main" id="{8C63AAC4-2DF9-4ECA-ADC4-51ACE33E7F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7234" y="1773134"/>
              <a:ext cx="1134777" cy="4076200"/>
            </a:xfrm>
            <a:prstGeom prst="line">
              <a:avLst/>
            </a:prstGeom>
            <a:ln w="57150" cap="rnd">
              <a:solidFill>
                <a:srgbClr val="3E3D3D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8" name="Пряма сполучна лінія 67">
            <a:extLst>
              <a:ext uri="{FF2B5EF4-FFF2-40B4-BE49-F238E27FC236}">
                <a16:creationId xmlns:a16="http://schemas.microsoft.com/office/drawing/2014/main" id="{1522A9C6-6682-4F15-B9DC-5D52CFEA6CC0}"/>
              </a:ext>
            </a:extLst>
          </p:cNvPr>
          <p:cNvCxnSpPr>
            <a:cxnSpLocks/>
          </p:cNvCxnSpPr>
          <p:nvPr/>
        </p:nvCxnSpPr>
        <p:spPr>
          <a:xfrm flipV="1">
            <a:off x="3614958" y="1122692"/>
            <a:ext cx="1453472" cy="5220958"/>
          </a:xfrm>
          <a:prstGeom prst="line">
            <a:avLst/>
          </a:prstGeom>
          <a:ln w="57150" cap="rnd">
            <a:solidFill>
              <a:srgbClr val="3E3D3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 сполучна лінія 68">
            <a:extLst>
              <a:ext uri="{FF2B5EF4-FFF2-40B4-BE49-F238E27FC236}">
                <a16:creationId xmlns:a16="http://schemas.microsoft.com/office/drawing/2014/main" id="{7BCF47D1-C693-418D-9C45-5072F523637B}"/>
              </a:ext>
            </a:extLst>
          </p:cNvPr>
          <p:cNvCxnSpPr>
            <a:cxnSpLocks/>
          </p:cNvCxnSpPr>
          <p:nvPr/>
        </p:nvCxnSpPr>
        <p:spPr>
          <a:xfrm flipH="1" flipV="1">
            <a:off x="3521441" y="2603848"/>
            <a:ext cx="1546989" cy="2338598"/>
          </a:xfrm>
          <a:prstGeom prst="line">
            <a:avLst/>
          </a:prstGeom>
          <a:ln w="57150" cap="rnd">
            <a:solidFill>
              <a:srgbClr val="3E3D3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9E397539-EA9A-4FF2-8E39-B24E46DBC7E6}"/>
                  </a:ext>
                </a:extLst>
              </p:cNvPr>
              <p:cNvSpPr txBox="1"/>
              <p:nvPr/>
            </p:nvSpPr>
            <p:spPr>
              <a:xfrm>
                <a:off x="1428917" y="1375475"/>
                <a:ext cx="4549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𝑴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9E397539-EA9A-4FF2-8E39-B24E46DBC7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8917" y="1375475"/>
                <a:ext cx="454975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0B34DC66-F833-46ED-8A74-765B1AA8F219}"/>
                  </a:ext>
                </a:extLst>
              </p:cNvPr>
              <p:cNvSpPr txBox="1"/>
              <p:nvPr/>
            </p:nvSpPr>
            <p:spPr>
              <a:xfrm>
                <a:off x="4934465" y="1361475"/>
                <a:ext cx="4549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𝑨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0B34DC66-F833-46ED-8A74-765B1AA8F2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4465" y="1361475"/>
                <a:ext cx="454975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5EA751BA-A2DA-458A-AF24-14D3C6E26F00}"/>
                  </a:ext>
                </a:extLst>
              </p:cNvPr>
              <p:cNvSpPr txBox="1"/>
              <p:nvPr/>
            </p:nvSpPr>
            <p:spPr>
              <a:xfrm>
                <a:off x="3833893" y="2656821"/>
                <a:ext cx="4549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𝑻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5EA751BA-A2DA-458A-AF24-14D3C6E26F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3893" y="2656821"/>
                <a:ext cx="454975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DE7FF6F6-DB27-4631-9687-4516F287A7A5}"/>
                  </a:ext>
                </a:extLst>
              </p:cNvPr>
              <p:cNvSpPr txBox="1"/>
              <p:nvPr/>
            </p:nvSpPr>
            <p:spPr>
              <a:xfrm>
                <a:off x="277290" y="2649821"/>
                <a:ext cx="4549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𝑯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DE7FF6F6-DB27-4631-9687-4516F287A7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290" y="2649821"/>
                <a:ext cx="454975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DC6D70F7-B5D3-4915-B31F-BBED281D4445}"/>
                  </a:ext>
                </a:extLst>
              </p:cNvPr>
              <p:cNvSpPr txBox="1"/>
              <p:nvPr/>
            </p:nvSpPr>
            <p:spPr>
              <a:xfrm>
                <a:off x="274923" y="5501671"/>
                <a:ext cx="4549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𝑵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DC6D70F7-B5D3-4915-B31F-BBED281D44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923" y="5501671"/>
                <a:ext cx="454975" cy="52322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F3BC2BD8-8829-454A-8E89-63C5204DF65D}"/>
                  </a:ext>
                </a:extLst>
              </p:cNvPr>
              <p:cNvSpPr txBox="1"/>
              <p:nvPr/>
            </p:nvSpPr>
            <p:spPr>
              <a:xfrm>
                <a:off x="1428917" y="4243513"/>
                <a:ext cx="4549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𝑶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F3BC2BD8-8829-454A-8E89-63C5204DF6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8917" y="4243513"/>
                <a:ext cx="454975" cy="52322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2E1A94EE-04DD-437D-9B0B-67FB6856F6D8}"/>
                  </a:ext>
                </a:extLst>
              </p:cNvPr>
              <p:cNvSpPr txBox="1"/>
              <p:nvPr/>
            </p:nvSpPr>
            <p:spPr>
              <a:xfrm>
                <a:off x="4956472" y="4243513"/>
                <a:ext cx="4549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𝑽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2E1A94EE-04DD-437D-9B0B-67FB6856F6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6472" y="4243513"/>
                <a:ext cx="454975" cy="52322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9FC5304D-9265-4E1F-B2C1-469F32DDA087}"/>
                  </a:ext>
                </a:extLst>
              </p:cNvPr>
              <p:cNvSpPr txBox="1"/>
              <p:nvPr/>
            </p:nvSpPr>
            <p:spPr>
              <a:xfrm>
                <a:off x="3914051" y="5603162"/>
                <a:ext cx="4549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9FC5304D-9265-4E1F-B2C1-469F32DDA0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4051" y="5603162"/>
                <a:ext cx="454975" cy="523220"/>
              </a:xfrm>
              <a:prstGeom prst="rect">
                <a:avLst/>
              </a:prstGeom>
              <a:blipFill>
                <a:blip r:embed="rId15"/>
                <a:stretch>
                  <a:fillRect r="-1333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FFD09F15-F7CD-456C-BCFC-279396FDE4E6}"/>
                  </a:ext>
                </a:extLst>
              </p:cNvPr>
              <p:cNvSpPr txBox="1"/>
              <p:nvPr/>
            </p:nvSpPr>
            <p:spPr>
              <a:xfrm>
                <a:off x="4419918" y="3511537"/>
                <a:ext cx="4549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𝑲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FFD09F15-F7CD-456C-BCFC-279396FDE4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918" y="3511537"/>
                <a:ext cx="454975" cy="52322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5604242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2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5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8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1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4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BDBB"/>
                                      </p:to>
                                    </p:animClr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BDBB"/>
                                      </p:to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BDBB"/>
                                      </p:to>
                                    </p:animClr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6" grpId="0" animBg="1"/>
      <p:bldP spid="65" grpId="0" animBg="1"/>
      <p:bldP spid="66" grpId="0" animBg="1"/>
      <p:bldP spid="67" grpId="0" animBg="1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2000" cy="624114"/>
          </a:xfrm>
          <a:prstGeom prst="rect">
            <a:avLst/>
          </a:prstGeom>
          <a:solidFill>
            <a:srgbClr val="335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70111" y="39339"/>
            <a:ext cx="115564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Розв’язуємо гуртом</a:t>
            </a:r>
            <a:endParaRPr lang="ru-R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6BC9140-E395-435D-A852-213A1317C46C}"/>
              </a:ext>
            </a:extLst>
          </p:cNvPr>
          <p:cNvSpPr txBox="1"/>
          <p:nvPr/>
        </p:nvSpPr>
        <p:spPr>
          <a:xfrm>
            <a:off x="798495" y="853644"/>
            <a:ext cx="9449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rgbClr val="404D5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uk-UA" sz="4000" b="1" kern="1200" dirty="0">
              <a:solidFill>
                <a:srgbClr val="404D5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22C6C51-A13C-44C3-BC7A-49FAF6C01A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2587"/>
            <a:ext cx="5400820" cy="3726748"/>
          </a:xfrm>
          <a:prstGeom prst="rect">
            <a:avLst/>
          </a:prstGeom>
        </p:spPr>
      </p:pic>
      <p:pic>
        <p:nvPicPr>
          <p:cNvPr id="11" name="Рисунок 10" descr="Зображення, що містить колесо&#10;&#10;Автоматично згенерований опис">
            <a:extLst>
              <a:ext uri="{FF2B5EF4-FFF2-40B4-BE49-F238E27FC236}">
                <a16:creationId xmlns:a16="http://schemas.microsoft.com/office/drawing/2014/main" id="{E9F02244-0F28-48FC-BE09-347456BF98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01" y="842143"/>
            <a:ext cx="807127" cy="8071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кутник 9">
                <a:extLst>
                  <a:ext uri="{FF2B5EF4-FFF2-40B4-BE49-F238E27FC236}">
                    <a16:creationId xmlns:a16="http://schemas.microsoft.com/office/drawing/2014/main" id="{66087A85-D9FD-4EAB-8190-DAEDFE66A13C}"/>
                  </a:ext>
                </a:extLst>
              </p:cNvPr>
              <p:cNvSpPr/>
              <p:nvPr/>
            </p:nvSpPr>
            <p:spPr>
              <a:xfrm>
                <a:off x="5490572" y="1293953"/>
                <a:ext cx="6701428" cy="927411"/>
              </a:xfrm>
              <a:prstGeom prst="rect">
                <a:avLst/>
              </a:prstGeom>
              <a:solidFill>
                <a:srgbClr val="404D5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2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Побудуйте прямі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𝒂</m:t>
                    </m:r>
                  </m:oMath>
                </a14:m>
                <a:r>
                  <a:rPr lang="en-US" sz="2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uk-UA" sz="2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і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𝒃</m:t>
                    </m:r>
                  </m:oMath>
                </a14:m>
                <a:r>
                  <a:rPr lang="uk-UA" sz="2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що перетинаються в точці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𝑶</m:t>
                    </m:r>
                  </m:oMath>
                </a14:m>
                <a:endParaRPr lang="uk-UA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" name="Прямокутник 9">
                <a:extLst>
                  <a:ext uri="{FF2B5EF4-FFF2-40B4-BE49-F238E27FC236}">
                    <a16:creationId xmlns:a16="http://schemas.microsoft.com/office/drawing/2014/main" id="{66087A85-D9FD-4EAB-8190-DAEDFE66A1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0572" y="1293953"/>
                <a:ext cx="6701428" cy="927411"/>
              </a:xfrm>
              <a:prstGeom prst="rect">
                <a:avLst/>
              </a:prstGeom>
              <a:blipFill>
                <a:blip r:embed="rId5"/>
                <a:stretch>
                  <a:fillRect t="-8553" b="-1907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рямокутник 11">
                <a:extLst>
                  <a:ext uri="{FF2B5EF4-FFF2-40B4-BE49-F238E27FC236}">
                    <a16:creationId xmlns:a16="http://schemas.microsoft.com/office/drawing/2014/main" id="{7B258F82-CCEF-4A87-882A-EDAA680014F5}"/>
                  </a:ext>
                </a:extLst>
              </p:cNvPr>
              <p:cNvSpPr/>
              <p:nvPr/>
            </p:nvSpPr>
            <p:spPr>
              <a:xfrm>
                <a:off x="5490572" y="2442264"/>
                <a:ext cx="6701428" cy="1824936"/>
              </a:xfrm>
              <a:prstGeom prst="rect">
                <a:avLst/>
              </a:prstGeom>
              <a:solidFill>
                <a:srgbClr val="404D5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2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Побудуйте прямі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𝒄</m:t>
                    </m:r>
                  </m:oMath>
                </a14:m>
                <a:r>
                  <a:rPr lang="en-US" sz="2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uk-UA" sz="2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і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𝒅</m:t>
                    </m:r>
                  </m:oMath>
                </a14:m>
                <a:r>
                  <a:rPr lang="uk-UA" sz="2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що перетинаються в точці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𝑺</m:t>
                    </m:r>
                  </m:oMath>
                </a14:m>
                <a:r>
                  <a:rPr lang="uk-UA" sz="2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і перетинають прямі </a:t>
                </a:r>
                <a14:m>
                  <m:oMath xmlns:m="http://schemas.openxmlformats.org/officeDocument/2006/math">
                    <m:r>
                      <a:rPr lang="en-US" sz="2800" b="1" i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𝒂</m:t>
                    </m:r>
                  </m:oMath>
                </a14:m>
                <a:r>
                  <a:rPr lang="en-US" sz="2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uk-UA" sz="2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і </a:t>
                </a:r>
                <a14:m>
                  <m:oMath xmlns:m="http://schemas.openxmlformats.org/officeDocument/2006/math">
                    <m:r>
                      <a:rPr lang="en-US" sz="2800" b="1" i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𝒃</m:t>
                    </m:r>
                  </m:oMath>
                </a14:m>
                <a:r>
                  <a:rPr lang="uk-UA" sz="2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відповідно в точках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uk-UA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𝑨</m:t>
                        </m:r>
                      </m:e>
                      <m:sub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𝟏</m:t>
                        </m:r>
                      </m:sub>
                    </m:sSub>
                    <m:r>
                      <a:rPr lang="en-US" sz="2800" b="1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, </m:t>
                    </m:r>
                    <m:sSub>
                      <m:sSubPr>
                        <m:ctrlP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𝑩</m:t>
                        </m:r>
                      </m:e>
                      <m:sub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sz="2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uk-UA" sz="2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і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uk-UA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𝑨</m:t>
                        </m:r>
                      </m:e>
                      <m:sub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𝟐</m:t>
                        </m:r>
                      </m:sub>
                    </m:sSub>
                    <m:r>
                      <a:rPr lang="en-US" sz="2800" b="1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, </m:t>
                    </m:r>
                    <m:sSub>
                      <m:sSubPr>
                        <m:ctrlP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𝑩</m:t>
                        </m:r>
                      </m:e>
                      <m:sub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𝟐</m:t>
                        </m:r>
                      </m:sub>
                    </m:sSub>
                  </m:oMath>
                </a14:m>
                <a:endParaRPr lang="uk-UA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2" name="Прямокутник 11">
                <a:extLst>
                  <a:ext uri="{FF2B5EF4-FFF2-40B4-BE49-F238E27FC236}">
                    <a16:creationId xmlns:a16="http://schemas.microsoft.com/office/drawing/2014/main" id="{7B258F82-CCEF-4A87-882A-EDAA680014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0572" y="2442264"/>
                <a:ext cx="6701428" cy="1824936"/>
              </a:xfrm>
              <a:prstGeom prst="rect">
                <a:avLst/>
              </a:prstGeom>
              <a:blipFill>
                <a:blip r:embed="rId6"/>
                <a:stretch>
                  <a:fillRect t="-3344" b="-83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Прямокутник 13">
                <a:extLst>
                  <a:ext uri="{FF2B5EF4-FFF2-40B4-BE49-F238E27FC236}">
                    <a16:creationId xmlns:a16="http://schemas.microsoft.com/office/drawing/2014/main" id="{5578677E-97DB-41A2-A2F8-86D945FEBF95}"/>
                  </a:ext>
                </a:extLst>
              </p:cNvPr>
              <p:cNvSpPr/>
              <p:nvPr/>
            </p:nvSpPr>
            <p:spPr>
              <a:xfrm>
                <a:off x="5490572" y="4488100"/>
                <a:ext cx="6701428" cy="1187486"/>
              </a:xfrm>
              <a:prstGeom prst="rect">
                <a:avLst/>
              </a:prstGeom>
              <a:solidFill>
                <a:srgbClr val="404D5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2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Побудуйте точку перетину прямих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uk-UA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𝑨</m:t>
                        </m:r>
                      </m:e>
                      <m:sub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𝟏</m:t>
                        </m:r>
                      </m:sub>
                    </m:sSub>
                    <m:sSub>
                      <m:sSubPr>
                        <m:ctrlPr>
                          <a:rPr lang="uk-UA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𝑩</m:t>
                        </m:r>
                      </m:e>
                      <m:sub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2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uk-UA" sz="2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і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uk-UA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𝑨</m:t>
                        </m:r>
                      </m:e>
                      <m:sub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𝟐</m:t>
                        </m:r>
                      </m:sub>
                    </m:sSub>
                    <m:sSub>
                      <m:sSubPr>
                        <m:ctrlPr>
                          <a:rPr lang="uk-UA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𝑩</m:t>
                        </m:r>
                      </m:e>
                      <m:sub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𝟏</m:t>
                        </m:r>
                      </m:sub>
                    </m:sSub>
                  </m:oMath>
                </a14:m>
                <a:endParaRPr lang="uk-UA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" name="Прямокутник 13">
                <a:extLst>
                  <a:ext uri="{FF2B5EF4-FFF2-40B4-BE49-F238E27FC236}">
                    <a16:creationId xmlns:a16="http://schemas.microsoft.com/office/drawing/2014/main" id="{5578677E-97DB-41A2-A2F8-86D945FEBF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0572" y="4488100"/>
                <a:ext cx="6701428" cy="1187486"/>
              </a:xfrm>
              <a:prstGeom prst="rect">
                <a:avLst/>
              </a:prstGeom>
              <a:blipFill>
                <a:blip r:embed="rId7"/>
                <a:stretch>
                  <a:fillRect l="-1456" r="-2912" b="-35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9289750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BDBB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BDBB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10" grpId="0" animBg="1"/>
      <p:bldP spid="12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2000" cy="624114"/>
          </a:xfrm>
          <a:prstGeom prst="rect">
            <a:avLst/>
          </a:prstGeom>
          <a:solidFill>
            <a:srgbClr val="335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70111" y="39339"/>
            <a:ext cx="115564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Розв’язуємо гуртом</a:t>
            </a:r>
            <a:endParaRPr lang="ru-R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6BC9140-E395-435D-A852-213A1317C46C}"/>
              </a:ext>
            </a:extLst>
          </p:cNvPr>
          <p:cNvSpPr txBox="1"/>
          <p:nvPr/>
        </p:nvSpPr>
        <p:spPr>
          <a:xfrm>
            <a:off x="798495" y="853644"/>
            <a:ext cx="9449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404D5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uk-UA" sz="4000" b="1" kern="1200" dirty="0">
              <a:solidFill>
                <a:srgbClr val="404D5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Рисунок 10" descr="Зображення, що містить колесо&#10;&#10;Автоматично згенерований опис">
            <a:extLst>
              <a:ext uri="{FF2B5EF4-FFF2-40B4-BE49-F238E27FC236}">
                <a16:creationId xmlns:a16="http://schemas.microsoft.com/office/drawing/2014/main" id="{E9F02244-0F28-48FC-BE09-347456BF98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01" y="842143"/>
            <a:ext cx="807127" cy="8071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кутник 9">
                <a:extLst>
                  <a:ext uri="{FF2B5EF4-FFF2-40B4-BE49-F238E27FC236}">
                    <a16:creationId xmlns:a16="http://schemas.microsoft.com/office/drawing/2014/main" id="{66087A85-D9FD-4EAB-8190-DAEDFE66A13C}"/>
                  </a:ext>
                </a:extLst>
              </p:cNvPr>
              <p:cNvSpPr/>
              <p:nvPr/>
            </p:nvSpPr>
            <p:spPr>
              <a:xfrm>
                <a:off x="5490572" y="1150228"/>
                <a:ext cx="6701428" cy="1533195"/>
              </a:xfrm>
              <a:prstGeom prst="rect">
                <a:avLst/>
              </a:prstGeom>
              <a:solidFill>
                <a:srgbClr val="404D5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2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Виконайте малюнок в зошиті і побудуйте точку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𝑵</m:t>
                    </m:r>
                  </m:oMath>
                </a14:m>
                <a:r>
                  <a:rPr lang="uk-UA" sz="2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в якій </a:t>
                </a:r>
                <a:r>
                  <a:rPr lang="uk-UA" sz="2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перетнаються</a:t>
                </a:r>
                <a:r>
                  <a:rPr lang="uk-UA" sz="2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прямі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𝑴𝑯</m:t>
                    </m:r>
                    <m:r>
                      <a:rPr lang="en-US" sz="2800" b="1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uk-UA" sz="2800" b="1" i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і</m:t>
                    </m:r>
                    <m:r>
                      <a:rPr lang="uk-UA" sz="2800" b="1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a:rPr lang="en-US" sz="2800" b="1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𝑨𝑻</m:t>
                    </m:r>
                  </m:oMath>
                </a14:m>
                <a:endParaRPr lang="uk-UA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" name="Прямокутник 9">
                <a:extLst>
                  <a:ext uri="{FF2B5EF4-FFF2-40B4-BE49-F238E27FC236}">
                    <a16:creationId xmlns:a16="http://schemas.microsoft.com/office/drawing/2014/main" id="{66087A85-D9FD-4EAB-8190-DAEDFE66A1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0572" y="1150228"/>
                <a:ext cx="6701428" cy="1533195"/>
              </a:xfrm>
              <a:prstGeom prst="rect">
                <a:avLst/>
              </a:prstGeom>
              <a:blipFill>
                <a:blip r:embed="rId4"/>
                <a:stretch>
                  <a:fillRect b="-55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рямокутник 11">
                <a:extLst>
                  <a:ext uri="{FF2B5EF4-FFF2-40B4-BE49-F238E27FC236}">
                    <a16:creationId xmlns:a16="http://schemas.microsoft.com/office/drawing/2014/main" id="{7B258F82-CCEF-4A87-882A-EDAA680014F5}"/>
                  </a:ext>
                </a:extLst>
              </p:cNvPr>
              <p:cNvSpPr/>
              <p:nvPr/>
            </p:nvSpPr>
            <p:spPr>
              <a:xfrm>
                <a:off x="5490572" y="3014401"/>
                <a:ext cx="6701428" cy="1187486"/>
              </a:xfrm>
              <a:prstGeom prst="rect">
                <a:avLst/>
              </a:prstGeom>
              <a:solidFill>
                <a:srgbClr val="404D5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2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Вкажіть точки перетину прямої </a:t>
                </a:r>
                <a14:m>
                  <m:oMath xmlns:m="http://schemas.openxmlformats.org/officeDocument/2006/math">
                    <m:r>
                      <a:rPr lang="en-US" sz="2800" b="1" i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𝑵𝑶</m:t>
                    </m:r>
                  </m:oMath>
                </a14:m>
                <a:r>
                  <a:rPr lang="en-US" sz="2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uk-UA" sz="2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з прямими </a:t>
                </a:r>
                <a14:m>
                  <m:oMath xmlns:m="http://schemas.openxmlformats.org/officeDocument/2006/math">
                    <m:r>
                      <a:rPr lang="en-US" sz="2800" b="1" i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𝑴𝑨</m:t>
                    </m:r>
                  </m:oMath>
                </a14:m>
                <a:r>
                  <a:rPr lang="en-US" sz="2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uk-UA" sz="2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і </a:t>
                </a:r>
                <a14:m>
                  <m:oMath xmlns:m="http://schemas.openxmlformats.org/officeDocument/2006/math">
                    <m:r>
                      <a:rPr lang="en-US" sz="2800" b="1" i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𝑻𝑯</m:t>
                    </m:r>
                  </m:oMath>
                </a14:m>
                <a:endParaRPr lang="uk-UA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2" name="Прямокутник 11">
                <a:extLst>
                  <a:ext uri="{FF2B5EF4-FFF2-40B4-BE49-F238E27FC236}">
                    <a16:creationId xmlns:a16="http://schemas.microsoft.com/office/drawing/2014/main" id="{7B258F82-CCEF-4A87-882A-EDAA680014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0572" y="3014401"/>
                <a:ext cx="6701428" cy="1187486"/>
              </a:xfrm>
              <a:prstGeom prst="rect">
                <a:avLst/>
              </a:prstGeom>
              <a:blipFill>
                <a:blip r:embed="rId5"/>
                <a:stretch>
                  <a:fillRect l="-1820" b="-35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Прямокутник 13">
                <a:extLst>
                  <a:ext uri="{FF2B5EF4-FFF2-40B4-BE49-F238E27FC236}">
                    <a16:creationId xmlns:a16="http://schemas.microsoft.com/office/drawing/2014/main" id="{5578677E-97DB-41A2-A2F8-86D945FEBF95}"/>
                  </a:ext>
                </a:extLst>
              </p:cNvPr>
              <p:cNvSpPr/>
              <p:nvPr/>
            </p:nvSpPr>
            <p:spPr>
              <a:xfrm>
                <a:off x="5490572" y="4546009"/>
                <a:ext cx="6701428" cy="1187486"/>
              </a:xfrm>
              <a:prstGeom prst="rect">
                <a:avLst/>
              </a:prstGeom>
              <a:solidFill>
                <a:srgbClr val="404D5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2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В якій точці перетинаються прямі </a:t>
                </a:r>
                <a14:m>
                  <m:oMath xmlns:m="http://schemas.openxmlformats.org/officeDocument/2006/math">
                    <m:r>
                      <a:rPr lang="en-US" sz="2800" b="1" i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𝑶𝑨</m:t>
                    </m:r>
                  </m:oMath>
                </a14:m>
                <a:r>
                  <a:rPr lang="en-US" sz="2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uk-UA" sz="2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і </a:t>
                </a:r>
                <a14:m>
                  <m:oMath xmlns:m="http://schemas.openxmlformats.org/officeDocument/2006/math">
                    <m:r>
                      <a:rPr lang="en-US" sz="2800" b="1" i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𝑴𝑵</m:t>
                    </m:r>
                  </m:oMath>
                </a14:m>
                <a:r>
                  <a:rPr lang="uk-UA" sz="2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4" name="Прямокутник 13">
                <a:extLst>
                  <a:ext uri="{FF2B5EF4-FFF2-40B4-BE49-F238E27FC236}">
                    <a16:creationId xmlns:a16="http://schemas.microsoft.com/office/drawing/2014/main" id="{5578677E-97DB-41A2-A2F8-86D945FEBF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0572" y="4546009"/>
                <a:ext cx="6701428" cy="1187486"/>
              </a:xfrm>
              <a:prstGeom prst="rect">
                <a:avLst/>
              </a:prstGeom>
              <a:blipFill>
                <a:blip r:embed="rId6"/>
                <a:stretch>
                  <a:fillRect l="-364" r="-1820" b="-35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Пряма сполучна лінія 12">
            <a:extLst>
              <a:ext uri="{FF2B5EF4-FFF2-40B4-BE49-F238E27FC236}">
                <a16:creationId xmlns:a16="http://schemas.microsoft.com/office/drawing/2014/main" id="{0B641E48-4CD1-4756-A2E9-72131B9C1BD4}"/>
              </a:ext>
            </a:extLst>
          </p:cNvPr>
          <p:cNvCxnSpPr>
            <a:cxnSpLocks/>
          </p:cNvCxnSpPr>
          <p:nvPr/>
        </p:nvCxnSpPr>
        <p:spPr>
          <a:xfrm flipH="1">
            <a:off x="294167" y="2553748"/>
            <a:ext cx="4684720" cy="0"/>
          </a:xfrm>
          <a:prstGeom prst="line">
            <a:avLst/>
          </a:prstGeom>
          <a:ln w="57150" cap="rnd">
            <a:solidFill>
              <a:srgbClr val="3E3D3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 сполучна лінія 14">
            <a:extLst>
              <a:ext uri="{FF2B5EF4-FFF2-40B4-BE49-F238E27FC236}">
                <a16:creationId xmlns:a16="http://schemas.microsoft.com/office/drawing/2014/main" id="{C174F6F1-28C1-4BA0-8C4E-C567D736BCFE}"/>
              </a:ext>
            </a:extLst>
          </p:cNvPr>
          <p:cNvCxnSpPr>
            <a:cxnSpLocks/>
          </p:cNvCxnSpPr>
          <p:nvPr/>
        </p:nvCxnSpPr>
        <p:spPr>
          <a:xfrm flipH="1">
            <a:off x="349735" y="4371628"/>
            <a:ext cx="4684720" cy="0"/>
          </a:xfrm>
          <a:prstGeom prst="line">
            <a:avLst/>
          </a:prstGeom>
          <a:ln w="57150" cap="rnd">
            <a:solidFill>
              <a:srgbClr val="3E3D3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 сполучна лінія 15">
            <a:extLst>
              <a:ext uri="{FF2B5EF4-FFF2-40B4-BE49-F238E27FC236}">
                <a16:creationId xmlns:a16="http://schemas.microsoft.com/office/drawing/2014/main" id="{B4144BE6-2277-4531-AD2B-36BBECB41D6F}"/>
              </a:ext>
            </a:extLst>
          </p:cNvPr>
          <p:cNvCxnSpPr>
            <a:cxnSpLocks/>
          </p:cNvCxnSpPr>
          <p:nvPr/>
        </p:nvCxnSpPr>
        <p:spPr>
          <a:xfrm flipH="1" flipV="1">
            <a:off x="721985" y="1979549"/>
            <a:ext cx="859293" cy="3412238"/>
          </a:xfrm>
          <a:prstGeom prst="line">
            <a:avLst/>
          </a:prstGeom>
          <a:ln w="57150" cap="rnd">
            <a:solidFill>
              <a:srgbClr val="3E3D3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 сполучна лінія 16">
            <a:extLst>
              <a:ext uri="{FF2B5EF4-FFF2-40B4-BE49-F238E27FC236}">
                <a16:creationId xmlns:a16="http://schemas.microsoft.com/office/drawing/2014/main" id="{14DC1CB5-C7C7-4F48-8292-0B9D1708AAF0}"/>
              </a:ext>
            </a:extLst>
          </p:cNvPr>
          <p:cNvCxnSpPr>
            <a:cxnSpLocks/>
          </p:cNvCxnSpPr>
          <p:nvPr/>
        </p:nvCxnSpPr>
        <p:spPr>
          <a:xfrm flipV="1">
            <a:off x="2398925" y="1653546"/>
            <a:ext cx="2519554" cy="3887426"/>
          </a:xfrm>
          <a:prstGeom prst="line">
            <a:avLst/>
          </a:prstGeom>
          <a:ln w="57150" cap="rnd">
            <a:solidFill>
              <a:srgbClr val="3E3D3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 сполучна лінія 19">
            <a:extLst>
              <a:ext uri="{FF2B5EF4-FFF2-40B4-BE49-F238E27FC236}">
                <a16:creationId xmlns:a16="http://schemas.microsoft.com/office/drawing/2014/main" id="{F3B2ED9F-7691-4457-9CC0-24FF3C82201B}"/>
              </a:ext>
            </a:extLst>
          </p:cNvPr>
          <p:cNvCxnSpPr>
            <a:cxnSpLocks/>
          </p:cNvCxnSpPr>
          <p:nvPr/>
        </p:nvCxnSpPr>
        <p:spPr>
          <a:xfrm flipH="1" flipV="1">
            <a:off x="901915" y="2575433"/>
            <a:ext cx="2295505" cy="1796195"/>
          </a:xfrm>
          <a:prstGeom prst="line">
            <a:avLst/>
          </a:prstGeom>
          <a:ln w="57150" cap="rnd">
            <a:solidFill>
              <a:srgbClr val="3E3D3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 сполучна лінія 25">
            <a:extLst>
              <a:ext uri="{FF2B5EF4-FFF2-40B4-BE49-F238E27FC236}">
                <a16:creationId xmlns:a16="http://schemas.microsoft.com/office/drawing/2014/main" id="{71A5BE7D-79E0-4F01-A39C-3E910D8783BD}"/>
              </a:ext>
            </a:extLst>
          </p:cNvPr>
          <p:cNvCxnSpPr>
            <a:cxnSpLocks/>
          </p:cNvCxnSpPr>
          <p:nvPr/>
        </p:nvCxnSpPr>
        <p:spPr>
          <a:xfrm flipV="1">
            <a:off x="1327249" y="2562640"/>
            <a:ext cx="2964751" cy="1787304"/>
          </a:xfrm>
          <a:prstGeom prst="line">
            <a:avLst/>
          </a:prstGeom>
          <a:ln w="57150" cap="rnd">
            <a:solidFill>
              <a:srgbClr val="3E3D3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D13B318-96E1-4066-8228-689F37ECCEB1}"/>
                  </a:ext>
                </a:extLst>
              </p:cNvPr>
              <p:cNvSpPr txBox="1"/>
              <p:nvPr/>
            </p:nvSpPr>
            <p:spPr>
              <a:xfrm>
                <a:off x="370111" y="2575433"/>
                <a:ext cx="4549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𝑴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D13B318-96E1-4066-8228-689F37ECCE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111" y="2575433"/>
                <a:ext cx="454975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D6F2590-E691-48A2-9778-7E07B34950B0}"/>
                  </a:ext>
                </a:extLst>
              </p:cNvPr>
              <p:cNvSpPr txBox="1"/>
              <p:nvPr/>
            </p:nvSpPr>
            <p:spPr>
              <a:xfrm>
                <a:off x="3860665" y="2025589"/>
                <a:ext cx="4549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𝑨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D6F2590-E691-48A2-9778-7E07B34950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665" y="2025589"/>
                <a:ext cx="454975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58C40E7-E8F8-4AC5-AD1B-38683A708626}"/>
                  </a:ext>
                </a:extLst>
              </p:cNvPr>
              <p:cNvSpPr txBox="1"/>
              <p:nvPr/>
            </p:nvSpPr>
            <p:spPr>
              <a:xfrm>
                <a:off x="3055505" y="4411395"/>
                <a:ext cx="4549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𝑻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58C40E7-E8F8-4AC5-AD1B-38683A7086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5505" y="4411395"/>
                <a:ext cx="454975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0143035-C90B-41C9-9260-6A09E6B587A1}"/>
                  </a:ext>
                </a:extLst>
              </p:cNvPr>
              <p:cNvSpPr txBox="1"/>
              <p:nvPr/>
            </p:nvSpPr>
            <p:spPr>
              <a:xfrm>
                <a:off x="849370" y="4376855"/>
                <a:ext cx="4549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𝑯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0143035-C90B-41C9-9260-6A09E6B587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370" y="4376855"/>
                <a:ext cx="454975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81603CD-6AF0-448C-868F-8F7F678D825C}"/>
                  </a:ext>
                </a:extLst>
              </p:cNvPr>
              <p:cNvSpPr txBox="1"/>
              <p:nvPr/>
            </p:nvSpPr>
            <p:spPr>
              <a:xfrm>
                <a:off x="1726040" y="3466491"/>
                <a:ext cx="4549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𝑶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81603CD-6AF0-448C-868F-8F7F678D82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6040" y="3466491"/>
                <a:ext cx="454975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Пряма сполучна лінія 43">
            <a:extLst>
              <a:ext uri="{FF2B5EF4-FFF2-40B4-BE49-F238E27FC236}">
                <a16:creationId xmlns:a16="http://schemas.microsoft.com/office/drawing/2014/main" id="{4CC23E5E-5E14-4BA3-B90E-97C656D7C76E}"/>
              </a:ext>
            </a:extLst>
          </p:cNvPr>
          <p:cNvCxnSpPr>
            <a:cxnSpLocks/>
          </p:cNvCxnSpPr>
          <p:nvPr/>
        </p:nvCxnSpPr>
        <p:spPr>
          <a:xfrm flipV="1">
            <a:off x="1767153" y="5437172"/>
            <a:ext cx="698640" cy="1077934"/>
          </a:xfrm>
          <a:prstGeom prst="line">
            <a:avLst/>
          </a:prstGeom>
          <a:ln w="57150" cap="rnd">
            <a:solidFill>
              <a:srgbClr val="3E3D3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 сполучна лінія 46">
            <a:extLst>
              <a:ext uri="{FF2B5EF4-FFF2-40B4-BE49-F238E27FC236}">
                <a16:creationId xmlns:a16="http://schemas.microsoft.com/office/drawing/2014/main" id="{A764ADE6-B87B-4FE5-AF44-C889BE5FCA0B}"/>
              </a:ext>
            </a:extLst>
          </p:cNvPr>
          <p:cNvCxnSpPr>
            <a:cxnSpLocks/>
          </p:cNvCxnSpPr>
          <p:nvPr/>
        </p:nvCxnSpPr>
        <p:spPr>
          <a:xfrm flipH="1" flipV="1">
            <a:off x="1561777" y="5309137"/>
            <a:ext cx="311905" cy="1238566"/>
          </a:xfrm>
          <a:prstGeom prst="line">
            <a:avLst/>
          </a:prstGeom>
          <a:ln w="57150" cap="rnd">
            <a:solidFill>
              <a:srgbClr val="3E3D3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382927CA-AF63-4FB7-A1D4-EBA9D96B3DF3}"/>
                  </a:ext>
                </a:extLst>
              </p:cNvPr>
              <p:cNvSpPr txBox="1"/>
              <p:nvPr/>
            </p:nvSpPr>
            <p:spPr>
              <a:xfrm>
                <a:off x="2115867" y="6048429"/>
                <a:ext cx="4549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𝑵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382927CA-AF63-4FB7-A1D4-EBA9D96B3D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5867" y="6048429"/>
                <a:ext cx="454975" cy="52322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Пряма сполучна лінія 52">
            <a:extLst>
              <a:ext uri="{FF2B5EF4-FFF2-40B4-BE49-F238E27FC236}">
                <a16:creationId xmlns:a16="http://schemas.microsoft.com/office/drawing/2014/main" id="{A4E2F732-16CE-4484-B7D9-5FE2475E1261}"/>
              </a:ext>
            </a:extLst>
          </p:cNvPr>
          <p:cNvCxnSpPr>
            <a:cxnSpLocks/>
          </p:cNvCxnSpPr>
          <p:nvPr/>
        </p:nvCxnSpPr>
        <p:spPr>
          <a:xfrm flipV="1">
            <a:off x="1799188" y="2125110"/>
            <a:ext cx="883990" cy="4550629"/>
          </a:xfrm>
          <a:prstGeom prst="line">
            <a:avLst/>
          </a:prstGeom>
          <a:ln w="57150" cap="rnd">
            <a:solidFill>
              <a:srgbClr val="3E3D3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D7C6C8F-51CD-4CDE-AF32-269659AE097C}"/>
                  </a:ext>
                </a:extLst>
              </p:cNvPr>
              <p:cNvSpPr txBox="1"/>
              <p:nvPr/>
            </p:nvSpPr>
            <p:spPr>
              <a:xfrm>
                <a:off x="2213959" y="4406495"/>
                <a:ext cx="4549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𝑽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D7C6C8F-51CD-4CDE-AF32-269659AE09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3959" y="4406495"/>
                <a:ext cx="454975" cy="52322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80001545-B540-44DF-877C-D4A17DA3CAF0}"/>
                  </a:ext>
                </a:extLst>
              </p:cNvPr>
              <p:cNvSpPr txBox="1"/>
              <p:nvPr/>
            </p:nvSpPr>
            <p:spPr>
              <a:xfrm>
                <a:off x="2668934" y="2047768"/>
                <a:ext cx="4549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80001545-B540-44DF-877C-D4A17DA3CA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8934" y="2047768"/>
                <a:ext cx="454975" cy="523220"/>
              </a:xfrm>
              <a:prstGeom prst="rect">
                <a:avLst/>
              </a:prstGeom>
              <a:blipFill>
                <a:blip r:embed="rId14"/>
                <a:stretch>
                  <a:fillRect r="-2703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994813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150"/>
                            </p:stCondLst>
                            <p:childTnLst>
                              <p:par>
                                <p:cTn id="7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BDBB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BDBB"/>
                                      </p:to>
                                    </p:animClr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10" grpId="0" animBg="1"/>
      <p:bldP spid="12" grpId="0" animBg="1"/>
      <p:bldP spid="14" grpId="0" animBg="1"/>
      <p:bldP spid="31" grpId="0"/>
      <p:bldP spid="32" grpId="0"/>
      <p:bldP spid="33" grpId="0"/>
      <p:bldP spid="34" grpId="0"/>
      <p:bldP spid="35" grpId="0"/>
      <p:bldP spid="52" grpId="0"/>
      <p:bldP spid="58" grpId="0"/>
      <p:bldP spid="5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2000" cy="624114"/>
          </a:xfrm>
          <a:prstGeom prst="rect">
            <a:avLst/>
          </a:prstGeom>
          <a:solidFill>
            <a:srgbClr val="335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70112" y="39339"/>
            <a:ext cx="11321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Пригадаємо матеріал 5 класу</a:t>
            </a:r>
            <a:endParaRPr lang="ru-R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Прямоугольник 7">
            <a:extLst>
              <a:ext uri="{FF2B5EF4-FFF2-40B4-BE49-F238E27FC236}">
                <a16:creationId xmlns:a16="http://schemas.microsoft.com/office/drawing/2014/main" id="{2CD8A453-AF06-4C00-BB17-D7030E2214B8}"/>
              </a:ext>
            </a:extLst>
          </p:cNvPr>
          <p:cNvSpPr/>
          <p:nvPr/>
        </p:nvSpPr>
        <p:spPr>
          <a:xfrm>
            <a:off x="4340772" y="5756776"/>
            <a:ext cx="7030294" cy="830997"/>
          </a:xfrm>
          <a:prstGeom prst="rect">
            <a:avLst/>
          </a:prstGeom>
          <a:solidFill>
            <a:srgbClr val="006699"/>
          </a:solidFill>
          <a:ln>
            <a:noFill/>
          </a:ln>
          <a:effectLst>
            <a:softEdge rad="0"/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Які ви вже знаєте геометричні фігури, що були вами вивчені на уроках математики?</a:t>
            </a:r>
            <a:endParaRPr lang="ru-RU" sz="24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Графіка 5" descr="Лампочка">
            <a:extLst>
              <a:ext uri="{FF2B5EF4-FFF2-40B4-BE49-F238E27FC236}">
                <a16:creationId xmlns:a16="http://schemas.microsoft.com/office/drawing/2014/main" id="{7403ADA4-0376-479E-A2E9-D978DEBF61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77600" y="5715075"/>
            <a:ext cx="914400" cy="914400"/>
          </a:xfrm>
          <a:prstGeom prst="rect">
            <a:avLst/>
          </a:prstGeom>
        </p:spPr>
      </p:pic>
      <p:cxnSp>
        <p:nvCxnSpPr>
          <p:cNvPr id="33" name="Пряма сполучна лінія 32">
            <a:extLst>
              <a:ext uri="{FF2B5EF4-FFF2-40B4-BE49-F238E27FC236}">
                <a16:creationId xmlns:a16="http://schemas.microsoft.com/office/drawing/2014/main" id="{FE7DB313-5D60-45D7-88F6-2342B628F22D}"/>
              </a:ext>
            </a:extLst>
          </p:cNvPr>
          <p:cNvCxnSpPr>
            <a:cxnSpLocks/>
          </p:cNvCxnSpPr>
          <p:nvPr/>
        </p:nvCxnSpPr>
        <p:spPr>
          <a:xfrm flipH="1">
            <a:off x="658344" y="1615806"/>
            <a:ext cx="1740887" cy="0"/>
          </a:xfrm>
          <a:prstGeom prst="line">
            <a:avLst/>
          </a:prstGeom>
          <a:ln w="57150" cap="rnd">
            <a:solidFill>
              <a:srgbClr val="3E3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Овал 6">
            <a:extLst>
              <a:ext uri="{FF2B5EF4-FFF2-40B4-BE49-F238E27FC236}">
                <a16:creationId xmlns:a16="http://schemas.microsoft.com/office/drawing/2014/main" id="{7494860A-A582-4915-B3FC-6B22383C4166}"/>
              </a:ext>
            </a:extLst>
          </p:cNvPr>
          <p:cNvSpPr/>
          <p:nvPr/>
        </p:nvSpPr>
        <p:spPr>
          <a:xfrm>
            <a:off x="3434104" y="1555509"/>
            <a:ext cx="120591" cy="120591"/>
          </a:xfrm>
          <a:prstGeom prst="ellipse">
            <a:avLst/>
          </a:prstGeom>
          <a:solidFill>
            <a:srgbClr val="3E3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36" name="Пряма сполучна лінія 35">
            <a:extLst>
              <a:ext uri="{FF2B5EF4-FFF2-40B4-BE49-F238E27FC236}">
                <a16:creationId xmlns:a16="http://schemas.microsoft.com/office/drawing/2014/main" id="{33B6264F-3BD0-4AD7-B32F-C41B036CB796}"/>
              </a:ext>
            </a:extLst>
          </p:cNvPr>
          <p:cNvCxnSpPr>
            <a:cxnSpLocks/>
          </p:cNvCxnSpPr>
          <p:nvPr/>
        </p:nvCxnSpPr>
        <p:spPr>
          <a:xfrm flipH="1">
            <a:off x="3470327" y="1615806"/>
            <a:ext cx="1740887" cy="0"/>
          </a:xfrm>
          <a:prstGeom prst="line">
            <a:avLst/>
          </a:prstGeom>
          <a:ln w="57150" cap="rnd">
            <a:solidFill>
              <a:srgbClr val="3E3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 сполучна лінія 37">
            <a:extLst>
              <a:ext uri="{FF2B5EF4-FFF2-40B4-BE49-F238E27FC236}">
                <a16:creationId xmlns:a16="http://schemas.microsoft.com/office/drawing/2014/main" id="{B5017871-82B9-431B-B519-CF7F841CA878}"/>
              </a:ext>
            </a:extLst>
          </p:cNvPr>
          <p:cNvCxnSpPr>
            <a:cxnSpLocks/>
          </p:cNvCxnSpPr>
          <p:nvPr/>
        </p:nvCxnSpPr>
        <p:spPr>
          <a:xfrm flipH="1">
            <a:off x="6541127" y="1615806"/>
            <a:ext cx="1740887" cy="0"/>
          </a:xfrm>
          <a:prstGeom prst="line">
            <a:avLst/>
          </a:prstGeom>
          <a:ln w="57150" cap="rnd">
            <a:solidFill>
              <a:srgbClr val="3E3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 сполучна лінія 39">
            <a:extLst>
              <a:ext uri="{FF2B5EF4-FFF2-40B4-BE49-F238E27FC236}">
                <a16:creationId xmlns:a16="http://schemas.microsoft.com/office/drawing/2014/main" id="{84ABCAB5-5B06-460D-8D9D-B1606F9F3BC0}"/>
              </a:ext>
            </a:extLst>
          </p:cNvPr>
          <p:cNvCxnSpPr>
            <a:cxnSpLocks/>
          </p:cNvCxnSpPr>
          <p:nvPr/>
        </p:nvCxnSpPr>
        <p:spPr>
          <a:xfrm flipH="1">
            <a:off x="9723653" y="1615805"/>
            <a:ext cx="1740887" cy="0"/>
          </a:xfrm>
          <a:prstGeom prst="line">
            <a:avLst/>
          </a:prstGeom>
          <a:ln w="57150" cap="rnd">
            <a:solidFill>
              <a:srgbClr val="3E3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 сполучна лінія 40">
            <a:extLst>
              <a:ext uri="{FF2B5EF4-FFF2-40B4-BE49-F238E27FC236}">
                <a16:creationId xmlns:a16="http://schemas.microsoft.com/office/drawing/2014/main" id="{5BE9393B-7FF4-4953-8314-2CE5C7206C8B}"/>
              </a:ext>
            </a:extLst>
          </p:cNvPr>
          <p:cNvCxnSpPr>
            <a:cxnSpLocks/>
          </p:cNvCxnSpPr>
          <p:nvPr/>
        </p:nvCxnSpPr>
        <p:spPr>
          <a:xfrm flipH="1">
            <a:off x="9723653" y="1000760"/>
            <a:ext cx="1553947" cy="615045"/>
          </a:xfrm>
          <a:prstGeom prst="line">
            <a:avLst/>
          </a:prstGeom>
          <a:ln w="57150" cap="rnd">
            <a:solidFill>
              <a:srgbClr val="3E3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Прямокутник 42">
                <a:extLst>
                  <a:ext uri="{FF2B5EF4-FFF2-40B4-BE49-F238E27FC236}">
                    <a16:creationId xmlns:a16="http://schemas.microsoft.com/office/drawing/2014/main" id="{98EF4A11-6AA0-44F3-A4D1-52F276AD1100}"/>
                  </a:ext>
                </a:extLst>
              </p:cNvPr>
              <p:cNvSpPr/>
              <p:nvPr/>
            </p:nvSpPr>
            <p:spPr>
              <a:xfrm>
                <a:off x="740300" y="1931916"/>
                <a:ext cx="1576973" cy="446595"/>
              </a:xfrm>
              <a:prstGeom prst="rect">
                <a:avLst/>
              </a:prstGeom>
              <a:solidFill>
                <a:srgbClr val="BDBDB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Пряма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𝒂</m:t>
                    </m:r>
                  </m:oMath>
                </a14:m>
                <a:endParaRPr lang="uk-UA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3" name="Прямокутник 42">
                <a:extLst>
                  <a:ext uri="{FF2B5EF4-FFF2-40B4-BE49-F238E27FC236}">
                    <a16:creationId xmlns:a16="http://schemas.microsoft.com/office/drawing/2014/main" id="{98EF4A11-6AA0-44F3-A4D1-52F276AD11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300" y="1931916"/>
                <a:ext cx="1576973" cy="446595"/>
              </a:xfrm>
              <a:prstGeom prst="rect">
                <a:avLst/>
              </a:prstGeom>
              <a:blipFill>
                <a:blip r:embed="rId5"/>
                <a:stretch>
                  <a:fillRect l="-3089" t="-13699" b="-3150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Прямокутник 43">
                <a:extLst>
                  <a:ext uri="{FF2B5EF4-FFF2-40B4-BE49-F238E27FC236}">
                    <a16:creationId xmlns:a16="http://schemas.microsoft.com/office/drawing/2014/main" id="{36F7E224-4A7C-4929-9841-E811F0A00A3D}"/>
                  </a:ext>
                </a:extLst>
              </p:cNvPr>
              <p:cNvSpPr/>
              <p:nvPr/>
            </p:nvSpPr>
            <p:spPr>
              <a:xfrm>
                <a:off x="3289575" y="1931916"/>
                <a:ext cx="2102393" cy="446608"/>
              </a:xfrm>
              <a:prstGeom prst="rect">
                <a:avLst/>
              </a:prstGeom>
              <a:solidFill>
                <a:srgbClr val="BDBDB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Промінь 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𝑴𝑵</m:t>
                    </m:r>
                  </m:oMath>
                </a14:m>
                <a:endParaRPr lang="uk-UA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4" name="Прямокутник 43">
                <a:extLst>
                  <a:ext uri="{FF2B5EF4-FFF2-40B4-BE49-F238E27FC236}">
                    <a16:creationId xmlns:a16="http://schemas.microsoft.com/office/drawing/2014/main" id="{36F7E224-4A7C-4929-9841-E811F0A00A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9575" y="1931916"/>
                <a:ext cx="2102393" cy="446608"/>
              </a:xfrm>
              <a:prstGeom prst="rect">
                <a:avLst/>
              </a:prstGeom>
              <a:blipFill>
                <a:blip r:embed="rId6"/>
                <a:stretch>
                  <a:fillRect l="-4348" t="-13699" r="-290" b="-3150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C6E45A9-60D9-49AE-9F23-AE746DB4176A}"/>
                  </a:ext>
                </a:extLst>
              </p:cNvPr>
              <p:cNvSpPr txBox="1"/>
              <p:nvPr/>
            </p:nvSpPr>
            <p:spPr>
              <a:xfrm>
                <a:off x="553964" y="1177137"/>
                <a:ext cx="2560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𝒂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C6E45A9-60D9-49AE-9F23-AE746DB417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964" y="1177137"/>
                <a:ext cx="256056" cy="461665"/>
              </a:xfrm>
              <a:prstGeom prst="rect">
                <a:avLst/>
              </a:prstGeom>
              <a:blipFill>
                <a:blip r:embed="rId7"/>
                <a:stretch>
                  <a:fillRect r="-40476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5E6A190A-4033-4984-9B61-7A57DA9786FB}"/>
                  </a:ext>
                </a:extLst>
              </p:cNvPr>
              <p:cNvSpPr txBox="1"/>
              <p:nvPr/>
            </p:nvSpPr>
            <p:spPr>
              <a:xfrm>
                <a:off x="3209738" y="1177137"/>
                <a:ext cx="4549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𝑴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5E6A190A-4033-4984-9B61-7A57DA9786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9738" y="1177137"/>
                <a:ext cx="454975" cy="461665"/>
              </a:xfrm>
              <a:prstGeom prst="rect">
                <a:avLst/>
              </a:prstGeom>
              <a:blipFill>
                <a:blip r:embed="rId8"/>
                <a:stretch>
                  <a:fillRect l="-4054" r="-5405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AEADF07-E0F1-4C54-9B4B-23DDECB1E0DD}"/>
                  </a:ext>
                </a:extLst>
              </p:cNvPr>
              <p:cNvSpPr txBox="1"/>
              <p:nvPr/>
            </p:nvSpPr>
            <p:spPr>
              <a:xfrm>
                <a:off x="4983726" y="1177137"/>
                <a:ext cx="4549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𝑵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AEADF07-E0F1-4C54-9B4B-23DDECB1E0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3726" y="1177137"/>
                <a:ext cx="454975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Прямокутник 47">
                <a:extLst>
                  <a:ext uri="{FF2B5EF4-FFF2-40B4-BE49-F238E27FC236}">
                    <a16:creationId xmlns:a16="http://schemas.microsoft.com/office/drawing/2014/main" id="{D616FBE4-FBFA-42D8-95AA-C4E0C23989C0}"/>
                  </a:ext>
                </a:extLst>
              </p:cNvPr>
              <p:cNvSpPr/>
              <p:nvPr/>
            </p:nvSpPr>
            <p:spPr>
              <a:xfrm>
                <a:off x="6360373" y="1927843"/>
                <a:ext cx="2102393" cy="446608"/>
              </a:xfrm>
              <a:prstGeom prst="rect">
                <a:avLst/>
              </a:prstGeom>
              <a:solidFill>
                <a:srgbClr val="BDBDB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Відрізок 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𝑴𝑵</m:t>
                    </m:r>
                  </m:oMath>
                </a14:m>
                <a:endParaRPr lang="uk-UA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8" name="Прямокутник 47">
                <a:extLst>
                  <a:ext uri="{FF2B5EF4-FFF2-40B4-BE49-F238E27FC236}">
                    <a16:creationId xmlns:a16="http://schemas.microsoft.com/office/drawing/2014/main" id="{D616FBE4-FBFA-42D8-95AA-C4E0C23989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0373" y="1927843"/>
                <a:ext cx="2102393" cy="446608"/>
              </a:xfrm>
              <a:prstGeom prst="rect">
                <a:avLst/>
              </a:prstGeom>
              <a:blipFill>
                <a:blip r:embed="rId10"/>
                <a:stretch>
                  <a:fillRect l="-4348" t="-13514" r="-580" b="-2973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533079F5-A231-4646-9307-86C02EB4D67C}"/>
                  </a:ext>
                </a:extLst>
              </p:cNvPr>
              <p:cNvSpPr txBox="1"/>
              <p:nvPr/>
            </p:nvSpPr>
            <p:spPr>
              <a:xfrm>
                <a:off x="6277723" y="1177137"/>
                <a:ext cx="4549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𝑴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533079F5-A231-4646-9307-86C02EB4D6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7723" y="1177137"/>
                <a:ext cx="454975" cy="461665"/>
              </a:xfrm>
              <a:prstGeom prst="rect">
                <a:avLst/>
              </a:prstGeom>
              <a:blipFill>
                <a:blip r:embed="rId11"/>
                <a:stretch>
                  <a:fillRect l="-4054" r="-5405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D9CE9184-D273-4233-9D92-E0612CE0D5FE}"/>
                  </a:ext>
                </a:extLst>
              </p:cNvPr>
              <p:cNvSpPr txBox="1"/>
              <p:nvPr/>
            </p:nvSpPr>
            <p:spPr>
              <a:xfrm>
                <a:off x="8051711" y="1177137"/>
                <a:ext cx="4549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𝑵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D9CE9184-D273-4233-9D92-E0612CE0D5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1711" y="1177137"/>
                <a:ext cx="454975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Прямокутник 50">
                <a:extLst>
                  <a:ext uri="{FF2B5EF4-FFF2-40B4-BE49-F238E27FC236}">
                    <a16:creationId xmlns:a16="http://schemas.microsoft.com/office/drawing/2014/main" id="{A2932D82-164B-4298-BA89-55B432E20243}"/>
                  </a:ext>
                </a:extLst>
              </p:cNvPr>
              <p:cNvSpPr/>
              <p:nvPr/>
            </p:nvSpPr>
            <p:spPr>
              <a:xfrm>
                <a:off x="9542899" y="1927843"/>
                <a:ext cx="2102393" cy="446608"/>
              </a:xfrm>
              <a:prstGeom prst="rect">
                <a:avLst/>
              </a:prstGeom>
              <a:solidFill>
                <a:srgbClr val="BDBDB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Кут 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𝑴𝑵𝑽</m:t>
                    </m:r>
                  </m:oMath>
                </a14:m>
                <a:endParaRPr lang="uk-UA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1" name="Прямокутник 50">
                <a:extLst>
                  <a:ext uri="{FF2B5EF4-FFF2-40B4-BE49-F238E27FC236}">
                    <a16:creationId xmlns:a16="http://schemas.microsoft.com/office/drawing/2014/main" id="{A2932D82-164B-4298-BA89-55B432E202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2899" y="1927843"/>
                <a:ext cx="2102393" cy="446608"/>
              </a:xfrm>
              <a:prstGeom prst="rect">
                <a:avLst/>
              </a:prstGeom>
              <a:blipFill>
                <a:blip r:embed="rId13"/>
                <a:stretch>
                  <a:fillRect t="-13514" b="-2973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71863A3-B465-4BB7-B805-BB6842B5850E}"/>
                  </a:ext>
                </a:extLst>
              </p:cNvPr>
              <p:cNvSpPr txBox="1"/>
              <p:nvPr/>
            </p:nvSpPr>
            <p:spPr>
              <a:xfrm>
                <a:off x="10845509" y="613909"/>
                <a:ext cx="4549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𝑴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71863A3-B465-4BB7-B805-BB6842B585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45509" y="613909"/>
                <a:ext cx="454975" cy="461665"/>
              </a:xfrm>
              <a:prstGeom prst="rect">
                <a:avLst/>
              </a:prstGeom>
              <a:blipFill>
                <a:blip r:embed="rId14"/>
                <a:stretch>
                  <a:fillRect l="-2667" r="-5333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63A87C0C-BE6B-4F83-9D60-D41A235A391D}"/>
                  </a:ext>
                </a:extLst>
              </p:cNvPr>
              <p:cNvSpPr txBox="1"/>
              <p:nvPr/>
            </p:nvSpPr>
            <p:spPr>
              <a:xfrm>
                <a:off x="9166503" y="1337676"/>
                <a:ext cx="4549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𝑵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63A87C0C-BE6B-4F83-9D60-D41A235A39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6503" y="1337676"/>
                <a:ext cx="454975" cy="46166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42975CBF-86D3-44CD-A2A5-23EAE9B8209B}"/>
                  </a:ext>
                </a:extLst>
              </p:cNvPr>
              <p:cNvSpPr txBox="1"/>
              <p:nvPr/>
            </p:nvSpPr>
            <p:spPr>
              <a:xfrm>
                <a:off x="11464540" y="1337676"/>
                <a:ext cx="4549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𝑽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42975CBF-86D3-44CD-A2A5-23EAE9B820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64540" y="1337676"/>
                <a:ext cx="454975" cy="46166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Пряма сполучна лінія 56">
            <a:extLst>
              <a:ext uri="{FF2B5EF4-FFF2-40B4-BE49-F238E27FC236}">
                <a16:creationId xmlns:a16="http://schemas.microsoft.com/office/drawing/2014/main" id="{63013CE7-31EB-41E1-ABE2-4454DC8E3C99}"/>
              </a:ext>
            </a:extLst>
          </p:cNvPr>
          <p:cNvCxnSpPr>
            <a:cxnSpLocks/>
          </p:cNvCxnSpPr>
          <p:nvPr/>
        </p:nvCxnSpPr>
        <p:spPr>
          <a:xfrm flipH="1">
            <a:off x="553964" y="3383626"/>
            <a:ext cx="2179608" cy="862679"/>
          </a:xfrm>
          <a:prstGeom prst="line">
            <a:avLst/>
          </a:prstGeom>
          <a:ln w="57150" cap="rnd">
            <a:solidFill>
              <a:srgbClr val="3E3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 сполучна лінія 57">
            <a:extLst>
              <a:ext uri="{FF2B5EF4-FFF2-40B4-BE49-F238E27FC236}">
                <a16:creationId xmlns:a16="http://schemas.microsoft.com/office/drawing/2014/main" id="{2CB7A054-B674-4AAD-B0CD-EFAA624C4BC1}"/>
              </a:ext>
            </a:extLst>
          </p:cNvPr>
          <p:cNvCxnSpPr>
            <a:cxnSpLocks/>
          </p:cNvCxnSpPr>
          <p:nvPr/>
        </p:nvCxnSpPr>
        <p:spPr>
          <a:xfrm flipV="1">
            <a:off x="1285158" y="3383627"/>
            <a:ext cx="1448417" cy="2361274"/>
          </a:xfrm>
          <a:prstGeom prst="line">
            <a:avLst/>
          </a:prstGeom>
          <a:ln w="57150" cap="rnd">
            <a:solidFill>
              <a:srgbClr val="3E3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 сполучна лінія 58">
            <a:extLst>
              <a:ext uri="{FF2B5EF4-FFF2-40B4-BE49-F238E27FC236}">
                <a16:creationId xmlns:a16="http://schemas.microsoft.com/office/drawing/2014/main" id="{664E42C3-B11B-446E-8E5A-C69929B86BCB}"/>
              </a:ext>
            </a:extLst>
          </p:cNvPr>
          <p:cNvCxnSpPr>
            <a:cxnSpLocks/>
          </p:cNvCxnSpPr>
          <p:nvPr/>
        </p:nvCxnSpPr>
        <p:spPr>
          <a:xfrm flipH="1">
            <a:off x="1285158" y="5756776"/>
            <a:ext cx="1336001" cy="0"/>
          </a:xfrm>
          <a:prstGeom prst="line">
            <a:avLst/>
          </a:prstGeom>
          <a:ln w="57150" cap="rnd">
            <a:solidFill>
              <a:srgbClr val="3E3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 сполучна лінія 61">
            <a:extLst>
              <a:ext uri="{FF2B5EF4-FFF2-40B4-BE49-F238E27FC236}">
                <a16:creationId xmlns:a16="http://schemas.microsoft.com/office/drawing/2014/main" id="{5889D054-A752-480A-80CA-772AF6BFE41E}"/>
              </a:ext>
            </a:extLst>
          </p:cNvPr>
          <p:cNvCxnSpPr>
            <a:cxnSpLocks/>
          </p:cNvCxnSpPr>
          <p:nvPr/>
        </p:nvCxnSpPr>
        <p:spPr>
          <a:xfrm flipH="1" flipV="1">
            <a:off x="1285158" y="4564264"/>
            <a:ext cx="1336004" cy="1180639"/>
          </a:xfrm>
          <a:prstGeom prst="line">
            <a:avLst/>
          </a:prstGeom>
          <a:ln w="57150" cap="rnd">
            <a:solidFill>
              <a:srgbClr val="3E3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051AEB46-9D08-4DA4-A054-91C7F4DEB5BB}"/>
                  </a:ext>
                </a:extLst>
              </p:cNvPr>
              <p:cNvSpPr txBox="1"/>
              <p:nvPr/>
            </p:nvSpPr>
            <p:spPr>
              <a:xfrm>
                <a:off x="142624" y="3857816"/>
                <a:ext cx="4549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𝑴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051AEB46-9D08-4DA4-A054-91C7F4DEB5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624" y="3857816"/>
                <a:ext cx="454975" cy="461665"/>
              </a:xfrm>
              <a:prstGeom prst="rect">
                <a:avLst/>
              </a:prstGeom>
              <a:blipFill>
                <a:blip r:embed="rId17"/>
                <a:stretch>
                  <a:fillRect l="-2667" r="-5333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DB95C507-48CD-4100-9434-D9439FF3CFF4}"/>
                  </a:ext>
                </a:extLst>
              </p:cNvPr>
              <p:cNvSpPr txBox="1"/>
              <p:nvPr/>
            </p:nvSpPr>
            <p:spPr>
              <a:xfrm>
                <a:off x="2506086" y="2938762"/>
                <a:ext cx="4549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𝑨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DB95C507-48CD-4100-9434-D9439FF3CF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6086" y="2938762"/>
                <a:ext cx="454975" cy="46166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66075894-0B79-40E7-832C-61DDCB5A0E4D}"/>
                  </a:ext>
                </a:extLst>
              </p:cNvPr>
              <p:cNvSpPr txBox="1"/>
              <p:nvPr/>
            </p:nvSpPr>
            <p:spPr>
              <a:xfrm>
                <a:off x="815660" y="5600788"/>
                <a:ext cx="4549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𝑻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66075894-0B79-40E7-832C-61DDCB5A0E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660" y="5600788"/>
                <a:ext cx="454975" cy="46166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44C8EF7A-B85D-4B75-A3AF-B140ABC195D1}"/>
                  </a:ext>
                </a:extLst>
              </p:cNvPr>
              <p:cNvSpPr txBox="1"/>
              <p:nvPr/>
            </p:nvSpPr>
            <p:spPr>
              <a:xfrm>
                <a:off x="2619831" y="5600787"/>
                <a:ext cx="4549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𝑯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44C8EF7A-B85D-4B75-A3AF-B140ABC195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9831" y="5600787"/>
                <a:ext cx="454975" cy="461665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9357213F-7A8E-4246-BA5E-2E851A714D41}"/>
                  </a:ext>
                </a:extLst>
              </p:cNvPr>
              <p:cNvSpPr txBox="1"/>
              <p:nvPr/>
            </p:nvSpPr>
            <p:spPr>
              <a:xfrm>
                <a:off x="1328793" y="4168310"/>
                <a:ext cx="4549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𝑵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9357213F-7A8E-4246-BA5E-2E851A714D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8793" y="4168310"/>
                <a:ext cx="454975" cy="461665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Прямокутник 84">
                <a:extLst>
                  <a:ext uri="{FF2B5EF4-FFF2-40B4-BE49-F238E27FC236}">
                    <a16:creationId xmlns:a16="http://schemas.microsoft.com/office/drawing/2014/main" id="{14D414DD-C90D-4630-9A05-3C37693DDB8E}"/>
                  </a:ext>
                </a:extLst>
              </p:cNvPr>
              <p:cNvSpPr/>
              <p:nvPr/>
            </p:nvSpPr>
            <p:spPr>
              <a:xfrm>
                <a:off x="370111" y="6149948"/>
                <a:ext cx="2719720" cy="446608"/>
              </a:xfrm>
              <a:prstGeom prst="rect">
                <a:avLst/>
              </a:prstGeom>
              <a:solidFill>
                <a:srgbClr val="BDBDB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Ламана 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𝑴𝑨𝑻𝑯𝑵</m:t>
                    </m:r>
                  </m:oMath>
                </a14:m>
                <a:endParaRPr lang="uk-UA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5" name="Прямокутник 84">
                <a:extLst>
                  <a:ext uri="{FF2B5EF4-FFF2-40B4-BE49-F238E27FC236}">
                    <a16:creationId xmlns:a16="http://schemas.microsoft.com/office/drawing/2014/main" id="{14D414DD-C90D-4630-9A05-3C37693DDB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111" y="6149948"/>
                <a:ext cx="2719720" cy="446608"/>
              </a:xfrm>
              <a:prstGeom prst="rect">
                <a:avLst/>
              </a:prstGeom>
              <a:blipFill>
                <a:blip r:embed="rId22"/>
                <a:stretch>
                  <a:fillRect l="-2018" t="-13699" b="-3150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9" name="Пряма сполучна лінія 88">
            <a:extLst>
              <a:ext uri="{FF2B5EF4-FFF2-40B4-BE49-F238E27FC236}">
                <a16:creationId xmlns:a16="http://schemas.microsoft.com/office/drawing/2014/main" id="{DB37CAAA-64E7-4AF5-B256-A57D0D7026CF}"/>
              </a:ext>
            </a:extLst>
          </p:cNvPr>
          <p:cNvCxnSpPr>
            <a:cxnSpLocks/>
          </p:cNvCxnSpPr>
          <p:nvPr/>
        </p:nvCxnSpPr>
        <p:spPr>
          <a:xfrm flipH="1">
            <a:off x="4113284" y="5404945"/>
            <a:ext cx="2998716" cy="0"/>
          </a:xfrm>
          <a:prstGeom prst="line">
            <a:avLst/>
          </a:prstGeom>
          <a:ln w="57150" cap="rnd">
            <a:solidFill>
              <a:srgbClr val="3E3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 сполучна лінія 89">
            <a:extLst>
              <a:ext uri="{FF2B5EF4-FFF2-40B4-BE49-F238E27FC236}">
                <a16:creationId xmlns:a16="http://schemas.microsoft.com/office/drawing/2014/main" id="{BDC27473-E60F-490A-8736-A540A8D560F3}"/>
              </a:ext>
            </a:extLst>
          </p:cNvPr>
          <p:cNvCxnSpPr>
            <a:cxnSpLocks/>
          </p:cNvCxnSpPr>
          <p:nvPr/>
        </p:nvCxnSpPr>
        <p:spPr>
          <a:xfrm flipV="1">
            <a:off x="4113283" y="3554964"/>
            <a:ext cx="0" cy="1849981"/>
          </a:xfrm>
          <a:prstGeom prst="line">
            <a:avLst/>
          </a:prstGeom>
          <a:ln w="57150" cap="rnd">
            <a:solidFill>
              <a:srgbClr val="3E3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 сполучна лінія 90">
            <a:extLst>
              <a:ext uri="{FF2B5EF4-FFF2-40B4-BE49-F238E27FC236}">
                <a16:creationId xmlns:a16="http://schemas.microsoft.com/office/drawing/2014/main" id="{930280B4-5F10-47EB-98D8-E8CBF99F8D78}"/>
              </a:ext>
            </a:extLst>
          </p:cNvPr>
          <p:cNvCxnSpPr>
            <a:cxnSpLocks/>
          </p:cNvCxnSpPr>
          <p:nvPr/>
        </p:nvCxnSpPr>
        <p:spPr>
          <a:xfrm flipV="1">
            <a:off x="7111999" y="3554964"/>
            <a:ext cx="0" cy="1849981"/>
          </a:xfrm>
          <a:prstGeom prst="line">
            <a:avLst/>
          </a:prstGeom>
          <a:ln w="57150" cap="rnd">
            <a:solidFill>
              <a:srgbClr val="3E3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 сполучна лінія 91">
            <a:extLst>
              <a:ext uri="{FF2B5EF4-FFF2-40B4-BE49-F238E27FC236}">
                <a16:creationId xmlns:a16="http://schemas.microsoft.com/office/drawing/2014/main" id="{F80B150A-98C7-447A-8134-A954C8C4FAAE}"/>
              </a:ext>
            </a:extLst>
          </p:cNvPr>
          <p:cNvCxnSpPr>
            <a:cxnSpLocks/>
          </p:cNvCxnSpPr>
          <p:nvPr/>
        </p:nvCxnSpPr>
        <p:spPr>
          <a:xfrm flipH="1">
            <a:off x="4113283" y="3554964"/>
            <a:ext cx="2998716" cy="0"/>
          </a:xfrm>
          <a:prstGeom prst="line">
            <a:avLst/>
          </a:prstGeom>
          <a:ln w="57150" cap="rnd">
            <a:solidFill>
              <a:srgbClr val="3E3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507F4C89-03D4-4DF5-98C7-31087AB4D071}"/>
                  </a:ext>
                </a:extLst>
              </p:cNvPr>
              <p:cNvSpPr txBox="1"/>
              <p:nvPr/>
            </p:nvSpPr>
            <p:spPr>
              <a:xfrm>
                <a:off x="3658307" y="3148152"/>
                <a:ext cx="4549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𝑴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507F4C89-03D4-4DF5-98C7-31087AB4D0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8307" y="3148152"/>
                <a:ext cx="454975" cy="461665"/>
              </a:xfrm>
              <a:prstGeom prst="rect">
                <a:avLst/>
              </a:prstGeom>
              <a:blipFill>
                <a:blip r:embed="rId23"/>
                <a:stretch>
                  <a:fillRect l="-2667" r="-5333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1282800E-2A43-463D-A997-64AB9F8C659C}"/>
                  </a:ext>
                </a:extLst>
              </p:cNvPr>
              <p:cNvSpPr txBox="1"/>
              <p:nvPr/>
            </p:nvSpPr>
            <p:spPr>
              <a:xfrm>
                <a:off x="7028368" y="3148151"/>
                <a:ext cx="4549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𝑨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1282800E-2A43-463D-A997-64AB9F8C65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8368" y="3148151"/>
                <a:ext cx="454975" cy="461665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F84A3555-16F7-43FD-9004-18B0453E7827}"/>
                  </a:ext>
                </a:extLst>
              </p:cNvPr>
              <p:cNvSpPr txBox="1"/>
              <p:nvPr/>
            </p:nvSpPr>
            <p:spPr>
              <a:xfrm>
                <a:off x="3660259" y="5329079"/>
                <a:ext cx="4549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𝑯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F84A3555-16F7-43FD-9004-18B0453E78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0259" y="5329079"/>
                <a:ext cx="454975" cy="461665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68CA356D-9327-4F51-B1F1-F09179F47330}"/>
                  </a:ext>
                </a:extLst>
              </p:cNvPr>
              <p:cNvSpPr txBox="1"/>
              <p:nvPr/>
            </p:nvSpPr>
            <p:spPr>
              <a:xfrm>
                <a:off x="7061908" y="5329079"/>
                <a:ext cx="4549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𝑻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68CA356D-9327-4F51-B1F1-F09179F473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1908" y="5329079"/>
                <a:ext cx="454975" cy="461665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7" name="Пряма сполучна лінія 96">
            <a:extLst>
              <a:ext uri="{FF2B5EF4-FFF2-40B4-BE49-F238E27FC236}">
                <a16:creationId xmlns:a16="http://schemas.microsoft.com/office/drawing/2014/main" id="{3A88B4F7-62D1-46C2-913D-58ED4001D4F3}"/>
              </a:ext>
            </a:extLst>
          </p:cNvPr>
          <p:cNvCxnSpPr>
            <a:cxnSpLocks/>
          </p:cNvCxnSpPr>
          <p:nvPr/>
        </p:nvCxnSpPr>
        <p:spPr>
          <a:xfrm flipH="1">
            <a:off x="8462766" y="5404945"/>
            <a:ext cx="2382743" cy="0"/>
          </a:xfrm>
          <a:prstGeom prst="line">
            <a:avLst/>
          </a:prstGeom>
          <a:ln w="57150" cap="rnd">
            <a:solidFill>
              <a:srgbClr val="3E3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Пряма сполучна лінія 97">
            <a:extLst>
              <a:ext uri="{FF2B5EF4-FFF2-40B4-BE49-F238E27FC236}">
                <a16:creationId xmlns:a16="http://schemas.microsoft.com/office/drawing/2014/main" id="{1F1DAC2A-89E9-4B3E-A219-0909C2C5A563}"/>
              </a:ext>
            </a:extLst>
          </p:cNvPr>
          <p:cNvCxnSpPr>
            <a:cxnSpLocks/>
          </p:cNvCxnSpPr>
          <p:nvPr/>
        </p:nvCxnSpPr>
        <p:spPr>
          <a:xfrm flipH="1">
            <a:off x="8462766" y="3378983"/>
            <a:ext cx="1815767" cy="2027101"/>
          </a:xfrm>
          <a:prstGeom prst="line">
            <a:avLst/>
          </a:prstGeom>
          <a:ln w="57150" cap="rnd">
            <a:solidFill>
              <a:srgbClr val="3E3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 сполучна лінія 98">
            <a:extLst>
              <a:ext uri="{FF2B5EF4-FFF2-40B4-BE49-F238E27FC236}">
                <a16:creationId xmlns:a16="http://schemas.microsoft.com/office/drawing/2014/main" id="{386DBE9B-A77A-49E1-91CF-CF38F898DD03}"/>
              </a:ext>
            </a:extLst>
          </p:cNvPr>
          <p:cNvCxnSpPr>
            <a:cxnSpLocks/>
          </p:cNvCxnSpPr>
          <p:nvPr/>
        </p:nvCxnSpPr>
        <p:spPr>
          <a:xfrm>
            <a:off x="10278533" y="3378983"/>
            <a:ext cx="566976" cy="2024824"/>
          </a:xfrm>
          <a:prstGeom prst="line">
            <a:avLst/>
          </a:prstGeom>
          <a:ln w="57150" cap="rnd">
            <a:solidFill>
              <a:srgbClr val="3E3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FDA13BEC-7D91-402C-835C-535A8F1F9762}"/>
                  </a:ext>
                </a:extLst>
              </p:cNvPr>
              <p:cNvSpPr txBox="1"/>
              <p:nvPr/>
            </p:nvSpPr>
            <p:spPr>
              <a:xfrm>
                <a:off x="8007791" y="5335068"/>
                <a:ext cx="4549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𝑵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FDA13BEC-7D91-402C-835C-535A8F1F97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7791" y="5335068"/>
                <a:ext cx="454975" cy="461665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2D554610-4C12-46B5-B36F-7526B3B24FE7}"/>
                  </a:ext>
                </a:extLst>
              </p:cNvPr>
              <p:cNvSpPr txBox="1"/>
              <p:nvPr/>
            </p:nvSpPr>
            <p:spPr>
              <a:xfrm>
                <a:off x="10051045" y="2921172"/>
                <a:ext cx="4549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𝑬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2D554610-4C12-46B5-B36F-7526B3B24F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1045" y="2921172"/>
                <a:ext cx="454975" cy="461665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5B46C03E-E8B3-4459-B4A1-2625A6289B51}"/>
                  </a:ext>
                </a:extLst>
              </p:cNvPr>
              <p:cNvSpPr txBox="1"/>
              <p:nvPr/>
            </p:nvSpPr>
            <p:spPr>
              <a:xfrm>
                <a:off x="10822625" y="5329079"/>
                <a:ext cx="4549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𝑾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5B46C03E-E8B3-4459-B4A1-2625A6289B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2625" y="5329079"/>
                <a:ext cx="454975" cy="461665"/>
              </a:xfrm>
              <a:prstGeom prst="rect">
                <a:avLst/>
              </a:prstGeom>
              <a:blipFill>
                <a:blip r:embed="rId29"/>
                <a:stretch>
                  <a:fillRect l="-2667" r="-9333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Прямокутник 102">
                <a:extLst>
                  <a:ext uri="{FF2B5EF4-FFF2-40B4-BE49-F238E27FC236}">
                    <a16:creationId xmlns:a16="http://schemas.microsoft.com/office/drawing/2014/main" id="{9FD622EA-9556-4676-96D2-99B4AA0EE6CF}"/>
                  </a:ext>
                </a:extLst>
              </p:cNvPr>
              <p:cNvSpPr/>
              <p:nvPr/>
            </p:nvSpPr>
            <p:spPr>
              <a:xfrm>
                <a:off x="4252781" y="5864773"/>
                <a:ext cx="2719720" cy="731783"/>
              </a:xfrm>
              <a:prstGeom prst="rect">
                <a:avLst/>
              </a:prstGeom>
              <a:solidFill>
                <a:srgbClr val="BDBDB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Прямокутник 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𝑴𝑨𝑻𝑯</m:t>
                    </m:r>
                  </m:oMath>
                </a14:m>
                <a:endParaRPr lang="uk-UA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3" name="Прямокутник 102">
                <a:extLst>
                  <a:ext uri="{FF2B5EF4-FFF2-40B4-BE49-F238E27FC236}">
                    <a16:creationId xmlns:a16="http://schemas.microsoft.com/office/drawing/2014/main" id="{9FD622EA-9556-4676-96D2-99B4AA0EE6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2781" y="5864773"/>
                <a:ext cx="2719720" cy="731783"/>
              </a:xfrm>
              <a:prstGeom prst="rect">
                <a:avLst/>
              </a:prstGeom>
              <a:blipFill>
                <a:blip r:embed="rId30"/>
                <a:stretch>
                  <a:fillRect t="-12500" b="-5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5" name="Прямоугольник 7">
            <a:extLst>
              <a:ext uri="{FF2B5EF4-FFF2-40B4-BE49-F238E27FC236}">
                <a16:creationId xmlns:a16="http://schemas.microsoft.com/office/drawing/2014/main" id="{1F19FA18-3CA0-424E-816D-22BA0B73EC72}"/>
              </a:ext>
            </a:extLst>
          </p:cNvPr>
          <p:cNvSpPr/>
          <p:nvPr/>
        </p:nvSpPr>
        <p:spPr>
          <a:xfrm>
            <a:off x="6381876" y="5742665"/>
            <a:ext cx="4988588" cy="830997"/>
          </a:xfrm>
          <a:prstGeom prst="rect">
            <a:avLst/>
          </a:prstGeom>
          <a:solidFill>
            <a:srgbClr val="006699"/>
          </a:solidFill>
          <a:ln>
            <a:noFill/>
          </a:ln>
          <a:effectLst>
            <a:softEdge rad="0"/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Що вам вже відомо про пряму?</a:t>
            </a:r>
            <a:endParaRPr lang="ru-RU" sz="24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6" name="Овал 105">
            <a:extLst>
              <a:ext uri="{FF2B5EF4-FFF2-40B4-BE49-F238E27FC236}">
                <a16:creationId xmlns:a16="http://schemas.microsoft.com/office/drawing/2014/main" id="{0FCFA593-26EB-4341-8520-B93CD804F21C}"/>
              </a:ext>
            </a:extLst>
          </p:cNvPr>
          <p:cNvSpPr/>
          <p:nvPr/>
        </p:nvSpPr>
        <p:spPr>
          <a:xfrm>
            <a:off x="6469931" y="1552283"/>
            <a:ext cx="120591" cy="120591"/>
          </a:xfrm>
          <a:prstGeom prst="ellipse">
            <a:avLst/>
          </a:prstGeom>
          <a:solidFill>
            <a:srgbClr val="3E3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7" name="Овал 106">
            <a:extLst>
              <a:ext uri="{FF2B5EF4-FFF2-40B4-BE49-F238E27FC236}">
                <a16:creationId xmlns:a16="http://schemas.microsoft.com/office/drawing/2014/main" id="{10822DDE-58A8-4FF8-8E11-C9F3150DD811}"/>
              </a:ext>
            </a:extLst>
          </p:cNvPr>
          <p:cNvSpPr/>
          <p:nvPr/>
        </p:nvSpPr>
        <p:spPr>
          <a:xfrm>
            <a:off x="8231265" y="1552283"/>
            <a:ext cx="120591" cy="120591"/>
          </a:xfrm>
          <a:prstGeom prst="ellipse">
            <a:avLst/>
          </a:prstGeom>
          <a:solidFill>
            <a:srgbClr val="3E3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8" name="Прямоугольник 7">
            <a:extLst>
              <a:ext uri="{FF2B5EF4-FFF2-40B4-BE49-F238E27FC236}">
                <a16:creationId xmlns:a16="http://schemas.microsoft.com/office/drawing/2014/main" id="{E90E9787-9969-4414-ACDF-155192358A66}"/>
              </a:ext>
            </a:extLst>
          </p:cNvPr>
          <p:cNvSpPr/>
          <p:nvPr/>
        </p:nvSpPr>
        <p:spPr>
          <a:xfrm>
            <a:off x="6381876" y="5747932"/>
            <a:ext cx="4988588" cy="830997"/>
          </a:xfrm>
          <a:prstGeom prst="rect">
            <a:avLst/>
          </a:prstGeom>
          <a:solidFill>
            <a:srgbClr val="006699"/>
          </a:solidFill>
          <a:ln>
            <a:noFill/>
          </a:ln>
          <a:effectLst>
            <a:softEdge rad="0"/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Що вам вже відомо про промінь?</a:t>
            </a:r>
            <a:endParaRPr lang="ru-RU" sz="24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9" name="Прямоугольник 7">
            <a:extLst>
              <a:ext uri="{FF2B5EF4-FFF2-40B4-BE49-F238E27FC236}">
                <a16:creationId xmlns:a16="http://schemas.microsoft.com/office/drawing/2014/main" id="{AB932DB5-297C-48F7-A0CB-A0DDD3CD6D25}"/>
              </a:ext>
            </a:extLst>
          </p:cNvPr>
          <p:cNvSpPr/>
          <p:nvPr/>
        </p:nvSpPr>
        <p:spPr>
          <a:xfrm>
            <a:off x="6385772" y="5768783"/>
            <a:ext cx="4988588" cy="830997"/>
          </a:xfrm>
          <a:prstGeom prst="rect">
            <a:avLst/>
          </a:prstGeom>
          <a:solidFill>
            <a:srgbClr val="006699"/>
          </a:solidFill>
          <a:ln>
            <a:noFill/>
          </a:ln>
          <a:effectLst>
            <a:softEdge rad="0"/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Що вам вже відомо про відрізок?</a:t>
            </a:r>
            <a:endParaRPr lang="ru-RU" sz="24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0" name="Прямоугольник 7">
            <a:extLst>
              <a:ext uri="{FF2B5EF4-FFF2-40B4-BE49-F238E27FC236}">
                <a16:creationId xmlns:a16="http://schemas.microsoft.com/office/drawing/2014/main" id="{8152D7D7-350D-42FE-BBA8-E2C036146959}"/>
              </a:ext>
            </a:extLst>
          </p:cNvPr>
          <p:cNvSpPr/>
          <p:nvPr/>
        </p:nvSpPr>
        <p:spPr>
          <a:xfrm>
            <a:off x="6360373" y="5942223"/>
            <a:ext cx="4988588" cy="461665"/>
          </a:xfrm>
          <a:prstGeom prst="rect">
            <a:avLst/>
          </a:prstGeom>
          <a:solidFill>
            <a:srgbClr val="006699"/>
          </a:solidFill>
          <a:ln>
            <a:noFill/>
          </a:ln>
          <a:effectLst>
            <a:softEdge rad="0"/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Що вам вже відомо про кут?</a:t>
            </a:r>
            <a:endParaRPr lang="ru-RU" sz="24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1" name="Прямоугольник 7">
            <a:extLst>
              <a:ext uri="{FF2B5EF4-FFF2-40B4-BE49-F238E27FC236}">
                <a16:creationId xmlns:a16="http://schemas.microsoft.com/office/drawing/2014/main" id="{526D6F92-890F-48E0-B6D8-8E84AEFDF44A}"/>
              </a:ext>
            </a:extLst>
          </p:cNvPr>
          <p:cNvSpPr/>
          <p:nvPr/>
        </p:nvSpPr>
        <p:spPr>
          <a:xfrm>
            <a:off x="6385772" y="5747932"/>
            <a:ext cx="4988588" cy="830997"/>
          </a:xfrm>
          <a:prstGeom prst="rect">
            <a:avLst/>
          </a:prstGeom>
          <a:solidFill>
            <a:srgbClr val="006699"/>
          </a:solidFill>
          <a:ln>
            <a:noFill/>
          </a:ln>
          <a:effectLst>
            <a:softEdge rad="0"/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Що вам вже відомо про ламану?</a:t>
            </a:r>
            <a:endParaRPr lang="ru-RU" sz="24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2" name="Прямоугольник 7">
            <a:extLst>
              <a:ext uri="{FF2B5EF4-FFF2-40B4-BE49-F238E27FC236}">
                <a16:creationId xmlns:a16="http://schemas.microsoft.com/office/drawing/2014/main" id="{D0CE6DE7-E36A-4E52-A71C-74997E78595A}"/>
              </a:ext>
            </a:extLst>
          </p:cNvPr>
          <p:cNvSpPr/>
          <p:nvPr/>
        </p:nvSpPr>
        <p:spPr>
          <a:xfrm>
            <a:off x="7289800" y="5775522"/>
            <a:ext cx="4080663" cy="830997"/>
          </a:xfrm>
          <a:prstGeom prst="rect">
            <a:avLst/>
          </a:prstGeom>
          <a:solidFill>
            <a:srgbClr val="006699"/>
          </a:solidFill>
          <a:ln>
            <a:noFill/>
          </a:ln>
          <a:effectLst>
            <a:softEdge rad="0"/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Що вам вже відомо про прямокутник?</a:t>
            </a:r>
            <a:endParaRPr lang="ru-RU" sz="24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Прямокутник 103">
                <a:extLst>
                  <a:ext uri="{FF2B5EF4-FFF2-40B4-BE49-F238E27FC236}">
                    <a16:creationId xmlns:a16="http://schemas.microsoft.com/office/drawing/2014/main" id="{92306D2C-5998-4E0B-8148-9330BB9A7039}"/>
                  </a:ext>
                </a:extLst>
              </p:cNvPr>
              <p:cNvSpPr/>
              <p:nvPr/>
            </p:nvSpPr>
            <p:spPr>
              <a:xfrm>
                <a:off x="8304682" y="5962556"/>
                <a:ext cx="2719720" cy="536215"/>
              </a:xfrm>
              <a:prstGeom prst="rect">
                <a:avLst/>
              </a:prstGeom>
              <a:solidFill>
                <a:srgbClr val="BDBDB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Трикутник 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𝑵𝑬𝑾</m:t>
                    </m:r>
                  </m:oMath>
                </a14:m>
                <a:endParaRPr lang="uk-UA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4" name="Прямокутник 103">
                <a:extLst>
                  <a:ext uri="{FF2B5EF4-FFF2-40B4-BE49-F238E27FC236}">
                    <a16:creationId xmlns:a16="http://schemas.microsoft.com/office/drawing/2014/main" id="{92306D2C-5998-4E0B-8148-9330BB9A70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4682" y="5962556"/>
                <a:ext cx="2719720" cy="536215"/>
              </a:xfrm>
              <a:prstGeom prst="rect">
                <a:avLst/>
              </a:prstGeom>
              <a:blipFill>
                <a:blip r:embed="rId31"/>
                <a:stretch>
                  <a:fillRect l="-2691" t="-2273" b="-181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" name="Рисунок 60" descr="Зображення, що містить знімок екрана&#10;&#10;Автоматично згенерований опис">
            <a:extLst>
              <a:ext uri="{FF2B5EF4-FFF2-40B4-BE49-F238E27FC236}">
                <a16:creationId xmlns:a16="http://schemas.microsoft.com/office/drawing/2014/main" id="{302AC8C3-0DF1-4A0A-9849-2B8746E1325F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71" r="37104"/>
          <a:stretch/>
        </p:blipFill>
        <p:spPr>
          <a:xfrm>
            <a:off x="0" y="2919534"/>
            <a:ext cx="7668302" cy="3938466"/>
          </a:xfrm>
          <a:prstGeom prst="rect">
            <a:avLst/>
          </a:prstGeom>
        </p:spPr>
      </p:pic>
      <p:pic>
        <p:nvPicPr>
          <p:cNvPr id="119" name="Графіка 118" descr="Лампочка">
            <a:extLst>
              <a:ext uri="{FF2B5EF4-FFF2-40B4-BE49-F238E27FC236}">
                <a16:creationId xmlns:a16="http://schemas.microsoft.com/office/drawing/2014/main" id="{75A388AA-5BAB-45F3-8794-87F1026676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89037" y="5864773"/>
            <a:ext cx="914400" cy="914400"/>
          </a:xfrm>
          <a:prstGeom prst="rect">
            <a:avLst/>
          </a:prstGeom>
        </p:spPr>
      </p:pic>
      <p:sp>
        <p:nvSpPr>
          <p:cNvPr id="120" name="Прямоугольник 7">
            <a:extLst>
              <a:ext uri="{FF2B5EF4-FFF2-40B4-BE49-F238E27FC236}">
                <a16:creationId xmlns:a16="http://schemas.microsoft.com/office/drawing/2014/main" id="{3EDAF2A0-0B8C-480E-8260-BE0E863A75D3}"/>
              </a:ext>
            </a:extLst>
          </p:cNvPr>
          <p:cNvSpPr/>
          <p:nvPr/>
        </p:nvSpPr>
        <p:spPr>
          <a:xfrm>
            <a:off x="747661" y="5936958"/>
            <a:ext cx="4988588" cy="830997"/>
          </a:xfrm>
          <a:prstGeom prst="rect">
            <a:avLst/>
          </a:prstGeom>
          <a:solidFill>
            <a:srgbClr val="006699"/>
          </a:solidFill>
          <a:ln>
            <a:noFill/>
          </a:ln>
          <a:effectLst>
            <a:softEdge rad="0"/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Що вам вже відомо про трикутник?</a:t>
            </a:r>
            <a:endParaRPr lang="ru-RU" sz="24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219051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50"/>
                            </p:stCondLst>
                            <p:childTnLst>
                              <p:par>
                                <p:cTn id="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6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5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100"/>
                            </p:stCondLst>
                            <p:childTnLst>
                              <p:par>
                                <p:cTn id="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600"/>
                            </p:stCondLst>
                            <p:childTnLst>
                              <p:par>
                                <p:cTn id="9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3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50"/>
                            </p:stCondLst>
                            <p:childTnLst>
                              <p:par>
                                <p:cTn id="1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00"/>
                            </p:stCondLst>
                            <p:childTnLst>
                              <p:par>
                                <p:cTn id="1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950"/>
                            </p:stCondLst>
                            <p:childTnLst>
                              <p:par>
                                <p:cTn id="1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200"/>
                            </p:stCondLst>
                            <p:childTnLst>
                              <p:par>
                                <p:cTn id="1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7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700"/>
                            </p:stCondLst>
                            <p:childTnLst>
                              <p:par>
                                <p:cTn id="1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5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50"/>
                            </p:stCondLst>
                            <p:childTnLst>
                              <p:par>
                                <p:cTn id="1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600"/>
                            </p:stCondLst>
                            <p:childTnLst>
                              <p:par>
                                <p:cTn id="1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7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850"/>
                            </p:stCondLst>
                            <p:childTnLst>
                              <p:par>
                                <p:cTn id="1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6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1350"/>
                            </p:stCondLst>
                            <p:childTnLst>
                              <p:par>
                                <p:cTn id="19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4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3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250"/>
                            </p:stCondLst>
                            <p:childTnLst>
                              <p:par>
                                <p:cTn id="2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7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500"/>
                            </p:stCondLst>
                            <p:childTnLst>
                              <p:par>
                                <p:cTn id="2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1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750"/>
                            </p:stCondLst>
                            <p:childTnLst>
                              <p:par>
                                <p:cTn id="2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5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53" presetClass="entr" presetSubtype="16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2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2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53" presetClass="entr" presetSubtype="16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1450"/>
                            </p:stCondLst>
                            <p:childTnLst>
                              <p:par>
                                <p:cTn id="2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5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1700"/>
                            </p:stCondLst>
                            <p:childTnLst>
                              <p:par>
                                <p:cTn id="2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4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2200"/>
                            </p:stCondLst>
                            <p:childTnLst>
                              <p:par>
                                <p:cTn id="26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72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5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250"/>
                            </p:stCondLst>
                            <p:childTnLst>
                              <p:par>
                                <p:cTn id="280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82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85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500"/>
                            </p:stCondLst>
                            <p:childTnLst>
                              <p:par>
                                <p:cTn id="28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9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2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750"/>
                            </p:stCondLst>
                            <p:childTnLst>
                              <p:par>
                                <p:cTn id="29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6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8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1" dur="2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2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3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2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2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8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1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3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1300"/>
                            </p:stCondLst>
                            <p:childTnLst>
                              <p:par>
                                <p:cTn id="3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7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1550"/>
                            </p:stCondLst>
                            <p:childTnLst>
                              <p:par>
                                <p:cTn id="3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6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30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3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250"/>
                            </p:stCondLst>
                            <p:childTnLst>
                              <p:par>
                                <p:cTn id="3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0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3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500"/>
                            </p:stCondLst>
                            <p:childTnLst>
                              <p:par>
                                <p:cTn id="3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2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2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2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2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7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0" dur="2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2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2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950"/>
                            </p:stCondLst>
                            <p:childTnLst>
                              <p:par>
                                <p:cTn id="3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450"/>
                            </p:stCondLst>
                            <p:childTnLst>
                              <p:par>
                                <p:cTn id="3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0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700"/>
                            </p:stCondLst>
                            <p:childTnLst>
                              <p:par>
                                <p:cTn id="3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9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2200"/>
                            </p:stCondLst>
                            <p:childTnLst>
                              <p:par>
                                <p:cTn id="38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2" dur="500" tmFilter="0, 0; .2, .5; .8, .5; 1, 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3" dur="250" autoRev="1" fill="hold"/>
                                        <p:tgtEl>
                                          <p:spTgt spid="1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7" grpId="0" animBg="1"/>
      <p:bldP spid="43" grpId="0" animBg="1"/>
      <p:bldP spid="44" grpId="0" animBg="1"/>
      <p:bldP spid="11" grpId="0"/>
      <p:bldP spid="46" grpId="0"/>
      <p:bldP spid="47" grpId="0"/>
      <p:bldP spid="48" grpId="0" animBg="1"/>
      <p:bldP spid="49" grpId="0"/>
      <p:bldP spid="50" grpId="0"/>
      <p:bldP spid="51" grpId="0" animBg="1"/>
      <p:bldP spid="54" grpId="0"/>
      <p:bldP spid="55" grpId="0"/>
      <p:bldP spid="56" grpId="0"/>
      <p:bldP spid="69" grpId="0"/>
      <p:bldP spid="79" grpId="0"/>
      <p:bldP spid="80" grpId="0"/>
      <p:bldP spid="83" grpId="0"/>
      <p:bldP spid="84" grpId="0"/>
      <p:bldP spid="85" grpId="0" animBg="1"/>
      <p:bldP spid="93" grpId="0"/>
      <p:bldP spid="94" grpId="0"/>
      <p:bldP spid="95" grpId="0"/>
      <p:bldP spid="96" grpId="0"/>
      <p:bldP spid="100" grpId="0"/>
      <p:bldP spid="101" grpId="0"/>
      <p:bldP spid="102" grpId="0"/>
      <p:bldP spid="103" grpId="0" animBg="1"/>
      <p:bldP spid="105" grpId="0" animBg="1"/>
      <p:bldP spid="105" grpId="1" animBg="1"/>
      <p:bldP spid="106" grpId="0" animBg="1"/>
      <p:bldP spid="107" grpId="0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04" grpId="0" animBg="1"/>
      <p:bldP spid="1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Пряма сполучна лінія 33">
            <a:extLst>
              <a:ext uri="{FF2B5EF4-FFF2-40B4-BE49-F238E27FC236}">
                <a16:creationId xmlns:a16="http://schemas.microsoft.com/office/drawing/2014/main" id="{19385409-271F-4D46-8F2F-24392E2ABB01}"/>
              </a:ext>
            </a:extLst>
          </p:cNvPr>
          <p:cNvCxnSpPr>
            <a:cxnSpLocks/>
          </p:cNvCxnSpPr>
          <p:nvPr/>
        </p:nvCxnSpPr>
        <p:spPr>
          <a:xfrm flipV="1">
            <a:off x="2758132" y="2233062"/>
            <a:ext cx="0" cy="2406316"/>
          </a:xfrm>
          <a:prstGeom prst="line">
            <a:avLst/>
          </a:prstGeom>
          <a:ln w="57150" cap="rnd">
            <a:solidFill>
              <a:srgbClr val="BDBDB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0" y="0"/>
            <a:ext cx="12192000" cy="624114"/>
          </a:xfrm>
          <a:prstGeom prst="rect">
            <a:avLst/>
          </a:prstGeom>
          <a:solidFill>
            <a:srgbClr val="335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70111" y="39339"/>
            <a:ext cx="115564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Розв’язуємо гуртом</a:t>
            </a:r>
            <a:endParaRPr lang="ru-R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6BC9140-E395-435D-A852-213A1317C46C}"/>
              </a:ext>
            </a:extLst>
          </p:cNvPr>
          <p:cNvSpPr txBox="1"/>
          <p:nvPr/>
        </p:nvSpPr>
        <p:spPr>
          <a:xfrm>
            <a:off x="798495" y="853644"/>
            <a:ext cx="9449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404D5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uk-UA" sz="4000" b="1" kern="1200" dirty="0">
              <a:solidFill>
                <a:srgbClr val="404D5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рямокутник 5">
                <a:extLst>
                  <a:ext uri="{FF2B5EF4-FFF2-40B4-BE49-F238E27FC236}">
                    <a16:creationId xmlns:a16="http://schemas.microsoft.com/office/drawing/2014/main" id="{4CD1B612-D16C-4F70-8335-78480BFE8EC8}"/>
                  </a:ext>
                </a:extLst>
              </p:cNvPr>
              <p:cNvSpPr/>
              <p:nvPr/>
            </p:nvSpPr>
            <p:spPr>
              <a:xfrm>
                <a:off x="5759351" y="2065496"/>
                <a:ext cx="6432649" cy="2122372"/>
              </a:xfrm>
              <a:prstGeom prst="rect">
                <a:avLst/>
              </a:prstGeom>
              <a:solidFill>
                <a:srgbClr val="404D5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2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Чи можна побудувати пряму, що не проходить через точку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𝑶</m:t>
                    </m:r>
                  </m:oMath>
                </a14:m>
                <a:r>
                  <a:rPr lang="uk-UA" sz="2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так, щоб вона перетинала одночасно прямі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𝑶𝑴</m:t>
                    </m:r>
                    <m:r>
                      <a:rPr lang="en-US" sz="2800" b="1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, </m:t>
                    </m:r>
                    <m:r>
                      <a:rPr lang="en-US" sz="2800" b="1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𝑶𝑨</m:t>
                    </m:r>
                    <m:r>
                      <a:rPr lang="en-US" sz="2800" b="1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, </m:t>
                    </m:r>
                    <m:r>
                      <a:rPr lang="en-US" sz="2800" b="1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𝑶𝑻</m:t>
                    </m:r>
                    <m:r>
                      <a:rPr lang="en-US" sz="2800" b="1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, </m:t>
                    </m:r>
                    <m:r>
                      <a:rPr lang="en-US" sz="2800" b="1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𝑶𝑯</m:t>
                    </m:r>
                  </m:oMath>
                </a14:m>
                <a:r>
                  <a:rPr lang="uk-UA" sz="2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і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𝑶𝑵</m:t>
                    </m:r>
                  </m:oMath>
                </a14:m>
                <a:r>
                  <a:rPr lang="uk-UA" sz="2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6" name="Прямокутник 5">
                <a:extLst>
                  <a:ext uri="{FF2B5EF4-FFF2-40B4-BE49-F238E27FC236}">
                    <a16:creationId xmlns:a16="http://schemas.microsoft.com/office/drawing/2014/main" id="{4CD1B612-D16C-4F70-8335-78480BFE8E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9351" y="2065496"/>
                <a:ext cx="6432649" cy="2122372"/>
              </a:xfrm>
              <a:prstGeom prst="rect">
                <a:avLst/>
              </a:prstGeom>
              <a:blipFill>
                <a:blip r:embed="rId3"/>
                <a:stretch>
                  <a:fillRect l="-1043" r="-246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Рисунок 10" descr="Зображення, що містить колесо&#10;&#10;Автоматично згенерований опис">
            <a:extLst>
              <a:ext uri="{FF2B5EF4-FFF2-40B4-BE49-F238E27FC236}">
                <a16:creationId xmlns:a16="http://schemas.microsoft.com/office/drawing/2014/main" id="{E9F02244-0F28-48FC-BE09-347456BF98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01" y="842143"/>
            <a:ext cx="807127" cy="807127"/>
          </a:xfrm>
          <a:prstGeom prst="rect">
            <a:avLst/>
          </a:prstGeom>
        </p:spPr>
      </p:pic>
      <p:cxnSp>
        <p:nvCxnSpPr>
          <p:cNvPr id="12" name="Пряма сполучна лінія 11">
            <a:extLst>
              <a:ext uri="{FF2B5EF4-FFF2-40B4-BE49-F238E27FC236}">
                <a16:creationId xmlns:a16="http://schemas.microsoft.com/office/drawing/2014/main" id="{B3A6F07B-613B-472A-85A4-3CB63CDE54BA}"/>
              </a:ext>
            </a:extLst>
          </p:cNvPr>
          <p:cNvCxnSpPr>
            <a:cxnSpLocks/>
          </p:cNvCxnSpPr>
          <p:nvPr/>
        </p:nvCxnSpPr>
        <p:spPr>
          <a:xfrm flipV="1">
            <a:off x="2758134" y="4469763"/>
            <a:ext cx="0" cy="2067748"/>
          </a:xfrm>
          <a:prstGeom prst="line">
            <a:avLst/>
          </a:prstGeom>
          <a:ln w="57150" cap="rnd">
            <a:solidFill>
              <a:srgbClr val="3E3D3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 сполучна лінія 14">
            <a:extLst>
              <a:ext uri="{FF2B5EF4-FFF2-40B4-BE49-F238E27FC236}">
                <a16:creationId xmlns:a16="http://schemas.microsoft.com/office/drawing/2014/main" id="{9599D824-4078-416E-9FBC-7D9818C1F610}"/>
              </a:ext>
            </a:extLst>
          </p:cNvPr>
          <p:cNvCxnSpPr>
            <a:cxnSpLocks/>
          </p:cNvCxnSpPr>
          <p:nvPr/>
        </p:nvCxnSpPr>
        <p:spPr>
          <a:xfrm flipH="1" flipV="1">
            <a:off x="745728" y="3598582"/>
            <a:ext cx="2012407" cy="864617"/>
          </a:xfrm>
          <a:prstGeom prst="line">
            <a:avLst/>
          </a:prstGeom>
          <a:ln w="57150" cap="rnd">
            <a:solidFill>
              <a:srgbClr val="3E3D3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 сполучна лінія 17">
            <a:extLst>
              <a:ext uri="{FF2B5EF4-FFF2-40B4-BE49-F238E27FC236}">
                <a16:creationId xmlns:a16="http://schemas.microsoft.com/office/drawing/2014/main" id="{05399277-F099-4BD5-A7D2-93F34179C7F8}"/>
              </a:ext>
            </a:extLst>
          </p:cNvPr>
          <p:cNvCxnSpPr>
            <a:cxnSpLocks/>
          </p:cNvCxnSpPr>
          <p:nvPr/>
        </p:nvCxnSpPr>
        <p:spPr>
          <a:xfrm flipH="1" flipV="1">
            <a:off x="1100788" y="2686600"/>
            <a:ext cx="1657348" cy="1775982"/>
          </a:xfrm>
          <a:prstGeom prst="line">
            <a:avLst/>
          </a:prstGeom>
          <a:ln w="57150" cap="rnd">
            <a:solidFill>
              <a:srgbClr val="3E3D3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 сполучна лінія 20">
            <a:extLst>
              <a:ext uri="{FF2B5EF4-FFF2-40B4-BE49-F238E27FC236}">
                <a16:creationId xmlns:a16="http://schemas.microsoft.com/office/drawing/2014/main" id="{85521296-9584-4DEA-AE71-290B47EFB655}"/>
              </a:ext>
            </a:extLst>
          </p:cNvPr>
          <p:cNvCxnSpPr>
            <a:cxnSpLocks/>
          </p:cNvCxnSpPr>
          <p:nvPr/>
        </p:nvCxnSpPr>
        <p:spPr>
          <a:xfrm flipV="1">
            <a:off x="2758134" y="2415086"/>
            <a:ext cx="894462" cy="2041697"/>
          </a:xfrm>
          <a:prstGeom prst="line">
            <a:avLst/>
          </a:prstGeom>
          <a:ln w="57150" cap="rnd">
            <a:solidFill>
              <a:srgbClr val="3E3D3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 сполучна лінія 23">
            <a:extLst>
              <a:ext uri="{FF2B5EF4-FFF2-40B4-BE49-F238E27FC236}">
                <a16:creationId xmlns:a16="http://schemas.microsoft.com/office/drawing/2014/main" id="{8692E6C0-E404-44A3-A0BC-792F28130F05}"/>
              </a:ext>
            </a:extLst>
          </p:cNvPr>
          <p:cNvCxnSpPr>
            <a:cxnSpLocks/>
          </p:cNvCxnSpPr>
          <p:nvPr/>
        </p:nvCxnSpPr>
        <p:spPr>
          <a:xfrm flipV="1">
            <a:off x="2758133" y="3435934"/>
            <a:ext cx="1736836" cy="1026651"/>
          </a:xfrm>
          <a:prstGeom prst="line">
            <a:avLst/>
          </a:prstGeom>
          <a:ln w="57150" cap="rnd">
            <a:solidFill>
              <a:srgbClr val="3E3D3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0AABF62-411E-4DFF-B5B2-73F09C102B05}"/>
                  </a:ext>
                </a:extLst>
              </p:cNvPr>
              <p:cNvSpPr txBox="1"/>
              <p:nvPr/>
            </p:nvSpPr>
            <p:spPr>
              <a:xfrm>
                <a:off x="370111" y="2953705"/>
                <a:ext cx="519421" cy="597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𝑴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0AABF62-411E-4DFF-B5B2-73F09C102B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111" y="2953705"/>
                <a:ext cx="519421" cy="597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6B9472E-1D57-4166-A0D3-2F37FCA033CB}"/>
                  </a:ext>
                </a:extLst>
              </p:cNvPr>
              <p:cNvSpPr txBox="1"/>
              <p:nvPr/>
            </p:nvSpPr>
            <p:spPr>
              <a:xfrm>
                <a:off x="974331" y="2065496"/>
                <a:ext cx="519421" cy="597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𝑨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6B9472E-1D57-4166-A0D3-2F37FCA033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331" y="2065496"/>
                <a:ext cx="519421" cy="597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C1DBEC8-E120-4297-BAF1-2FCA622548BF}"/>
                  </a:ext>
                </a:extLst>
              </p:cNvPr>
              <p:cNvSpPr txBox="1"/>
              <p:nvPr/>
            </p:nvSpPr>
            <p:spPr>
              <a:xfrm>
                <a:off x="3716036" y="2029512"/>
                <a:ext cx="519421" cy="597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𝑻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C1DBEC8-E120-4297-BAF1-2FCA622548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6036" y="2029512"/>
                <a:ext cx="519421" cy="597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355E200-19C0-4DAF-ACDC-794A3B8782F8}"/>
                  </a:ext>
                </a:extLst>
              </p:cNvPr>
              <p:cNvSpPr txBox="1"/>
              <p:nvPr/>
            </p:nvSpPr>
            <p:spPr>
              <a:xfrm>
                <a:off x="4585725" y="3137268"/>
                <a:ext cx="519421" cy="597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𝑯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355E200-19C0-4DAF-ACDC-794A3B8782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5725" y="3137268"/>
                <a:ext cx="519421" cy="597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88D2C29-4E4E-4B8B-9078-6496BC3EDAD6}"/>
                  </a:ext>
                </a:extLst>
              </p:cNvPr>
              <p:cNvSpPr txBox="1"/>
              <p:nvPr/>
            </p:nvSpPr>
            <p:spPr>
              <a:xfrm>
                <a:off x="2758132" y="4320765"/>
                <a:ext cx="519421" cy="597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𝑶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88D2C29-4E4E-4B8B-9078-6496BC3EDA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8132" y="4320765"/>
                <a:ext cx="519421" cy="597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3B5C15F-E7DB-4DB7-BFD8-7A2B9FD066CD}"/>
                  </a:ext>
                </a:extLst>
              </p:cNvPr>
              <p:cNvSpPr txBox="1"/>
              <p:nvPr/>
            </p:nvSpPr>
            <p:spPr>
              <a:xfrm>
                <a:off x="2847421" y="5963415"/>
                <a:ext cx="519421" cy="597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𝑵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3B5C15F-E7DB-4DB7-BFD8-7A2B9FD066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7421" y="5963415"/>
                <a:ext cx="519421" cy="597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Пряма сполучна лінія 37">
            <a:extLst>
              <a:ext uri="{FF2B5EF4-FFF2-40B4-BE49-F238E27FC236}">
                <a16:creationId xmlns:a16="http://schemas.microsoft.com/office/drawing/2014/main" id="{53297AD4-C062-4FB9-9860-E75F07C18610}"/>
              </a:ext>
            </a:extLst>
          </p:cNvPr>
          <p:cNvCxnSpPr>
            <a:cxnSpLocks/>
          </p:cNvCxnSpPr>
          <p:nvPr/>
        </p:nvCxnSpPr>
        <p:spPr>
          <a:xfrm>
            <a:off x="162101" y="3934297"/>
            <a:ext cx="4591789" cy="0"/>
          </a:xfrm>
          <a:prstGeom prst="line">
            <a:avLst/>
          </a:prstGeom>
          <a:ln w="57150" cap="rnd">
            <a:solidFill>
              <a:srgbClr val="1999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A78BF8B-D648-4ED1-B43E-3C74606CB028}"/>
                  </a:ext>
                </a:extLst>
              </p:cNvPr>
              <p:cNvSpPr txBox="1"/>
              <p:nvPr/>
            </p:nvSpPr>
            <p:spPr>
              <a:xfrm>
                <a:off x="121358" y="3444001"/>
                <a:ext cx="51942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𝒂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A78BF8B-D648-4ED1-B43E-3C74606CB0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358" y="3444001"/>
                <a:ext cx="519421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Прямокутник: округлені кути 42">
                <a:extLst>
                  <a:ext uri="{FF2B5EF4-FFF2-40B4-BE49-F238E27FC236}">
                    <a16:creationId xmlns:a16="http://schemas.microsoft.com/office/drawing/2014/main" id="{C8459A58-1BE4-46BD-8A68-FE792279EF93}"/>
                  </a:ext>
                </a:extLst>
              </p:cNvPr>
              <p:cNvSpPr/>
              <p:nvPr/>
            </p:nvSpPr>
            <p:spPr>
              <a:xfrm>
                <a:off x="5370796" y="5477695"/>
                <a:ext cx="5630852" cy="1165276"/>
              </a:xfrm>
              <a:prstGeom prst="roundRect">
                <a:avLst/>
              </a:prstGeom>
              <a:solidFill>
                <a:srgbClr val="588C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Так як прямі є нескінченними, то ми можемо продовжити пряму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𝑶𝑵</m:t>
                    </m:r>
                  </m:oMath>
                </a14:m>
                <a:r>
                  <a:rPr lang="uk-UA" sz="2400" b="1" dirty="0">
                    <a:solidFill>
                      <a:srgbClr val="FFFF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uk-UA" sz="24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і побудувати таку пряму</a:t>
                </a:r>
                <a:endParaRPr lang="uk-UA" sz="2400" b="1" dirty="0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3" name="Прямокутник: округлені кути 42">
                <a:extLst>
                  <a:ext uri="{FF2B5EF4-FFF2-40B4-BE49-F238E27FC236}">
                    <a16:creationId xmlns:a16="http://schemas.microsoft.com/office/drawing/2014/main" id="{C8459A58-1BE4-46BD-8A68-FE792279EF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0796" y="5477695"/>
                <a:ext cx="5630852" cy="1165276"/>
              </a:xfrm>
              <a:prstGeom prst="roundRect">
                <a:avLst/>
              </a:prstGeom>
              <a:blipFill>
                <a:blip r:embed="rId12"/>
                <a:stretch>
                  <a:fillRect l="-216" t="-5236" r="-1623" b="-1256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" name="Рисунок 43" descr="Зображення, що містить знак&#10;&#10;Автоматично згенерований опис">
            <a:extLst>
              <a:ext uri="{FF2B5EF4-FFF2-40B4-BE49-F238E27FC236}">
                <a16:creationId xmlns:a16="http://schemas.microsoft.com/office/drawing/2014/main" id="{2C250E43-C2BA-4B15-8581-E7C4ECDCF00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647" y="5413730"/>
            <a:ext cx="1165276" cy="116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064280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5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50"/>
                            </p:stCondLst>
                            <p:childTnLst>
                              <p:par>
                                <p:cTn id="9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6" grpId="0" animBg="1"/>
      <p:bldP spid="27" grpId="0"/>
      <p:bldP spid="28" grpId="0"/>
      <p:bldP spid="29" grpId="0"/>
      <p:bldP spid="30" grpId="0"/>
      <p:bldP spid="31" grpId="0"/>
      <p:bldP spid="32" grpId="0"/>
      <p:bldP spid="42" grpId="0"/>
      <p:bldP spid="4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2000" cy="624114"/>
          </a:xfrm>
          <a:prstGeom prst="rect">
            <a:avLst/>
          </a:prstGeom>
          <a:solidFill>
            <a:srgbClr val="335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70112" y="39339"/>
            <a:ext cx="11321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Відповідаємо</a:t>
            </a:r>
            <a:endParaRPr lang="ru-R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7"/>
          <p:cNvSpPr/>
          <p:nvPr/>
        </p:nvSpPr>
        <p:spPr>
          <a:xfrm>
            <a:off x="508000" y="1028114"/>
            <a:ext cx="11338560" cy="523220"/>
          </a:xfrm>
          <a:prstGeom prst="rect">
            <a:avLst/>
          </a:prstGeom>
          <a:solidFill>
            <a:srgbClr val="0085AD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Що є найпростішою геометричною фігурою?</a:t>
            </a:r>
          </a:p>
        </p:txBody>
      </p:sp>
      <p:sp>
        <p:nvSpPr>
          <p:cNvPr id="35" name="Прямоугольник 7"/>
          <p:cNvSpPr/>
          <p:nvPr/>
        </p:nvSpPr>
        <p:spPr>
          <a:xfrm>
            <a:off x="508000" y="1964786"/>
            <a:ext cx="11338560" cy="523220"/>
          </a:xfrm>
          <a:prstGeom prst="rect">
            <a:avLst/>
          </a:prstGeom>
          <a:solidFill>
            <a:srgbClr val="0085AD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Чи можна побудувати дві прямі через дві точки?</a:t>
            </a:r>
          </a:p>
        </p:txBody>
      </p:sp>
      <p:sp>
        <p:nvSpPr>
          <p:cNvPr id="54" name="Прямоугольник 7"/>
          <p:cNvSpPr/>
          <p:nvPr/>
        </p:nvSpPr>
        <p:spPr>
          <a:xfrm>
            <a:off x="508000" y="2901458"/>
            <a:ext cx="11338560" cy="954107"/>
          </a:xfrm>
          <a:prstGeom prst="rect">
            <a:avLst/>
          </a:prstGeom>
          <a:solidFill>
            <a:srgbClr val="0085AD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Два промені мають спільну початкову точку. Чи обов’язково вони є доповняльними?</a:t>
            </a:r>
          </a:p>
        </p:txBody>
      </p:sp>
      <p:sp>
        <p:nvSpPr>
          <p:cNvPr id="55" name="Прямоугольник 7"/>
          <p:cNvSpPr/>
          <p:nvPr/>
        </p:nvSpPr>
        <p:spPr>
          <a:xfrm>
            <a:off x="508000" y="5205689"/>
            <a:ext cx="11338560" cy="954107"/>
          </a:xfrm>
          <a:prstGeom prst="rect">
            <a:avLst/>
          </a:prstGeom>
          <a:solidFill>
            <a:srgbClr val="0085AD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Як називають твердження, правильність якого встановлюють за допомогою доведення?</a:t>
            </a:r>
          </a:p>
        </p:txBody>
      </p:sp>
      <p:sp>
        <p:nvSpPr>
          <p:cNvPr id="57" name="Прямоугольник 7"/>
          <p:cNvSpPr/>
          <p:nvPr/>
        </p:nvSpPr>
        <p:spPr>
          <a:xfrm>
            <a:off x="508000" y="4269017"/>
            <a:ext cx="11338560" cy="523220"/>
          </a:xfrm>
          <a:prstGeom prst="rect">
            <a:avLst/>
          </a:prstGeom>
          <a:solidFill>
            <a:srgbClr val="0085AD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Яку геометричну фігуру не можна розбити на частини?</a:t>
            </a:r>
          </a:p>
        </p:txBody>
      </p:sp>
    </p:spTree>
    <p:extLst>
      <p:ext uri="{BB962C8B-B14F-4D97-AF65-F5344CB8AC3E}">
        <p14:creationId xmlns:p14="http://schemas.microsoft.com/office/powerpoint/2010/main" val="752518231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BDBB"/>
                                      </p:to>
                                    </p:animClr>
                                    <p:set>
                                      <p:cBhvr>
                                        <p:cTn id="1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BDBB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BDBB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BDBB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35" grpId="0" animBg="1"/>
      <p:bldP spid="54" grpId="0" animBg="1"/>
      <p:bldP spid="55" grpId="0" animBg="1"/>
      <p:bldP spid="5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2000" cy="624114"/>
          </a:xfrm>
          <a:prstGeom prst="rect">
            <a:avLst/>
          </a:prstGeom>
          <a:solidFill>
            <a:srgbClr val="335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70112" y="39339"/>
            <a:ext cx="11321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Відповідаємо</a:t>
            </a:r>
            <a:endParaRPr lang="ru-R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7"/>
              <p:cNvSpPr/>
              <p:nvPr/>
            </p:nvSpPr>
            <p:spPr>
              <a:xfrm>
                <a:off x="508000" y="1028114"/>
                <a:ext cx="11338560" cy="954107"/>
              </a:xfrm>
              <a:prstGeom prst="rect">
                <a:avLst/>
              </a:prstGeom>
              <a:solidFill>
                <a:srgbClr val="0085AD"/>
              </a:solidFill>
              <a:ln>
                <a:noFill/>
              </a:ln>
              <a:effectLst/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uk-UA" sz="2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Точка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𝑴</m:t>
                    </m:r>
                  </m:oMath>
                </a14:m>
                <a:r>
                  <a:rPr lang="en-US" sz="2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uk-UA" sz="2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лежить на прямій між</a:t>
                </a:r>
                <a:r>
                  <a:rPr lang="en-US" sz="2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uk-UA" sz="2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точками 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𝑨</m:t>
                    </m:r>
                  </m:oMath>
                </a14:m>
                <a:r>
                  <a:rPr lang="en-US" sz="2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uk-UA" sz="2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і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𝑻</m:t>
                    </m:r>
                  </m:oMath>
                </a14:m>
                <a:r>
                  <a:rPr lang="en-US" sz="2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uk-UA" sz="2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Як розміщені точки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𝑨</m:t>
                    </m:r>
                  </m:oMath>
                </a14:m>
                <a:r>
                  <a:rPr lang="en-US" sz="2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uk-UA" sz="2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і </a:t>
                </a:r>
                <a14:m>
                  <m:oMath xmlns:m="http://schemas.openxmlformats.org/officeDocument/2006/math">
                    <m:r>
                      <a:rPr lang="en-US" sz="2800" b="1" i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𝑻</m:t>
                    </m:r>
                  </m:oMath>
                </a14:m>
                <a:r>
                  <a:rPr lang="uk-UA" sz="2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відносно точки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𝑴</m:t>
                    </m:r>
                  </m:oMath>
                </a14:m>
                <a:r>
                  <a:rPr lang="uk-UA" sz="2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? </a:t>
                </a:r>
              </a:p>
            </p:txBody>
          </p:sp>
        </mc:Choice>
        <mc:Fallback xmlns="">
          <p:sp>
            <p:nvSpPr>
              <p:cNvPr id="7" name="Прямоуголь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000" y="1028114"/>
                <a:ext cx="11338560" cy="954107"/>
              </a:xfrm>
              <a:prstGeom prst="rect">
                <a:avLst/>
              </a:prstGeom>
              <a:blipFill>
                <a:blip r:embed="rId3"/>
                <a:stretch>
                  <a:fillRect l="-108" t="-7692" r="-1129" b="-16667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Прямоугольник 7"/>
              <p:cNvSpPr/>
              <p:nvPr/>
            </p:nvSpPr>
            <p:spPr>
              <a:xfrm>
                <a:off x="508000" y="2386221"/>
                <a:ext cx="11338560" cy="954107"/>
              </a:xfrm>
              <a:prstGeom prst="rect">
                <a:avLst/>
              </a:prstGeom>
              <a:solidFill>
                <a:srgbClr val="0085AD"/>
              </a:solidFill>
              <a:ln>
                <a:noFill/>
              </a:ln>
              <a:effectLst/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uk-UA" sz="2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Через точку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𝑴</m:t>
                    </m:r>
                  </m:oMath>
                </a14:m>
                <a:r>
                  <a:rPr lang="uk-UA" sz="2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uk-UA" sz="2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провдено</a:t>
                </a:r>
                <a:r>
                  <a:rPr lang="uk-UA" sz="2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дві прямі. Чи можуть ці прямі мати спільну точку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𝑵</m:t>
                    </m:r>
                  </m:oMath>
                </a14:m>
                <a:r>
                  <a:rPr lang="uk-UA" sz="2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відмінну від точки </a:t>
                </a:r>
                <a14:m>
                  <m:oMath xmlns:m="http://schemas.openxmlformats.org/officeDocument/2006/math">
                    <m:r>
                      <a:rPr lang="en-US" sz="2800" b="1" i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𝑴</m:t>
                    </m:r>
                  </m:oMath>
                </a14:m>
                <a:r>
                  <a:rPr lang="uk-UA" sz="2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35" name="Прямоуголь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000" y="2386221"/>
                <a:ext cx="11338560" cy="954107"/>
              </a:xfrm>
              <a:prstGeom prst="rect">
                <a:avLst/>
              </a:prstGeom>
              <a:blipFill>
                <a:blip r:embed="rId4"/>
                <a:stretch>
                  <a:fillRect t="-7006" b="-15924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Прямоугольник 7"/>
              <p:cNvSpPr/>
              <p:nvPr/>
            </p:nvSpPr>
            <p:spPr>
              <a:xfrm>
                <a:off x="508000" y="3744328"/>
                <a:ext cx="11338560" cy="954107"/>
              </a:xfrm>
              <a:prstGeom prst="rect">
                <a:avLst/>
              </a:prstGeom>
              <a:solidFill>
                <a:srgbClr val="0085AD"/>
              </a:solidFill>
              <a:ln>
                <a:noFill/>
              </a:ln>
              <a:effectLst/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uk-UA" sz="2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Чи є фігура, що складається з двох частин (точка </a:t>
                </a:r>
                <a14:m>
                  <m:oMath xmlns:m="http://schemas.openxmlformats.org/officeDocument/2006/math">
                    <m:r>
                      <a:rPr lang="en-US" sz="2800" b="1" i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𝑴</m:t>
                    </m:r>
                  </m:oMath>
                </a14:m>
                <a:r>
                  <a:rPr lang="uk-UA" sz="2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і точка </a:t>
                </a:r>
                <a14:m>
                  <m:oMath xmlns:m="http://schemas.openxmlformats.org/officeDocument/2006/math">
                    <m:r>
                      <a:rPr lang="en-US" sz="2800" b="1" i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𝑵</m:t>
                    </m:r>
                  </m:oMath>
                </a14:m>
                <a:r>
                  <a:rPr lang="uk-UA" sz="2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 геометричною фігурою?</a:t>
                </a:r>
              </a:p>
            </p:txBody>
          </p:sp>
        </mc:Choice>
        <mc:Fallback xmlns="">
          <p:sp>
            <p:nvSpPr>
              <p:cNvPr id="54" name="Прямоуголь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000" y="3744328"/>
                <a:ext cx="11338560" cy="954107"/>
              </a:xfrm>
              <a:prstGeom prst="rect">
                <a:avLst/>
              </a:prstGeom>
              <a:blipFill>
                <a:blip r:embed="rId5"/>
                <a:stretch>
                  <a:fillRect l="-538" t="-7006" r="-1505" b="-15924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Овал 9">
            <a:extLst>
              <a:ext uri="{FF2B5EF4-FFF2-40B4-BE49-F238E27FC236}">
                <a16:creationId xmlns:a16="http://schemas.microsoft.com/office/drawing/2014/main" id="{6EF69DC2-85BD-43D8-97CF-18F971A961E9}"/>
              </a:ext>
            </a:extLst>
          </p:cNvPr>
          <p:cNvSpPr/>
          <p:nvPr/>
        </p:nvSpPr>
        <p:spPr>
          <a:xfrm>
            <a:off x="1862953" y="5397147"/>
            <a:ext cx="120591" cy="120591"/>
          </a:xfrm>
          <a:prstGeom prst="ellipse">
            <a:avLst/>
          </a:prstGeom>
          <a:solidFill>
            <a:srgbClr val="3E3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870BD19-BE47-4C54-BA24-47E8D04CACE6}"/>
                  </a:ext>
                </a:extLst>
              </p:cNvPr>
              <p:cNvSpPr txBox="1"/>
              <p:nvPr/>
            </p:nvSpPr>
            <p:spPr>
              <a:xfrm>
                <a:off x="1983545" y="4995778"/>
                <a:ext cx="4549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𝑴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870BD19-BE47-4C54-BA24-47E8D04CAC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3545" y="4995778"/>
                <a:ext cx="454975" cy="461665"/>
              </a:xfrm>
              <a:prstGeom prst="rect">
                <a:avLst/>
              </a:prstGeom>
              <a:blipFill>
                <a:blip r:embed="rId6"/>
                <a:stretch>
                  <a:fillRect l="-2667" r="-5333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Овал 11">
            <a:extLst>
              <a:ext uri="{FF2B5EF4-FFF2-40B4-BE49-F238E27FC236}">
                <a16:creationId xmlns:a16="http://schemas.microsoft.com/office/drawing/2014/main" id="{B068D583-68E3-4756-AA82-5F98DD1D4FC8}"/>
              </a:ext>
            </a:extLst>
          </p:cNvPr>
          <p:cNvSpPr/>
          <p:nvPr/>
        </p:nvSpPr>
        <p:spPr>
          <a:xfrm>
            <a:off x="2645973" y="5919107"/>
            <a:ext cx="120591" cy="120591"/>
          </a:xfrm>
          <a:prstGeom prst="ellipse">
            <a:avLst/>
          </a:prstGeom>
          <a:solidFill>
            <a:srgbClr val="3E3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7E83163-9D76-4E88-8BD6-ED50B414D64E}"/>
                  </a:ext>
                </a:extLst>
              </p:cNvPr>
              <p:cNvSpPr txBox="1"/>
              <p:nvPr/>
            </p:nvSpPr>
            <p:spPr>
              <a:xfrm>
                <a:off x="2766565" y="5517738"/>
                <a:ext cx="4549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𝑵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7E83163-9D76-4E88-8BD6-ED50B414D6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6565" y="5517738"/>
                <a:ext cx="454975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9005796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BDBB"/>
                                      </p:to>
                                    </p:animClr>
                                    <p:set>
                                      <p:cBhvr>
                                        <p:cTn id="1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BDBB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35" grpId="0" animBg="1"/>
      <p:bldP spid="54" grpId="0" animBg="1"/>
      <p:bldP spid="10" grpId="0" animBg="1"/>
      <p:bldP spid="11" grpId="0"/>
      <p:bldP spid="12" grpId="0" animBg="1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>
            <a:extLst>
              <a:ext uri="{FF2B5EF4-FFF2-40B4-BE49-F238E27FC236}">
                <a16:creationId xmlns:a16="http://schemas.microsoft.com/office/drawing/2014/main" id="{D1E91230-F220-48A6-8BFA-EDD0C94ABD92}"/>
              </a:ext>
            </a:extLst>
          </p:cNvPr>
          <p:cNvSpPr txBox="1"/>
          <p:nvPr/>
        </p:nvSpPr>
        <p:spPr>
          <a:xfrm>
            <a:off x="3155795" y="2760888"/>
            <a:ext cx="90362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Точка і пряма. Властивості точок і прямих. Промінь</a:t>
            </a:r>
          </a:p>
        </p:txBody>
      </p:sp>
      <p:sp>
        <p:nvSpPr>
          <p:cNvPr id="55" name="Дата 1">
            <a:extLst>
              <a:ext uri="{FF2B5EF4-FFF2-40B4-BE49-F238E27FC236}">
                <a16:creationId xmlns:a16="http://schemas.microsoft.com/office/drawing/2014/main" id="{EAFCE108-DECD-4240-824C-355787EADB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2800" y="4546311"/>
            <a:ext cx="2743200" cy="365125"/>
          </a:xfrm>
        </p:spPr>
        <p:txBody>
          <a:bodyPr/>
          <a:lstStyle/>
          <a:p>
            <a:fld id="{5B993008-B989-9943-A67E-AA8CE5BAB33B}" type="datetime1">
              <a:rPr lang="ru-RU" sz="2400" smtClean="0">
                <a:solidFill>
                  <a:schemeClr val="bg1"/>
                </a:solidFill>
              </a:rPr>
              <a:t>23.06.2020</a:t>
            </a:fld>
            <a:endParaRPr lang="ru-RU" sz="1600" dirty="0">
              <a:solidFill>
                <a:schemeClr val="bg1"/>
              </a:solidFill>
            </a:endParaRPr>
          </a:p>
        </p:txBody>
      </p:sp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8F528FF6-94B8-487C-84F8-E790B52BD814}"/>
              </a:ext>
            </a:extLst>
          </p:cNvPr>
          <p:cNvGrpSpPr/>
          <p:nvPr/>
        </p:nvGrpSpPr>
        <p:grpSpPr>
          <a:xfrm>
            <a:off x="3135979" y="2238703"/>
            <a:ext cx="9056021" cy="2307608"/>
            <a:chOff x="3135979" y="2238703"/>
            <a:chExt cx="9056021" cy="2307608"/>
          </a:xfrm>
          <a:solidFill>
            <a:srgbClr val="33565D"/>
          </a:solidFill>
        </p:grpSpPr>
        <p:sp>
          <p:nvSpPr>
            <p:cNvPr id="18" name="Прямокутник 17">
              <a:extLst>
                <a:ext uri="{FF2B5EF4-FFF2-40B4-BE49-F238E27FC236}">
                  <a16:creationId xmlns:a16="http://schemas.microsoft.com/office/drawing/2014/main" id="{F6477E2D-5D85-4794-B750-1AF8378BCD49}"/>
                </a:ext>
              </a:extLst>
            </p:cNvPr>
            <p:cNvSpPr/>
            <p:nvPr/>
          </p:nvSpPr>
          <p:spPr>
            <a:xfrm>
              <a:off x="3135979" y="2238703"/>
              <a:ext cx="9056019" cy="23076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C93C8CE-72D8-4E11-855C-1D218E4D6E76}"/>
                </a:ext>
              </a:extLst>
            </p:cNvPr>
            <p:cNvSpPr txBox="1"/>
            <p:nvPr/>
          </p:nvSpPr>
          <p:spPr>
            <a:xfrm>
              <a:off x="3155795" y="2943451"/>
              <a:ext cx="9036205" cy="107721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Опрацювати </a:t>
              </a:r>
              <a:r>
                <a:rPr lang="cs-CZ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§</a:t>
              </a:r>
              <a:r>
                <a:rPr lang="uk-UA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br>
                <a:rPr lang="uk-UA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uk-UA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Виконати №3, 7, 10</a:t>
              </a:r>
            </a:p>
          </p:txBody>
        </p:sp>
      </p:grpSp>
      <p:pic>
        <p:nvPicPr>
          <p:cNvPr id="10" name="Рисунок 9" descr="Зображення, що містить вулиця, знак&#10;&#10;Автоматично згенерований опис">
            <a:extLst>
              <a:ext uri="{FF2B5EF4-FFF2-40B4-BE49-F238E27FC236}">
                <a16:creationId xmlns:a16="http://schemas.microsoft.com/office/drawing/2014/main" id="{CDB00B48-F3F1-4F75-A01A-B93CB1FB01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6791">
            <a:off x="624462" y="314693"/>
            <a:ext cx="1027535" cy="1154748"/>
          </a:xfrm>
          <a:prstGeom prst="rect">
            <a:avLst/>
          </a:prstGeom>
        </p:spPr>
      </p:pic>
      <p:pic>
        <p:nvPicPr>
          <p:cNvPr id="16" name="Рисунок 15" descr="Зображення, що містить тарілка&#10;&#10;Автоматично згенерований опис">
            <a:extLst>
              <a:ext uri="{FF2B5EF4-FFF2-40B4-BE49-F238E27FC236}">
                <a16:creationId xmlns:a16="http://schemas.microsoft.com/office/drawing/2014/main" id="{577F2CCB-4CC1-4EF7-8E51-D816321174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44498">
            <a:off x="34178" y="1678817"/>
            <a:ext cx="996412" cy="1119772"/>
          </a:xfrm>
          <a:prstGeom prst="rect">
            <a:avLst/>
          </a:prstGeom>
        </p:spPr>
      </p:pic>
      <p:pic>
        <p:nvPicPr>
          <p:cNvPr id="28" name="Рисунок 27" descr="Зображення, що містить ноутбук, комп’ютер, гравець, м’яч&#10;&#10;Автоматично згенерований опис">
            <a:extLst>
              <a:ext uri="{FF2B5EF4-FFF2-40B4-BE49-F238E27FC236}">
                <a16:creationId xmlns:a16="http://schemas.microsoft.com/office/drawing/2014/main" id="{DDC5C903-80CC-48B8-B2C3-F5FCDD9E33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559" y="1382064"/>
            <a:ext cx="1108658" cy="124591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8A538CB-E42A-451C-B896-5A6BDD02DE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01766">
            <a:off x="323280" y="3225953"/>
            <a:ext cx="1039580" cy="1168285"/>
          </a:xfrm>
          <a:prstGeom prst="rect">
            <a:avLst/>
          </a:prstGeom>
        </p:spPr>
      </p:pic>
      <p:pic>
        <p:nvPicPr>
          <p:cNvPr id="32" name="Рисунок 31" descr="Зображення, що містить предмет&#10;&#10;Автоматично згенерований опис">
            <a:extLst>
              <a:ext uri="{FF2B5EF4-FFF2-40B4-BE49-F238E27FC236}">
                <a16:creationId xmlns:a16="http://schemas.microsoft.com/office/drawing/2014/main" id="{5FC528AD-6CD1-43DF-AFE4-4182BCBEA7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8941">
            <a:off x="1717736" y="2465276"/>
            <a:ext cx="1448767" cy="1628129"/>
          </a:xfrm>
          <a:prstGeom prst="rect">
            <a:avLst/>
          </a:prstGeom>
        </p:spPr>
      </p:pic>
      <p:pic>
        <p:nvPicPr>
          <p:cNvPr id="34" name="Рисунок 33" descr="Зображення, що містить ноутбук, стіл, сидить, світлий&#10;&#10;Автоматично згенерований опис">
            <a:extLst>
              <a:ext uri="{FF2B5EF4-FFF2-40B4-BE49-F238E27FC236}">
                <a16:creationId xmlns:a16="http://schemas.microsoft.com/office/drawing/2014/main" id="{788128ED-0F8D-42A9-A911-5FECE66AFE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5734">
            <a:off x="176702" y="4490904"/>
            <a:ext cx="1145793" cy="1287646"/>
          </a:xfrm>
          <a:prstGeom prst="rect">
            <a:avLst/>
          </a:prstGeom>
        </p:spPr>
      </p:pic>
      <p:pic>
        <p:nvPicPr>
          <p:cNvPr id="36" name="Рисунок 35" descr="Зображення, що містить гравець, м’яч&#10;&#10;Автоматично згенерований опис">
            <a:extLst>
              <a:ext uri="{FF2B5EF4-FFF2-40B4-BE49-F238E27FC236}">
                <a16:creationId xmlns:a16="http://schemas.microsoft.com/office/drawing/2014/main" id="{19ED34C0-BD8B-45E2-92C7-10719C36CD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3182" flipH="1">
            <a:off x="1626004" y="4206291"/>
            <a:ext cx="1348133" cy="1515037"/>
          </a:xfrm>
          <a:prstGeom prst="rect">
            <a:avLst/>
          </a:prstGeom>
        </p:spPr>
      </p:pic>
      <p:pic>
        <p:nvPicPr>
          <p:cNvPr id="38" name="Рисунок 37" descr="Зображення, що містить баскетбол, гра&#10;&#10;Автоматично згенерований опис">
            <a:extLst>
              <a:ext uri="{FF2B5EF4-FFF2-40B4-BE49-F238E27FC236}">
                <a16:creationId xmlns:a16="http://schemas.microsoft.com/office/drawing/2014/main" id="{CCD88ABF-9A1D-412E-A3BC-BFBCCA7D0D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245" y="4822069"/>
            <a:ext cx="1261741" cy="1417949"/>
          </a:xfrm>
          <a:prstGeom prst="rect">
            <a:avLst/>
          </a:prstGeom>
        </p:spPr>
      </p:pic>
      <p:pic>
        <p:nvPicPr>
          <p:cNvPr id="40" name="Рисунок 39" descr="Зображення, що містить годинник&#10;&#10;Автоматично згенерований опис">
            <a:extLst>
              <a:ext uri="{FF2B5EF4-FFF2-40B4-BE49-F238E27FC236}">
                <a16:creationId xmlns:a16="http://schemas.microsoft.com/office/drawing/2014/main" id="{F09F31D3-0337-4CF9-9CAD-0936446299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5577" y="5736325"/>
            <a:ext cx="949727" cy="1067307"/>
          </a:xfrm>
          <a:prstGeom prst="rect">
            <a:avLst/>
          </a:prstGeom>
        </p:spPr>
      </p:pic>
      <p:pic>
        <p:nvPicPr>
          <p:cNvPr id="42" name="Рисунок 41" descr="Зображення, що містить метр, годинник, знак&#10;&#10;Автоматично згенерований опис">
            <a:extLst>
              <a:ext uri="{FF2B5EF4-FFF2-40B4-BE49-F238E27FC236}">
                <a16:creationId xmlns:a16="http://schemas.microsoft.com/office/drawing/2014/main" id="{F13C59D8-4C49-48E1-B2DE-A123EA4DBD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6784">
            <a:off x="1157431" y="5376951"/>
            <a:ext cx="1090212" cy="1225184"/>
          </a:xfrm>
          <a:prstGeom prst="rect">
            <a:avLst/>
          </a:prstGeom>
        </p:spPr>
      </p:pic>
      <p:pic>
        <p:nvPicPr>
          <p:cNvPr id="44" name="Рисунок 43" descr="Зображення, що містить предмет, знак, годинник, метр&#10;&#10;Автоматично згенерований опис">
            <a:extLst>
              <a:ext uri="{FF2B5EF4-FFF2-40B4-BE49-F238E27FC236}">
                <a16:creationId xmlns:a16="http://schemas.microsoft.com/office/drawing/2014/main" id="{7444CEFF-534D-4D52-A4B7-3A1F8658CC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491" y="5795115"/>
            <a:ext cx="909327" cy="1021905"/>
          </a:xfrm>
          <a:prstGeom prst="rect">
            <a:avLst/>
          </a:prstGeom>
        </p:spPr>
      </p:pic>
      <p:pic>
        <p:nvPicPr>
          <p:cNvPr id="46" name="Рисунок 45" descr="Зображення, що містить предмет, годинник&#10;&#10;Автоматично згенерований опис">
            <a:extLst>
              <a:ext uri="{FF2B5EF4-FFF2-40B4-BE49-F238E27FC236}">
                <a16:creationId xmlns:a16="http://schemas.microsoft.com/office/drawing/2014/main" id="{4D3DEA76-277E-44AE-8B84-9DD2C593AF6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9568">
            <a:off x="4079520" y="5769828"/>
            <a:ext cx="1188503" cy="133564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742F1BD-2F0B-4312-9E49-9AF2D57FE991}"/>
              </a:ext>
            </a:extLst>
          </p:cNvPr>
          <p:cNvSpPr txBox="1"/>
          <p:nvPr/>
        </p:nvSpPr>
        <p:spPr>
          <a:xfrm>
            <a:off x="5679549" y="322247"/>
            <a:ext cx="5178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kern="1200" dirty="0">
                <a:solidFill>
                  <a:srgbClr val="3356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Домашнє завдання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231A016-41BC-4013-BDCF-0E4B371BD067}"/>
              </a:ext>
            </a:extLst>
          </p:cNvPr>
          <p:cNvSpPr txBox="1"/>
          <p:nvPr/>
        </p:nvSpPr>
        <p:spPr>
          <a:xfrm>
            <a:off x="8900160" y="6423432"/>
            <a:ext cx="3167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b="1" dirty="0">
                <a:solidFill>
                  <a:srgbClr val="33565D"/>
                </a:solidFill>
                <a:latin typeface="Segoe Print" pitchFamily="2" charset="0"/>
                <a:cs typeface="Times New Roman" pitchFamily="18" charset="0"/>
              </a:rPr>
              <a:t>Бажаю творчих успіхів!</a:t>
            </a:r>
          </a:p>
        </p:txBody>
      </p:sp>
      <p:sp>
        <p:nvSpPr>
          <p:cNvPr id="31" name="Дата 1">
            <a:extLst>
              <a:ext uri="{FF2B5EF4-FFF2-40B4-BE49-F238E27FC236}">
                <a16:creationId xmlns:a16="http://schemas.microsoft.com/office/drawing/2014/main" id="{47B41FC1-F636-4208-BF88-F403636D6DD5}"/>
              </a:ext>
            </a:extLst>
          </p:cNvPr>
          <p:cNvSpPr txBox="1">
            <a:spLocks/>
          </p:cNvSpPr>
          <p:nvPr/>
        </p:nvSpPr>
        <p:spPr>
          <a:xfrm>
            <a:off x="5343415" y="6485088"/>
            <a:ext cx="1298339" cy="3539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uk-UA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993008-B989-9943-A67E-AA8CE5BAB33B}" type="datetime1">
              <a:rPr lang="ru-RU" sz="1800" smtClean="0">
                <a:solidFill>
                  <a:srgbClr val="33565D"/>
                </a:solidFill>
              </a:rPr>
              <a:pPr/>
              <a:t>23.06.2020</a:t>
            </a:fld>
            <a:endParaRPr lang="ru-RU" dirty="0">
              <a:solidFill>
                <a:srgbClr val="33565D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25C8D04-9611-47C6-B0A3-21D3AE2648BD}"/>
              </a:ext>
            </a:extLst>
          </p:cNvPr>
          <p:cNvSpPr txBox="1"/>
          <p:nvPr/>
        </p:nvSpPr>
        <p:spPr>
          <a:xfrm>
            <a:off x="6582083" y="6543021"/>
            <a:ext cx="19769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solidFill>
                  <a:srgbClr val="33565D"/>
                </a:solidFill>
                <a:latin typeface="Segoe Print" pitchFamily="2" charset="0"/>
                <a:cs typeface="Times New Roman" pitchFamily="18" charset="0"/>
              </a:rPr>
              <a:t>www.matnova.com.ua</a:t>
            </a:r>
            <a:endParaRPr lang="ru-RU" sz="1200" b="1" dirty="0">
              <a:solidFill>
                <a:srgbClr val="33565D"/>
              </a:solidFill>
              <a:latin typeface="Segoe Print" pitchFamily="2" charset="0"/>
              <a:cs typeface="Times New Roman" pitchFamily="18" charset="0"/>
            </a:endParaRPr>
          </a:p>
        </p:txBody>
      </p:sp>
      <p:pic>
        <p:nvPicPr>
          <p:cNvPr id="7" name="Рисунок 6" descr="Зображення, що містить знак, зупинка, тарілка, годинник&#10;&#10;Автоматично згенерований опис">
            <a:extLst>
              <a:ext uri="{FF2B5EF4-FFF2-40B4-BE49-F238E27FC236}">
                <a16:creationId xmlns:a16="http://schemas.microsoft.com/office/drawing/2014/main" id="{3831E031-83C2-48A6-B024-667A4E2A717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202" y="120524"/>
            <a:ext cx="976896" cy="92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640268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/>
      <p:bldP spid="31" grpId="0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2000" cy="624114"/>
          </a:xfrm>
          <a:prstGeom prst="rect">
            <a:avLst/>
          </a:prstGeom>
          <a:solidFill>
            <a:srgbClr val="335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70112" y="39339"/>
            <a:ext cx="11321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Пригадаємо матеріал 5 класу</a:t>
            </a:r>
            <a:endParaRPr lang="ru-R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Прямоугольник 7">
            <a:extLst>
              <a:ext uri="{FF2B5EF4-FFF2-40B4-BE49-F238E27FC236}">
                <a16:creationId xmlns:a16="http://schemas.microsoft.com/office/drawing/2014/main" id="{2CD8A453-AF06-4C00-BB17-D7030E2214B8}"/>
              </a:ext>
            </a:extLst>
          </p:cNvPr>
          <p:cNvSpPr/>
          <p:nvPr/>
        </p:nvSpPr>
        <p:spPr>
          <a:xfrm>
            <a:off x="5676900" y="5941442"/>
            <a:ext cx="5694166" cy="461665"/>
          </a:xfrm>
          <a:prstGeom prst="rect">
            <a:avLst/>
          </a:prstGeom>
          <a:solidFill>
            <a:srgbClr val="006699"/>
          </a:solidFill>
          <a:ln>
            <a:noFill/>
          </a:ln>
          <a:effectLst>
            <a:softEdge rad="0"/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Що</a:t>
            </a:r>
            <a:r>
              <a:rPr lang="ru-RU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вам </a:t>
            </a:r>
            <a:r>
              <a:rPr lang="ru-RU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вже</a:t>
            </a:r>
            <a:r>
              <a:rPr lang="ru-RU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відомо</a:t>
            </a:r>
            <a:r>
              <a:rPr lang="ru-RU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про квадрат?</a:t>
            </a:r>
          </a:p>
        </p:txBody>
      </p:sp>
      <p:pic>
        <p:nvPicPr>
          <p:cNvPr id="6" name="Графіка 5" descr="Лампочка">
            <a:extLst>
              <a:ext uri="{FF2B5EF4-FFF2-40B4-BE49-F238E27FC236}">
                <a16:creationId xmlns:a16="http://schemas.microsoft.com/office/drawing/2014/main" id="{7403ADA4-0376-479E-A2E9-D978DEBF61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77600" y="5715075"/>
            <a:ext cx="914400" cy="914400"/>
          </a:xfrm>
          <a:prstGeom prst="rect">
            <a:avLst/>
          </a:prstGeom>
        </p:spPr>
      </p:pic>
      <p:cxnSp>
        <p:nvCxnSpPr>
          <p:cNvPr id="33" name="Пряма сполучна лінія 32">
            <a:extLst>
              <a:ext uri="{FF2B5EF4-FFF2-40B4-BE49-F238E27FC236}">
                <a16:creationId xmlns:a16="http://schemas.microsoft.com/office/drawing/2014/main" id="{FE7DB313-5D60-45D7-88F6-2342B628F22D}"/>
              </a:ext>
            </a:extLst>
          </p:cNvPr>
          <p:cNvCxnSpPr>
            <a:cxnSpLocks/>
          </p:cNvCxnSpPr>
          <p:nvPr/>
        </p:nvCxnSpPr>
        <p:spPr>
          <a:xfrm flipH="1">
            <a:off x="1047226" y="1205409"/>
            <a:ext cx="1740887" cy="0"/>
          </a:xfrm>
          <a:prstGeom prst="line">
            <a:avLst/>
          </a:prstGeom>
          <a:ln w="57150" cap="rnd">
            <a:solidFill>
              <a:srgbClr val="3E3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Прямокутник 42">
                <a:extLst>
                  <a:ext uri="{FF2B5EF4-FFF2-40B4-BE49-F238E27FC236}">
                    <a16:creationId xmlns:a16="http://schemas.microsoft.com/office/drawing/2014/main" id="{98EF4A11-6AA0-44F3-A4D1-52F276AD1100}"/>
                  </a:ext>
                </a:extLst>
              </p:cNvPr>
              <p:cNvSpPr/>
              <p:nvPr/>
            </p:nvSpPr>
            <p:spPr>
              <a:xfrm>
                <a:off x="1129182" y="3381850"/>
                <a:ext cx="1576973" cy="790753"/>
              </a:xfrm>
              <a:prstGeom prst="rect">
                <a:avLst/>
              </a:prstGeom>
              <a:solidFill>
                <a:srgbClr val="BDBDB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Квадрат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𝑴𝑨𝑻𝑯</m:t>
                    </m:r>
                  </m:oMath>
                </a14:m>
                <a:endParaRPr lang="uk-UA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3" name="Прямокутник 42">
                <a:extLst>
                  <a:ext uri="{FF2B5EF4-FFF2-40B4-BE49-F238E27FC236}">
                    <a16:creationId xmlns:a16="http://schemas.microsoft.com/office/drawing/2014/main" id="{98EF4A11-6AA0-44F3-A4D1-52F276AD11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9182" y="3381850"/>
                <a:ext cx="1576973" cy="790753"/>
              </a:xfrm>
              <a:prstGeom prst="rect">
                <a:avLst/>
              </a:prstGeom>
              <a:blipFill>
                <a:blip r:embed="rId5"/>
                <a:stretch>
                  <a:fillRect l="-3089" t="-8527" r="-9266" b="-15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3" name="Пряма сполучна лінія 62">
            <a:extLst>
              <a:ext uri="{FF2B5EF4-FFF2-40B4-BE49-F238E27FC236}">
                <a16:creationId xmlns:a16="http://schemas.microsoft.com/office/drawing/2014/main" id="{70B2F537-CD1C-42E6-BB2C-394667510989}"/>
              </a:ext>
            </a:extLst>
          </p:cNvPr>
          <p:cNvCxnSpPr>
            <a:cxnSpLocks/>
          </p:cNvCxnSpPr>
          <p:nvPr/>
        </p:nvCxnSpPr>
        <p:spPr>
          <a:xfrm rot="5400000" flipH="1">
            <a:off x="176783" y="2075853"/>
            <a:ext cx="1740887" cy="0"/>
          </a:xfrm>
          <a:prstGeom prst="line">
            <a:avLst/>
          </a:prstGeom>
          <a:ln w="57150" cap="rnd">
            <a:solidFill>
              <a:srgbClr val="3E3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 сполучна лінія 63">
            <a:extLst>
              <a:ext uri="{FF2B5EF4-FFF2-40B4-BE49-F238E27FC236}">
                <a16:creationId xmlns:a16="http://schemas.microsoft.com/office/drawing/2014/main" id="{028ACBEE-45EE-4EF7-807C-999B3EC5F701}"/>
              </a:ext>
            </a:extLst>
          </p:cNvPr>
          <p:cNvCxnSpPr>
            <a:cxnSpLocks/>
          </p:cNvCxnSpPr>
          <p:nvPr/>
        </p:nvCxnSpPr>
        <p:spPr>
          <a:xfrm flipH="1">
            <a:off x="1047224" y="2946297"/>
            <a:ext cx="1740887" cy="0"/>
          </a:xfrm>
          <a:prstGeom prst="line">
            <a:avLst/>
          </a:prstGeom>
          <a:ln w="57150" cap="rnd">
            <a:solidFill>
              <a:srgbClr val="3E3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 сполучна лінія 64">
            <a:extLst>
              <a:ext uri="{FF2B5EF4-FFF2-40B4-BE49-F238E27FC236}">
                <a16:creationId xmlns:a16="http://schemas.microsoft.com/office/drawing/2014/main" id="{4FD202C6-5587-46EB-A83C-138504714110}"/>
              </a:ext>
            </a:extLst>
          </p:cNvPr>
          <p:cNvCxnSpPr>
            <a:cxnSpLocks/>
          </p:cNvCxnSpPr>
          <p:nvPr/>
        </p:nvCxnSpPr>
        <p:spPr>
          <a:xfrm rot="5400000" flipH="1">
            <a:off x="1917667" y="2075853"/>
            <a:ext cx="1740887" cy="0"/>
          </a:xfrm>
          <a:prstGeom prst="line">
            <a:avLst/>
          </a:prstGeom>
          <a:ln w="57150" cap="rnd">
            <a:solidFill>
              <a:srgbClr val="3E3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F100A1BC-9A81-47EB-95BC-964E61AA8BAA}"/>
                  </a:ext>
                </a:extLst>
              </p:cNvPr>
              <p:cNvSpPr txBox="1"/>
              <p:nvPr/>
            </p:nvSpPr>
            <p:spPr>
              <a:xfrm>
                <a:off x="592247" y="2920185"/>
                <a:ext cx="4549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𝑴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F100A1BC-9A81-47EB-95BC-964E61AA8B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247" y="2920185"/>
                <a:ext cx="454975" cy="461665"/>
              </a:xfrm>
              <a:prstGeom prst="rect">
                <a:avLst/>
              </a:prstGeom>
              <a:blipFill>
                <a:blip r:embed="rId6"/>
                <a:stretch>
                  <a:fillRect l="-2667" r="-5333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B2033956-7557-45A0-8179-0C5A30E31C72}"/>
                  </a:ext>
                </a:extLst>
              </p:cNvPr>
              <p:cNvSpPr txBox="1"/>
              <p:nvPr/>
            </p:nvSpPr>
            <p:spPr>
              <a:xfrm>
                <a:off x="592247" y="827724"/>
                <a:ext cx="4549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𝑨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B2033956-7557-45A0-8179-0C5A30E31C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247" y="827724"/>
                <a:ext cx="454975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AA09EAA5-3643-49A7-9840-FBD753E2B82D}"/>
                  </a:ext>
                </a:extLst>
              </p:cNvPr>
              <p:cNvSpPr txBox="1"/>
              <p:nvPr/>
            </p:nvSpPr>
            <p:spPr>
              <a:xfrm>
                <a:off x="2731752" y="827723"/>
                <a:ext cx="4549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𝑻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AA09EAA5-3643-49A7-9840-FBD753E2B8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1752" y="827723"/>
                <a:ext cx="454975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41589292-933E-41EF-8918-9353F51F253C}"/>
                  </a:ext>
                </a:extLst>
              </p:cNvPr>
              <p:cNvSpPr txBox="1"/>
              <p:nvPr/>
            </p:nvSpPr>
            <p:spPr>
              <a:xfrm>
                <a:off x="2731752" y="2862318"/>
                <a:ext cx="4549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𝑯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41589292-933E-41EF-8918-9353F51F25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1752" y="2862318"/>
                <a:ext cx="454975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Овал 1">
            <a:extLst>
              <a:ext uri="{FF2B5EF4-FFF2-40B4-BE49-F238E27FC236}">
                <a16:creationId xmlns:a16="http://schemas.microsoft.com/office/drawing/2014/main" id="{0EF554E0-5948-4252-B0D5-FD5C76F5FB9F}"/>
              </a:ext>
            </a:extLst>
          </p:cNvPr>
          <p:cNvSpPr/>
          <p:nvPr/>
        </p:nvSpPr>
        <p:spPr>
          <a:xfrm>
            <a:off x="5125439" y="1205409"/>
            <a:ext cx="1740888" cy="1740888"/>
          </a:xfrm>
          <a:prstGeom prst="ellipse">
            <a:avLst/>
          </a:prstGeom>
          <a:noFill/>
          <a:ln w="57150">
            <a:solidFill>
              <a:srgbClr val="3E3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1" name="Прямокутник 70">
            <a:extLst>
              <a:ext uri="{FF2B5EF4-FFF2-40B4-BE49-F238E27FC236}">
                <a16:creationId xmlns:a16="http://schemas.microsoft.com/office/drawing/2014/main" id="{95D780F9-C8AE-4019-9D15-D11983D4F67E}"/>
              </a:ext>
            </a:extLst>
          </p:cNvPr>
          <p:cNvSpPr/>
          <p:nvPr/>
        </p:nvSpPr>
        <p:spPr>
          <a:xfrm>
            <a:off x="5210399" y="3512298"/>
            <a:ext cx="1576973" cy="529855"/>
          </a:xfrm>
          <a:prstGeom prst="rect">
            <a:avLst/>
          </a:prstGeom>
          <a:solidFill>
            <a:srgbClr val="BDBD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Коло</a:t>
            </a:r>
          </a:p>
        </p:txBody>
      </p:sp>
      <p:sp>
        <p:nvSpPr>
          <p:cNvPr id="72" name="Овал 71">
            <a:extLst>
              <a:ext uri="{FF2B5EF4-FFF2-40B4-BE49-F238E27FC236}">
                <a16:creationId xmlns:a16="http://schemas.microsoft.com/office/drawing/2014/main" id="{25016154-6D58-4E8C-84B3-B90064848788}"/>
              </a:ext>
            </a:extLst>
          </p:cNvPr>
          <p:cNvSpPr/>
          <p:nvPr/>
        </p:nvSpPr>
        <p:spPr>
          <a:xfrm>
            <a:off x="9367568" y="1214228"/>
            <a:ext cx="1740888" cy="1740888"/>
          </a:xfrm>
          <a:prstGeom prst="ellipse">
            <a:avLst/>
          </a:prstGeom>
          <a:solidFill>
            <a:srgbClr val="3E3D3D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3" name="Прямокутник 72">
            <a:extLst>
              <a:ext uri="{FF2B5EF4-FFF2-40B4-BE49-F238E27FC236}">
                <a16:creationId xmlns:a16="http://schemas.microsoft.com/office/drawing/2014/main" id="{0A9ACB5D-51E9-4D7A-8C90-797A4BE58449}"/>
              </a:ext>
            </a:extLst>
          </p:cNvPr>
          <p:cNvSpPr/>
          <p:nvPr/>
        </p:nvSpPr>
        <p:spPr>
          <a:xfrm>
            <a:off x="9449525" y="3512294"/>
            <a:ext cx="1576973" cy="529855"/>
          </a:xfrm>
          <a:prstGeom prst="rect">
            <a:avLst/>
          </a:prstGeom>
          <a:solidFill>
            <a:srgbClr val="BDBD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Круг</a:t>
            </a:r>
          </a:p>
        </p:txBody>
      </p:sp>
      <p:sp>
        <p:nvSpPr>
          <p:cNvPr id="74" name="Прямоугольник 7">
            <a:extLst>
              <a:ext uri="{FF2B5EF4-FFF2-40B4-BE49-F238E27FC236}">
                <a16:creationId xmlns:a16="http://schemas.microsoft.com/office/drawing/2014/main" id="{F8B2D689-C5F4-434A-BDD0-5865D85F3D89}"/>
              </a:ext>
            </a:extLst>
          </p:cNvPr>
          <p:cNvSpPr/>
          <p:nvPr/>
        </p:nvSpPr>
        <p:spPr>
          <a:xfrm>
            <a:off x="6343650" y="5941438"/>
            <a:ext cx="5027416" cy="461665"/>
          </a:xfrm>
          <a:prstGeom prst="rect">
            <a:avLst/>
          </a:prstGeom>
          <a:solidFill>
            <a:srgbClr val="006699"/>
          </a:solidFill>
          <a:ln>
            <a:noFill/>
          </a:ln>
          <a:effectLst>
            <a:softEdge rad="0"/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Що</a:t>
            </a:r>
            <a:r>
              <a:rPr lang="ru-RU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вам </a:t>
            </a:r>
            <a:r>
              <a:rPr lang="ru-RU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вже</a:t>
            </a:r>
            <a:r>
              <a:rPr lang="ru-RU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відомо</a:t>
            </a:r>
            <a:r>
              <a:rPr lang="ru-RU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про коло?</a:t>
            </a:r>
          </a:p>
        </p:txBody>
      </p:sp>
      <p:sp>
        <p:nvSpPr>
          <p:cNvPr id="75" name="Прямоугольник 7">
            <a:extLst>
              <a:ext uri="{FF2B5EF4-FFF2-40B4-BE49-F238E27FC236}">
                <a16:creationId xmlns:a16="http://schemas.microsoft.com/office/drawing/2014/main" id="{B946A405-B74F-4AA0-B362-562930EEF6D2}"/>
              </a:ext>
            </a:extLst>
          </p:cNvPr>
          <p:cNvSpPr/>
          <p:nvPr/>
        </p:nvSpPr>
        <p:spPr>
          <a:xfrm>
            <a:off x="6343650" y="5936980"/>
            <a:ext cx="5027416" cy="461665"/>
          </a:xfrm>
          <a:prstGeom prst="rect">
            <a:avLst/>
          </a:prstGeom>
          <a:solidFill>
            <a:srgbClr val="006699"/>
          </a:solidFill>
          <a:ln>
            <a:noFill/>
          </a:ln>
          <a:effectLst>
            <a:softEdge rad="0"/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Що</a:t>
            </a:r>
            <a:r>
              <a:rPr lang="ru-RU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вам </a:t>
            </a:r>
            <a:r>
              <a:rPr lang="ru-RU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вже</a:t>
            </a:r>
            <a:r>
              <a:rPr lang="ru-RU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відомо</a:t>
            </a:r>
            <a:r>
              <a:rPr lang="ru-RU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про круг?</a:t>
            </a:r>
          </a:p>
        </p:txBody>
      </p:sp>
      <p:sp>
        <p:nvSpPr>
          <p:cNvPr id="76" name="Овал 75">
            <a:extLst>
              <a:ext uri="{FF2B5EF4-FFF2-40B4-BE49-F238E27FC236}">
                <a16:creationId xmlns:a16="http://schemas.microsoft.com/office/drawing/2014/main" id="{BD5D8964-7D3B-4B29-9269-D7412E1BA915}"/>
              </a:ext>
            </a:extLst>
          </p:cNvPr>
          <p:cNvSpPr/>
          <p:nvPr/>
        </p:nvSpPr>
        <p:spPr>
          <a:xfrm>
            <a:off x="2156186" y="5466240"/>
            <a:ext cx="120591" cy="120591"/>
          </a:xfrm>
          <a:prstGeom prst="ellipse">
            <a:avLst/>
          </a:prstGeom>
          <a:solidFill>
            <a:srgbClr val="3E3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DA945A31-E58B-4A22-892F-468E3F233EEB}"/>
                  </a:ext>
                </a:extLst>
              </p:cNvPr>
              <p:cNvSpPr txBox="1"/>
              <p:nvPr/>
            </p:nvSpPr>
            <p:spPr>
              <a:xfrm>
                <a:off x="2276777" y="5064870"/>
                <a:ext cx="4549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𝑴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DA945A31-E58B-4A22-892F-468E3F233E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6777" y="5064870"/>
                <a:ext cx="454975" cy="461665"/>
              </a:xfrm>
              <a:prstGeom prst="rect">
                <a:avLst/>
              </a:prstGeom>
              <a:blipFill>
                <a:blip r:embed="rId10"/>
                <a:stretch>
                  <a:fillRect l="-2667" r="-5333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Прямокутник 77">
                <a:extLst>
                  <a:ext uri="{FF2B5EF4-FFF2-40B4-BE49-F238E27FC236}">
                    <a16:creationId xmlns:a16="http://schemas.microsoft.com/office/drawing/2014/main" id="{708C416B-FFB3-4A1D-8401-E88A61FE9457}"/>
                  </a:ext>
                </a:extLst>
              </p:cNvPr>
              <p:cNvSpPr/>
              <p:nvPr/>
            </p:nvSpPr>
            <p:spPr>
              <a:xfrm>
                <a:off x="1551434" y="5913490"/>
                <a:ext cx="1576973" cy="461665"/>
              </a:xfrm>
              <a:prstGeom prst="rect">
                <a:avLst/>
              </a:prstGeom>
              <a:solidFill>
                <a:srgbClr val="BDBDB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Точка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𝑴</m:t>
                    </m:r>
                  </m:oMath>
                </a14:m>
                <a:endParaRPr lang="uk-UA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8" name="Прямокутник 77">
                <a:extLst>
                  <a:ext uri="{FF2B5EF4-FFF2-40B4-BE49-F238E27FC236}">
                    <a16:creationId xmlns:a16="http://schemas.microsoft.com/office/drawing/2014/main" id="{708C416B-FFB3-4A1D-8401-E88A61FE94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1434" y="5913490"/>
                <a:ext cx="1576973" cy="461665"/>
              </a:xfrm>
              <a:prstGeom prst="rect">
                <a:avLst/>
              </a:prstGeom>
              <a:blipFill>
                <a:blip r:embed="rId11"/>
                <a:stretch>
                  <a:fillRect l="-3101" t="-11842" b="-276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Прямоугольник 7">
            <a:extLst>
              <a:ext uri="{FF2B5EF4-FFF2-40B4-BE49-F238E27FC236}">
                <a16:creationId xmlns:a16="http://schemas.microsoft.com/office/drawing/2014/main" id="{F28EDE04-C7AF-4C06-8E51-ACC19F09FE43}"/>
              </a:ext>
            </a:extLst>
          </p:cNvPr>
          <p:cNvSpPr/>
          <p:nvPr/>
        </p:nvSpPr>
        <p:spPr>
          <a:xfrm>
            <a:off x="6343650" y="5715075"/>
            <a:ext cx="5027416" cy="830997"/>
          </a:xfrm>
          <a:prstGeom prst="rect">
            <a:avLst/>
          </a:prstGeom>
          <a:solidFill>
            <a:srgbClr val="006699"/>
          </a:solidFill>
          <a:ln>
            <a:noFill/>
          </a:ln>
          <a:effectLst>
            <a:softEdge rad="0"/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Чи</a:t>
            </a:r>
            <a:r>
              <a:rPr lang="ru-RU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є точка </a:t>
            </a:r>
            <a:r>
              <a:rPr lang="ru-RU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геометричною</a:t>
            </a:r>
            <a:r>
              <a:rPr lang="ru-RU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фігурою</a:t>
            </a:r>
            <a:r>
              <a:rPr lang="ru-RU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48769537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5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50"/>
                            </p:stCondLst>
                            <p:childTnLst>
                              <p:par>
                                <p:cTn id="7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"/>
                            </p:stCondLst>
                            <p:childTnLst>
                              <p:par>
                                <p:cTn id="8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9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"/>
                            </p:stCondLst>
                            <p:childTnLst>
                              <p:par>
                                <p:cTn id="9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4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2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50"/>
                            </p:stCondLst>
                            <p:childTnLst>
                              <p:par>
                                <p:cTn id="1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750"/>
                            </p:stCondLst>
                            <p:childTnLst>
                              <p:par>
                                <p:cTn id="1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2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250"/>
                            </p:stCondLst>
                            <p:childTnLst>
                              <p:par>
                                <p:cTn id="15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43" grpId="0" animBg="1"/>
      <p:bldP spid="66" grpId="0"/>
      <p:bldP spid="67" grpId="0"/>
      <p:bldP spid="68" grpId="0"/>
      <p:bldP spid="70" grpId="0"/>
      <p:bldP spid="2" grpId="0" animBg="1"/>
      <p:bldP spid="71" grpId="0" animBg="1"/>
      <p:bldP spid="72" grpId="0" animBg="1"/>
      <p:bldP spid="73" grpId="0" animBg="1"/>
      <p:bldP spid="74" grpId="0" animBg="1"/>
      <p:bldP spid="74" grpId="1" animBg="1"/>
      <p:bldP spid="75" grpId="0" animBg="1"/>
      <p:bldP spid="75" grpId="1" animBg="1"/>
      <p:bldP spid="76" grpId="0" animBg="1"/>
      <p:bldP spid="77" grpId="0"/>
      <p:bldP spid="78" grpId="0" animBg="1"/>
      <p:bldP spid="8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2000" cy="624114"/>
          </a:xfrm>
          <a:prstGeom prst="rect">
            <a:avLst/>
          </a:prstGeom>
          <a:solidFill>
            <a:srgbClr val="335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70112" y="39339"/>
            <a:ext cx="11321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Пригадаємо матеріал 5 класу</a:t>
            </a:r>
            <a:endParaRPr lang="ru-R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5" name="Пряма сполучна лінія 24">
            <a:extLst>
              <a:ext uri="{FF2B5EF4-FFF2-40B4-BE49-F238E27FC236}">
                <a16:creationId xmlns:a16="http://schemas.microsoft.com/office/drawing/2014/main" id="{DEED1FA6-DE52-4773-92C6-14E94E3FE3C0}"/>
              </a:ext>
            </a:extLst>
          </p:cNvPr>
          <p:cNvCxnSpPr>
            <a:cxnSpLocks/>
          </p:cNvCxnSpPr>
          <p:nvPr/>
        </p:nvCxnSpPr>
        <p:spPr>
          <a:xfrm flipH="1">
            <a:off x="918422" y="3429000"/>
            <a:ext cx="1368800" cy="0"/>
          </a:xfrm>
          <a:prstGeom prst="line">
            <a:avLst/>
          </a:prstGeom>
          <a:ln w="57150" cap="rnd">
            <a:solidFill>
              <a:srgbClr val="3E3D3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 сполучна лінія 25">
            <a:extLst>
              <a:ext uri="{FF2B5EF4-FFF2-40B4-BE49-F238E27FC236}">
                <a16:creationId xmlns:a16="http://schemas.microsoft.com/office/drawing/2014/main" id="{C28975EE-76AB-4BE9-83D8-0338E75C65F7}"/>
              </a:ext>
            </a:extLst>
          </p:cNvPr>
          <p:cNvCxnSpPr>
            <a:cxnSpLocks/>
          </p:cNvCxnSpPr>
          <p:nvPr/>
        </p:nvCxnSpPr>
        <p:spPr>
          <a:xfrm flipH="1">
            <a:off x="1449770" y="2890661"/>
            <a:ext cx="1368800" cy="0"/>
          </a:xfrm>
          <a:prstGeom prst="line">
            <a:avLst/>
          </a:prstGeom>
          <a:ln w="57150" cap="rnd">
            <a:solidFill>
              <a:srgbClr val="3E3D3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 сполучна лінія 26">
            <a:extLst>
              <a:ext uri="{FF2B5EF4-FFF2-40B4-BE49-F238E27FC236}">
                <a16:creationId xmlns:a16="http://schemas.microsoft.com/office/drawing/2014/main" id="{66A41CF4-4097-4E5B-9FD4-CC8CC21CA139}"/>
              </a:ext>
            </a:extLst>
          </p:cNvPr>
          <p:cNvCxnSpPr>
            <a:cxnSpLocks/>
          </p:cNvCxnSpPr>
          <p:nvPr/>
        </p:nvCxnSpPr>
        <p:spPr>
          <a:xfrm flipH="1">
            <a:off x="918422" y="2060200"/>
            <a:ext cx="1368800" cy="0"/>
          </a:xfrm>
          <a:prstGeom prst="line">
            <a:avLst/>
          </a:prstGeom>
          <a:ln w="57150" cap="rnd">
            <a:solidFill>
              <a:srgbClr val="3E3D3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 сполучна лінія 27">
            <a:extLst>
              <a:ext uri="{FF2B5EF4-FFF2-40B4-BE49-F238E27FC236}">
                <a16:creationId xmlns:a16="http://schemas.microsoft.com/office/drawing/2014/main" id="{32FA06D2-BBC8-4861-BE8B-45791DA31504}"/>
              </a:ext>
            </a:extLst>
          </p:cNvPr>
          <p:cNvCxnSpPr>
            <a:cxnSpLocks/>
          </p:cNvCxnSpPr>
          <p:nvPr/>
        </p:nvCxnSpPr>
        <p:spPr>
          <a:xfrm flipH="1">
            <a:off x="1449770" y="1521860"/>
            <a:ext cx="1368800" cy="0"/>
          </a:xfrm>
          <a:prstGeom prst="line">
            <a:avLst/>
          </a:prstGeom>
          <a:ln w="57150" cap="rnd">
            <a:solidFill>
              <a:srgbClr val="3E3D3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 сполучна лінія 28">
            <a:extLst>
              <a:ext uri="{FF2B5EF4-FFF2-40B4-BE49-F238E27FC236}">
                <a16:creationId xmlns:a16="http://schemas.microsoft.com/office/drawing/2014/main" id="{71AF063A-49B6-4C75-ACF9-B88CB03C8640}"/>
              </a:ext>
            </a:extLst>
          </p:cNvPr>
          <p:cNvCxnSpPr>
            <a:cxnSpLocks/>
          </p:cNvCxnSpPr>
          <p:nvPr/>
        </p:nvCxnSpPr>
        <p:spPr>
          <a:xfrm rot="5400000" flipH="1">
            <a:off x="2134170" y="2206261"/>
            <a:ext cx="1368800" cy="0"/>
          </a:xfrm>
          <a:prstGeom prst="line">
            <a:avLst/>
          </a:prstGeom>
          <a:ln w="57150" cap="rnd">
            <a:solidFill>
              <a:srgbClr val="3E3D3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 сполучна лінія 29">
            <a:extLst>
              <a:ext uri="{FF2B5EF4-FFF2-40B4-BE49-F238E27FC236}">
                <a16:creationId xmlns:a16="http://schemas.microsoft.com/office/drawing/2014/main" id="{944006E0-F457-48A9-8EDE-951FE1B4E4A9}"/>
              </a:ext>
            </a:extLst>
          </p:cNvPr>
          <p:cNvCxnSpPr>
            <a:cxnSpLocks/>
          </p:cNvCxnSpPr>
          <p:nvPr/>
        </p:nvCxnSpPr>
        <p:spPr>
          <a:xfrm rot="5400000" flipH="1">
            <a:off x="763005" y="2206261"/>
            <a:ext cx="1368800" cy="0"/>
          </a:xfrm>
          <a:prstGeom prst="line">
            <a:avLst/>
          </a:prstGeom>
          <a:ln w="57150" cap="rnd">
            <a:solidFill>
              <a:srgbClr val="3E3D3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 сполучна лінія 30">
            <a:extLst>
              <a:ext uri="{FF2B5EF4-FFF2-40B4-BE49-F238E27FC236}">
                <a16:creationId xmlns:a16="http://schemas.microsoft.com/office/drawing/2014/main" id="{6B8140D6-B998-4902-9E28-DB03F0743C1B}"/>
              </a:ext>
            </a:extLst>
          </p:cNvPr>
          <p:cNvCxnSpPr>
            <a:cxnSpLocks/>
          </p:cNvCxnSpPr>
          <p:nvPr/>
        </p:nvCxnSpPr>
        <p:spPr>
          <a:xfrm rot="5400000" flipH="1">
            <a:off x="234022" y="2744600"/>
            <a:ext cx="1368800" cy="0"/>
          </a:xfrm>
          <a:prstGeom prst="line">
            <a:avLst/>
          </a:prstGeom>
          <a:ln w="57150" cap="rnd">
            <a:solidFill>
              <a:srgbClr val="3E3D3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 сполучна лінія 31">
            <a:extLst>
              <a:ext uri="{FF2B5EF4-FFF2-40B4-BE49-F238E27FC236}">
                <a16:creationId xmlns:a16="http://schemas.microsoft.com/office/drawing/2014/main" id="{70E0788F-541C-449A-BD11-24630BAA28C6}"/>
              </a:ext>
            </a:extLst>
          </p:cNvPr>
          <p:cNvCxnSpPr>
            <a:cxnSpLocks/>
          </p:cNvCxnSpPr>
          <p:nvPr/>
        </p:nvCxnSpPr>
        <p:spPr>
          <a:xfrm rot="5400000" flipH="1">
            <a:off x="1602821" y="2744600"/>
            <a:ext cx="1368800" cy="0"/>
          </a:xfrm>
          <a:prstGeom prst="line">
            <a:avLst/>
          </a:prstGeom>
          <a:ln w="57150" cap="rnd">
            <a:solidFill>
              <a:srgbClr val="3E3D3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 сполучна лінія 33">
            <a:extLst>
              <a:ext uri="{FF2B5EF4-FFF2-40B4-BE49-F238E27FC236}">
                <a16:creationId xmlns:a16="http://schemas.microsoft.com/office/drawing/2014/main" id="{0E2ED124-2E0D-49BB-8B4F-3C204A768CCD}"/>
              </a:ext>
            </a:extLst>
          </p:cNvPr>
          <p:cNvCxnSpPr>
            <a:cxnSpLocks/>
          </p:cNvCxnSpPr>
          <p:nvPr/>
        </p:nvCxnSpPr>
        <p:spPr>
          <a:xfrm flipV="1">
            <a:off x="918421" y="1521861"/>
            <a:ext cx="530166" cy="535079"/>
          </a:xfrm>
          <a:prstGeom prst="line">
            <a:avLst/>
          </a:prstGeom>
          <a:ln w="57150" cap="rnd">
            <a:solidFill>
              <a:srgbClr val="3E3D3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 сполучна лінія 35">
            <a:extLst>
              <a:ext uri="{FF2B5EF4-FFF2-40B4-BE49-F238E27FC236}">
                <a16:creationId xmlns:a16="http://schemas.microsoft.com/office/drawing/2014/main" id="{B7825C65-B627-4840-8DFF-396BCC4C1C95}"/>
              </a:ext>
            </a:extLst>
          </p:cNvPr>
          <p:cNvCxnSpPr>
            <a:cxnSpLocks/>
          </p:cNvCxnSpPr>
          <p:nvPr/>
        </p:nvCxnSpPr>
        <p:spPr>
          <a:xfrm flipV="1">
            <a:off x="2288403" y="1521860"/>
            <a:ext cx="530166" cy="535079"/>
          </a:xfrm>
          <a:prstGeom prst="line">
            <a:avLst/>
          </a:prstGeom>
          <a:ln w="57150" cap="rnd">
            <a:solidFill>
              <a:srgbClr val="3E3D3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 сполучна лінія 36">
            <a:extLst>
              <a:ext uri="{FF2B5EF4-FFF2-40B4-BE49-F238E27FC236}">
                <a16:creationId xmlns:a16="http://schemas.microsoft.com/office/drawing/2014/main" id="{A4CA6752-88E9-42A5-9B37-DA0A065EAA04}"/>
              </a:ext>
            </a:extLst>
          </p:cNvPr>
          <p:cNvCxnSpPr>
            <a:cxnSpLocks/>
          </p:cNvCxnSpPr>
          <p:nvPr/>
        </p:nvCxnSpPr>
        <p:spPr>
          <a:xfrm flipV="1">
            <a:off x="2288403" y="2893921"/>
            <a:ext cx="530166" cy="535079"/>
          </a:xfrm>
          <a:prstGeom prst="line">
            <a:avLst/>
          </a:prstGeom>
          <a:ln w="57150" cap="rnd">
            <a:solidFill>
              <a:srgbClr val="3E3D3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 сполучна лінія 37">
            <a:extLst>
              <a:ext uri="{FF2B5EF4-FFF2-40B4-BE49-F238E27FC236}">
                <a16:creationId xmlns:a16="http://schemas.microsoft.com/office/drawing/2014/main" id="{9DDC4D0D-1589-470C-986C-3333B2A1FE98}"/>
              </a:ext>
            </a:extLst>
          </p:cNvPr>
          <p:cNvCxnSpPr>
            <a:cxnSpLocks/>
          </p:cNvCxnSpPr>
          <p:nvPr/>
        </p:nvCxnSpPr>
        <p:spPr>
          <a:xfrm flipV="1">
            <a:off x="917238" y="2897181"/>
            <a:ext cx="530166" cy="535079"/>
          </a:xfrm>
          <a:prstGeom prst="line">
            <a:avLst/>
          </a:prstGeom>
          <a:ln w="57150" cap="rnd">
            <a:solidFill>
              <a:srgbClr val="3E3D3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кутник 38">
            <a:extLst>
              <a:ext uri="{FF2B5EF4-FFF2-40B4-BE49-F238E27FC236}">
                <a16:creationId xmlns:a16="http://schemas.microsoft.com/office/drawing/2014/main" id="{30C1880B-1DBB-453B-A9B0-E9702408E375}"/>
              </a:ext>
            </a:extLst>
          </p:cNvPr>
          <p:cNvSpPr/>
          <p:nvPr/>
        </p:nvSpPr>
        <p:spPr>
          <a:xfrm>
            <a:off x="1034590" y="3727641"/>
            <a:ext cx="1368800" cy="584776"/>
          </a:xfrm>
          <a:prstGeom prst="rect">
            <a:avLst/>
          </a:prstGeom>
          <a:solidFill>
            <a:srgbClr val="BDBD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Куб</a:t>
            </a:r>
          </a:p>
        </p:txBody>
      </p:sp>
      <p:cxnSp>
        <p:nvCxnSpPr>
          <p:cNvPr id="40" name="Пряма сполучна лінія 39">
            <a:extLst>
              <a:ext uri="{FF2B5EF4-FFF2-40B4-BE49-F238E27FC236}">
                <a16:creationId xmlns:a16="http://schemas.microsoft.com/office/drawing/2014/main" id="{BFF8C178-5C62-4010-8C9F-0A935365695A}"/>
              </a:ext>
            </a:extLst>
          </p:cNvPr>
          <p:cNvCxnSpPr>
            <a:cxnSpLocks/>
          </p:cNvCxnSpPr>
          <p:nvPr/>
        </p:nvCxnSpPr>
        <p:spPr>
          <a:xfrm flipH="1">
            <a:off x="6308864" y="3429000"/>
            <a:ext cx="2589520" cy="0"/>
          </a:xfrm>
          <a:prstGeom prst="line">
            <a:avLst/>
          </a:prstGeom>
          <a:ln w="57150" cap="rnd">
            <a:solidFill>
              <a:srgbClr val="3E3D3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 сполучна лінія 40">
            <a:extLst>
              <a:ext uri="{FF2B5EF4-FFF2-40B4-BE49-F238E27FC236}">
                <a16:creationId xmlns:a16="http://schemas.microsoft.com/office/drawing/2014/main" id="{6EC3F9BB-A5AE-425A-BAF5-4597D4F8C6C1}"/>
              </a:ext>
            </a:extLst>
          </p:cNvPr>
          <p:cNvCxnSpPr>
            <a:cxnSpLocks/>
          </p:cNvCxnSpPr>
          <p:nvPr/>
        </p:nvCxnSpPr>
        <p:spPr>
          <a:xfrm flipH="1">
            <a:off x="7314077" y="2890661"/>
            <a:ext cx="2589520" cy="0"/>
          </a:xfrm>
          <a:prstGeom prst="line">
            <a:avLst/>
          </a:prstGeom>
          <a:ln w="57150" cap="rnd">
            <a:solidFill>
              <a:srgbClr val="3E3D3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 сполучна лінія 41">
            <a:extLst>
              <a:ext uri="{FF2B5EF4-FFF2-40B4-BE49-F238E27FC236}">
                <a16:creationId xmlns:a16="http://schemas.microsoft.com/office/drawing/2014/main" id="{60A3C92C-D8F4-4648-A376-1BE7FE903959}"/>
              </a:ext>
            </a:extLst>
          </p:cNvPr>
          <p:cNvCxnSpPr>
            <a:cxnSpLocks/>
          </p:cNvCxnSpPr>
          <p:nvPr/>
        </p:nvCxnSpPr>
        <p:spPr>
          <a:xfrm flipH="1">
            <a:off x="6308864" y="2060200"/>
            <a:ext cx="2589520" cy="0"/>
          </a:xfrm>
          <a:prstGeom prst="line">
            <a:avLst/>
          </a:prstGeom>
          <a:ln w="57150" cap="rnd">
            <a:solidFill>
              <a:srgbClr val="3E3D3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 сполучна лінія 43">
            <a:extLst>
              <a:ext uri="{FF2B5EF4-FFF2-40B4-BE49-F238E27FC236}">
                <a16:creationId xmlns:a16="http://schemas.microsoft.com/office/drawing/2014/main" id="{3210E4ED-FEAE-4624-BEE2-96B9245D404D}"/>
              </a:ext>
            </a:extLst>
          </p:cNvPr>
          <p:cNvCxnSpPr>
            <a:cxnSpLocks/>
          </p:cNvCxnSpPr>
          <p:nvPr/>
        </p:nvCxnSpPr>
        <p:spPr>
          <a:xfrm flipH="1">
            <a:off x="7314077" y="1521860"/>
            <a:ext cx="2589520" cy="0"/>
          </a:xfrm>
          <a:prstGeom prst="line">
            <a:avLst/>
          </a:prstGeom>
          <a:ln w="57150" cap="rnd">
            <a:solidFill>
              <a:srgbClr val="3E3D3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 сполучна лінія 44">
            <a:extLst>
              <a:ext uri="{FF2B5EF4-FFF2-40B4-BE49-F238E27FC236}">
                <a16:creationId xmlns:a16="http://schemas.microsoft.com/office/drawing/2014/main" id="{AAC0F1E8-AAD5-45B7-A149-29A1DCA3244A}"/>
              </a:ext>
            </a:extLst>
          </p:cNvPr>
          <p:cNvCxnSpPr>
            <a:cxnSpLocks/>
          </p:cNvCxnSpPr>
          <p:nvPr/>
        </p:nvCxnSpPr>
        <p:spPr>
          <a:xfrm rot="5400000" flipH="1">
            <a:off x="9219197" y="2206261"/>
            <a:ext cx="1368800" cy="0"/>
          </a:xfrm>
          <a:prstGeom prst="line">
            <a:avLst/>
          </a:prstGeom>
          <a:ln w="57150" cap="rnd">
            <a:solidFill>
              <a:srgbClr val="3E3D3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 сполучна лінія 45">
            <a:extLst>
              <a:ext uri="{FF2B5EF4-FFF2-40B4-BE49-F238E27FC236}">
                <a16:creationId xmlns:a16="http://schemas.microsoft.com/office/drawing/2014/main" id="{ACD5B82F-0014-4B53-BCED-590A816CDEE1}"/>
              </a:ext>
            </a:extLst>
          </p:cNvPr>
          <p:cNvCxnSpPr>
            <a:cxnSpLocks/>
          </p:cNvCxnSpPr>
          <p:nvPr/>
        </p:nvCxnSpPr>
        <p:spPr>
          <a:xfrm rot="5400000" flipH="1">
            <a:off x="6625203" y="2206261"/>
            <a:ext cx="1368800" cy="0"/>
          </a:xfrm>
          <a:prstGeom prst="line">
            <a:avLst/>
          </a:prstGeom>
          <a:ln w="57150" cap="rnd">
            <a:solidFill>
              <a:srgbClr val="3E3D3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 сполучна лінія 46">
            <a:extLst>
              <a:ext uri="{FF2B5EF4-FFF2-40B4-BE49-F238E27FC236}">
                <a16:creationId xmlns:a16="http://schemas.microsoft.com/office/drawing/2014/main" id="{437F051C-0522-4E8C-A332-13937DAB9EC8}"/>
              </a:ext>
            </a:extLst>
          </p:cNvPr>
          <p:cNvCxnSpPr>
            <a:cxnSpLocks/>
          </p:cNvCxnSpPr>
          <p:nvPr/>
        </p:nvCxnSpPr>
        <p:spPr>
          <a:xfrm rot="5400000" flipH="1">
            <a:off x="5624464" y="2744600"/>
            <a:ext cx="1368800" cy="0"/>
          </a:xfrm>
          <a:prstGeom prst="line">
            <a:avLst/>
          </a:prstGeom>
          <a:ln w="57150" cap="rnd">
            <a:solidFill>
              <a:srgbClr val="3E3D3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 сполучна лінія 47">
            <a:extLst>
              <a:ext uri="{FF2B5EF4-FFF2-40B4-BE49-F238E27FC236}">
                <a16:creationId xmlns:a16="http://schemas.microsoft.com/office/drawing/2014/main" id="{5AD0E478-0E87-429D-AFE5-3EC8B4297945}"/>
              </a:ext>
            </a:extLst>
          </p:cNvPr>
          <p:cNvCxnSpPr>
            <a:cxnSpLocks/>
          </p:cNvCxnSpPr>
          <p:nvPr/>
        </p:nvCxnSpPr>
        <p:spPr>
          <a:xfrm rot="5400000" flipH="1">
            <a:off x="8213982" y="2744600"/>
            <a:ext cx="1368800" cy="0"/>
          </a:xfrm>
          <a:prstGeom prst="line">
            <a:avLst/>
          </a:prstGeom>
          <a:ln w="57150" cap="rnd">
            <a:solidFill>
              <a:srgbClr val="3E3D3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 сполучна лінія 48">
            <a:extLst>
              <a:ext uri="{FF2B5EF4-FFF2-40B4-BE49-F238E27FC236}">
                <a16:creationId xmlns:a16="http://schemas.microsoft.com/office/drawing/2014/main" id="{9572636E-891B-4A16-9B99-D2A31C236221}"/>
              </a:ext>
            </a:extLst>
          </p:cNvPr>
          <p:cNvCxnSpPr>
            <a:cxnSpLocks/>
          </p:cNvCxnSpPr>
          <p:nvPr/>
        </p:nvCxnSpPr>
        <p:spPr>
          <a:xfrm flipV="1">
            <a:off x="6308862" y="1521861"/>
            <a:ext cx="1002977" cy="535079"/>
          </a:xfrm>
          <a:prstGeom prst="line">
            <a:avLst/>
          </a:prstGeom>
          <a:ln w="57150" cap="rnd">
            <a:solidFill>
              <a:srgbClr val="3E3D3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 сполучна лінія 49">
            <a:extLst>
              <a:ext uri="{FF2B5EF4-FFF2-40B4-BE49-F238E27FC236}">
                <a16:creationId xmlns:a16="http://schemas.microsoft.com/office/drawing/2014/main" id="{0DBAF55A-FE35-4AAC-97E3-F47A6F9D68C2}"/>
              </a:ext>
            </a:extLst>
          </p:cNvPr>
          <p:cNvCxnSpPr>
            <a:cxnSpLocks/>
          </p:cNvCxnSpPr>
          <p:nvPr/>
        </p:nvCxnSpPr>
        <p:spPr>
          <a:xfrm flipV="1">
            <a:off x="8900618" y="1521860"/>
            <a:ext cx="1002977" cy="535079"/>
          </a:xfrm>
          <a:prstGeom prst="line">
            <a:avLst/>
          </a:prstGeom>
          <a:ln w="57150" cap="rnd">
            <a:solidFill>
              <a:srgbClr val="3E3D3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 сполучна лінія 50">
            <a:extLst>
              <a:ext uri="{FF2B5EF4-FFF2-40B4-BE49-F238E27FC236}">
                <a16:creationId xmlns:a16="http://schemas.microsoft.com/office/drawing/2014/main" id="{250F20BD-CF25-4349-8266-A7177F0F7FAC}"/>
              </a:ext>
            </a:extLst>
          </p:cNvPr>
          <p:cNvCxnSpPr>
            <a:cxnSpLocks/>
          </p:cNvCxnSpPr>
          <p:nvPr/>
        </p:nvCxnSpPr>
        <p:spPr>
          <a:xfrm flipV="1">
            <a:off x="8900618" y="2893921"/>
            <a:ext cx="1002977" cy="535079"/>
          </a:xfrm>
          <a:prstGeom prst="line">
            <a:avLst/>
          </a:prstGeom>
          <a:ln w="57150" cap="rnd">
            <a:solidFill>
              <a:srgbClr val="3E3D3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 сполучна лінія 51">
            <a:extLst>
              <a:ext uri="{FF2B5EF4-FFF2-40B4-BE49-F238E27FC236}">
                <a16:creationId xmlns:a16="http://schemas.microsoft.com/office/drawing/2014/main" id="{292E4F1F-3652-408C-8712-F8E0B5685B23}"/>
              </a:ext>
            </a:extLst>
          </p:cNvPr>
          <p:cNvCxnSpPr>
            <a:cxnSpLocks/>
          </p:cNvCxnSpPr>
          <p:nvPr/>
        </p:nvCxnSpPr>
        <p:spPr>
          <a:xfrm flipV="1">
            <a:off x="6306624" y="2897181"/>
            <a:ext cx="1002977" cy="535079"/>
          </a:xfrm>
          <a:prstGeom prst="line">
            <a:avLst/>
          </a:prstGeom>
          <a:ln w="57150" cap="rnd">
            <a:solidFill>
              <a:srgbClr val="3E3D3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Графіка 52" descr="Лампочка">
            <a:extLst>
              <a:ext uri="{FF2B5EF4-FFF2-40B4-BE49-F238E27FC236}">
                <a16:creationId xmlns:a16="http://schemas.microsoft.com/office/drawing/2014/main" id="{CE297963-9688-41ED-87B1-A5F7DBB112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77600" y="5715075"/>
            <a:ext cx="914400" cy="914400"/>
          </a:xfrm>
          <a:prstGeom prst="rect">
            <a:avLst/>
          </a:prstGeom>
        </p:spPr>
      </p:pic>
      <p:sp>
        <p:nvSpPr>
          <p:cNvPr id="54" name="Прямоугольник 7">
            <a:extLst>
              <a:ext uri="{FF2B5EF4-FFF2-40B4-BE49-F238E27FC236}">
                <a16:creationId xmlns:a16="http://schemas.microsoft.com/office/drawing/2014/main" id="{0A6D10FD-BAE4-4237-8A9D-95C4BC6B0141}"/>
              </a:ext>
            </a:extLst>
          </p:cNvPr>
          <p:cNvSpPr/>
          <p:nvPr/>
        </p:nvSpPr>
        <p:spPr>
          <a:xfrm>
            <a:off x="6343650" y="5941442"/>
            <a:ext cx="5027416" cy="461665"/>
          </a:xfrm>
          <a:prstGeom prst="rect">
            <a:avLst/>
          </a:prstGeom>
          <a:solidFill>
            <a:srgbClr val="006699"/>
          </a:solidFill>
          <a:ln>
            <a:noFill/>
          </a:ln>
          <a:effectLst>
            <a:softEdge rad="0"/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Що</a:t>
            </a:r>
            <a:r>
              <a:rPr lang="ru-RU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</a:t>
            </a:r>
            <a:r>
              <a:rPr lang="ru-RU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вже</a:t>
            </a:r>
            <a:r>
              <a:rPr lang="ru-RU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знаєте</a:t>
            </a:r>
            <a:r>
              <a:rPr lang="ru-RU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про куб?</a:t>
            </a:r>
          </a:p>
        </p:txBody>
      </p:sp>
      <p:sp>
        <p:nvSpPr>
          <p:cNvPr id="55" name="Прямокутник 54">
            <a:extLst>
              <a:ext uri="{FF2B5EF4-FFF2-40B4-BE49-F238E27FC236}">
                <a16:creationId xmlns:a16="http://schemas.microsoft.com/office/drawing/2014/main" id="{7E766293-756F-4441-82D9-616C22F652E9}"/>
              </a:ext>
            </a:extLst>
          </p:cNvPr>
          <p:cNvSpPr/>
          <p:nvPr/>
        </p:nvSpPr>
        <p:spPr>
          <a:xfrm>
            <a:off x="6712022" y="3727641"/>
            <a:ext cx="2690084" cy="804986"/>
          </a:xfrm>
          <a:prstGeom prst="rect">
            <a:avLst/>
          </a:prstGeom>
          <a:solidFill>
            <a:srgbClr val="BDBD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Прямокутний паралелепіпед</a:t>
            </a:r>
          </a:p>
        </p:txBody>
      </p:sp>
      <p:sp>
        <p:nvSpPr>
          <p:cNvPr id="56" name="Прямоугольник 7">
            <a:extLst>
              <a:ext uri="{FF2B5EF4-FFF2-40B4-BE49-F238E27FC236}">
                <a16:creationId xmlns:a16="http://schemas.microsoft.com/office/drawing/2014/main" id="{70BC18DD-DDED-48DB-8F8C-386F515E165C}"/>
              </a:ext>
            </a:extLst>
          </p:cNvPr>
          <p:cNvSpPr/>
          <p:nvPr/>
        </p:nvSpPr>
        <p:spPr>
          <a:xfrm>
            <a:off x="6343650" y="5756775"/>
            <a:ext cx="5027416" cy="830997"/>
          </a:xfrm>
          <a:prstGeom prst="rect">
            <a:avLst/>
          </a:prstGeom>
          <a:solidFill>
            <a:srgbClr val="006699"/>
          </a:solidFill>
          <a:ln>
            <a:noFill/>
          </a:ln>
          <a:effectLst>
            <a:softEdge rad="0"/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Що</a:t>
            </a:r>
            <a:r>
              <a:rPr lang="ru-RU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</a:t>
            </a:r>
            <a:r>
              <a:rPr lang="ru-RU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вже</a:t>
            </a:r>
            <a:r>
              <a:rPr lang="ru-RU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знаєте</a:t>
            </a:r>
            <a:r>
              <a:rPr lang="ru-RU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про </a:t>
            </a:r>
            <a:r>
              <a:rPr lang="ru-RU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прямокутний</a:t>
            </a:r>
            <a:r>
              <a:rPr lang="ru-RU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паралелепіпед</a:t>
            </a:r>
            <a:r>
              <a:rPr lang="ru-RU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73074214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5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5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750"/>
                            </p:stCondLst>
                            <p:childTnLst>
                              <p:par>
                                <p:cTn id="1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5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250"/>
                            </p:stCondLst>
                            <p:childTnLst>
                              <p:par>
                                <p:cTn id="1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54" grpId="0" animBg="1"/>
      <p:bldP spid="54" grpId="1" animBg="1"/>
      <p:bldP spid="55" grpId="0" animBg="1"/>
      <p:bldP spid="5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2000" cy="624114"/>
          </a:xfrm>
          <a:prstGeom prst="rect">
            <a:avLst/>
          </a:prstGeom>
          <a:solidFill>
            <a:srgbClr val="335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70112" y="39339"/>
            <a:ext cx="11321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Що ми опрацюємо на уроках геометрії?</a:t>
            </a:r>
            <a:endParaRPr lang="ru-R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3" name="Пряма сполучна лінія 32">
            <a:extLst>
              <a:ext uri="{FF2B5EF4-FFF2-40B4-BE49-F238E27FC236}">
                <a16:creationId xmlns:a16="http://schemas.microsoft.com/office/drawing/2014/main" id="{16560DFD-2D14-49E2-B402-94B194A7553D}"/>
              </a:ext>
            </a:extLst>
          </p:cNvPr>
          <p:cNvCxnSpPr>
            <a:cxnSpLocks/>
          </p:cNvCxnSpPr>
          <p:nvPr/>
        </p:nvCxnSpPr>
        <p:spPr>
          <a:xfrm flipV="1">
            <a:off x="6036960" y="830319"/>
            <a:ext cx="0" cy="5412827"/>
          </a:xfrm>
          <a:prstGeom prst="line">
            <a:avLst/>
          </a:prstGeom>
          <a:ln w="57150" cap="rnd">
            <a:solidFill>
              <a:srgbClr val="3E3D3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7C3D1B46-D269-40D3-9CF8-75993E64E1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041" y="1404455"/>
            <a:ext cx="2459671" cy="1849673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D0544BCE-E67E-424E-88F4-6EF3131B9B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307" y="1242053"/>
            <a:ext cx="2897693" cy="2179065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955397EE-86F9-42D0-AEDE-6C74C50419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881" y="3858222"/>
            <a:ext cx="2607053" cy="1960504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DBEF530-6BF0-40B3-BC2D-FB16AA3617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613" y="3748941"/>
            <a:ext cx="2897693" cy="2179065"/>
          </a:xfrm>
          <a:prstGeom prst="rect">
            <a:avLst/>
          </a:prstGeom>
        </p:spPr>
      </p:pic>
      <p:cxnSp>
        <p:nvCxnSpPr>
          <p:cNvPr id="60" name="Пряма сполучна лінія 59">
            <a:extLst>
              <a:ext uri="{FF2B5EF4-FFF2-40B4-BE49-F238E27FC236}">
                <a16:creationId xmlns:a16="http://schemas.microsoft.com/office/drawing/2014/main" id="{D29426FA-F0E1-4356-A6A1-99FCCF2D9A98}"/>
              </a:ext>
            </a:extLst>
          </p:cNvPr>
          <p:cNvCxnSpPr>
            <a:cxnSpLocks/>
          </p:cNvCxnSpPr>
          <p:nvPr/>
        </p:nvCxnSpPr>
        <p:spPr>
          <a:xfrm flipH="1">
            <a:off x="454904" y="1836351"/>
            <a:ext cx="1740887" cy="0"/>
          </a:xfrm>
          <a:prstGeom prst="line">
            <a:avLst/>
          </a:prstGeom>
          <a:ln w="57150" cap="rnd">
            <a:solidFill>
              <a:srgbClr val="3E3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 сполучна лінія 61">
            <a:extLst>
              <a:ext uri="{FF2B5EF4-FFF2-40B4-BE49-F238E27FC236}">
                <a16:creationId xmlns:a16="http://schemas.microsoft.com/office/drawing/2014/main" id="{7941F446-7A56-4859-92F4-13214C6B6139}"/>
              </a:ext>
            </a:extLst>
          </p:cNvPr>
          <p:cNvCxnSpPr>
            <a:cxnSpLocks/>
          </p:cNvCxnSpPr>
          <p:nvPr/>
        </p:nvCxnSpPr>
        <p:spPr>
          <a:xfrm flipH="1">
            <a:off x="3078826" y="3478932"/>
            <a:ext cx="2073827" cy="0"/>
          </a:xfrm>
          <a:prstGeom prst="line">
            <a:avLst/>
          </a:prstGeom>
          <a:ln w="57150" cap="rnd">
            <a:solidFill>
              <a:srgbClr val="3E3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 сполучна лінія 62">
            <a:extLst>
              <a:ext uri="{FF2B5EF4-FFF2-40B4-BE49-F238E27FC236}">
                <a16:creationId xmlns:a16="http://schemas.microsoft.com/office/drawing/2014/main" id="{4FC6E6E4-B2BA-466E-816C-C7E622BAE43B}"/>
              </a:ext>
            </a:extLst>
          </p:cNvPr>
          <p:cNvCxnSpPr>
            <a:cxnSpLocks/>
          </p:cNvCxnSpPr>
          <p:nvPr/>
        </p:nvCxnSpPr>
        <p:spPr>
          <a:xfrm flipH="1">
            <a:off x="3078826" y="1715630"/>
            <a:ext cx="1580358" cy="1764293"/>
          </a:xfrm>
          <a:prstGeom prst="line">
            <a:avLst/>
          </a:prstGeom>
          <a:ln w="57150" cap="rnd">
            <a:solidFill>
              <a:srgbClr val="3E3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 сполучна лінія 63">
            <a:extLst>
              <a:ext uri="{FF2B5EF4-FFF2-40B4-BE49-F238E27FC236}">
                <a16:creationId xmlns:a16="http://schemas.microsoft.com/office/drawing/2014/main" id="{89CDD749-64A4-4659-A0A8-D9FD2FE0ACE6}"/>
              </a:ext>
            </a:extLst>
          </p:cNvPr>
          <p:cNvCxnSpPr>
            <a:cxnSpLocks/>
          </p:cNvCxnSpPr>
          <p:nvPr/>
        </p:nvCxnSpPr>
        <p:spPr>
          <a:xfrm>
            <a:off x="4659184" y="1715630"/>
            <a:ext cx="493469" cy="1762311"/>
          </a:xfrm>
          <a:prstGeom prst="line">
            <a:avLst/>
          </a:prstGeom>
          <a:ln w="57150" cap="rnd">
            <a:solidFill>
              <a:srgbClr val="3E3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Овал 67">
            <a:extLst>
              <a:ext uri="{FF2B5EF4-FFF2-40B4-BE49-F238E27FC236}">
                <a16:creationId xmlns:a16="http://schemas.microsoft.com/office/drawing/2014/main" id="{6DB2667D-12D4-46DA-8ABC-5AF4E90396EE}"/>
              </a:ext>
            </a:extLst>
          </p:cNvPr>
          <p:cNvSpPr/>
          <p:nvPr/>
        </p:nvSpPr>
        <p:spPr>
          <a:xfrm>
            <a:off x="995072" y="2158742"/>
            <a:ext cx="1377990" cy="1377990"/>
          </a:xfrm>
          <a:prstGeom prst="ellipse">
            <a:avLst/>
          </a:prstGeom>
          <a:noFill/>
          <a:ln w="57150">
            <a:solidFill>
              <a:srgbClr val="3E3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69" name="Пряма сполучна лінія 68">
            <a:extLst>
              <a:ext uri="{FF2B5EF4-FFF2-40B4-BE49-F238E27FC236}">
                <a16:creationId xmlns:a16="http://schemas.microsoft.com/office/drawing/2014/main" id="{B92AAFA0-7A09-44F7-B816-30C2635CB044}"/>
              </a:ext>
            </a:extLst>
          </p:cNvPr>
          <p:cNvCxnSpPr>
            <a:cxnSpLocks/>
          </p:cNvCxnSpPr>
          <p:nvPr/>
        </p:nvCxnSpPr>
        <p:spPr>
          <a:xfrm flipH="1">
            <a:off x="245430" y="4088828"/>
            <a:ext cx="1499288" cy="0"/>
          </a:xfrm>
          <a:prstGeom prst="line">
            <a:avLst/>
          </a:prstGeom>
          <a:ln w="57150" cap="rnd">
            <a:solidFill>
              <a:srgbClr val="3E3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 сполучна лінія 69">
            <a:extLst>
              <a:ext uri="{FF2B5EF4-FFF2-40B4-BE49-F238E27FC236}">
                <a16:creationId xmlns:a16="http://schemas.microsoft.com/office/drawing/2014/main" id="{8333101C-F832-48D3-A7F4-5A5081E60270}"/>
              </a:ext>
            </a:extLst>
          </p:cNvPr>
          <p:cNvCxnSpPr>
            <a:cxnSpLocks/>
          </p:cNvCxnSpPr>
          <p:nvPr/>
        </p:nvCxnSpPr>
        <p:spPr>
          <a:xfrm rot="5400000" flipH="1">
            <a:off x="-504214" y="4838473"/>
            <a:ext cx="1499288" cy="0"/>
          </a:xfrm>
          <a:prstGeom prst="line">
            <a:avLst/>
          </a:prstGeom>
          <a:ln w="57150" cap="rnd">
            <a:solidFill>
              <a:srgbClr val="3E3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 сполучна лінія 70">
            <a:extLst>
              <a:ext uri="{FF2B5EF4-FFF2-40B4-BE49-F238E27FC236}">
                <a16:creationId xmlns:a16="http://schemas.microsoft.com/office/drawing/2014/main" id="{CE291733-8C2F-444A-9D81-756F07D65F8D}"/>
              </a:ext>
            </a:extLst>
          </p:cNvPr>
          <p:cNvCxnSpPr>
            <a:cxnSpLocks/>
          </p:cNvCxnSpPr>
          <p:nvPr/>
        </p:nvCxnSpPr>
        <p:spPr>
          <a:xfrm flipH="1">
            <a:off x="245428" y="5588117"/>
            <a:ext cx="1499288" cy="0"/>
          </a:xfrm>
          <a:prstGeom prst="line">
            <a:avLst/>
          </a:prstGeom>
          <a:ln w="57150" cap="rnd">
            <a:solidFill>
              <a:srgbClr val="3E3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 сполучна лінія 71">
            <a:extLst>
              <a:ext uri="{FF2B5EF4-FFF2-40B4-BE49-F238E27FC236}">
                <a16:creationId xmlns:a16="http://schemas.microsoft.com/office/drawing/2014/main" id="{A860481F-AB1F-4607-B2DC-2EF02210A03D}"/>
              </a:ext>
            </a:extLst>
          </p:cNvPr>
          <p:cNvCxnSpPr>
            <a:cxnSpLocks/>
          </p:cNvCxnSpPr>
          <p:nvPr/>
        </p:nvCxnSpPr>
        <p:spPr>
          <a:xfrm rot="5400000" flipH="1">
            <a:off x="995072" y="4838473"/>
            <a:ext cx="1499288" cy="0"/>
          </a:xfrm>
          <a:prstGeom prst="line">
            <a:avLst/>
          </a:prstGeom>
          <a:ln w="57150" cap="rnd">
            <a:solidFill>
              <a:srgbClr val="3E3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Овал 72">
            <a:extLst>
              <a:ext uri="{FF2B5EF4-FFF2-40B4-BE49-F238E27FC236}">
                <a16:creationId xmlns:a16="http://schemas.microsoft.com/office/drawing/2014/main" id="{FEFA8BC0-CAB4-4D2D-BE8B-F0342D8E5E3E}"/>
              </a:ext>
            </a:extLst>
          </p:cNvPr>
          <p:cNvSpPr/>
          <p:nvPr/>
        </p:nvSpPr>
        <p:spPr>
          <a:xfrm>
            <a:off x="3284659" y="4088828"/>
            <a:ext cx="1418169" cy="1418169"/>
          </a:xfrm>
          <a:prstGeom prst="ellipse">
            <a:avLst/>
          </a:prstGeom>
          <a:solidFill>
            <a:srgbClr val="3E3D3D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4" name="Прямокутник 73">
            <a:extLst>
              <a:ext uri="{FF2B5EF4-FFF2-40B4-BE49-F238E27FC236}">
                <a16:creationId xmlns:a16="http://schemas.microsoft.com/office/drawing/2014/main" id="{0553F6B6-FC8C-42A1-902B-9AFA191C22C4}"/>
              </a:ext>
            </a:extLst>
          </p:cNvPr>
          <p:cNvSpPr/>
          <p:nvPr/>
        </p:nvSpPr>
        <p:spPr>
          <a:xfrm>
            <a:off x="1684212" y="845740"/>
            <a:ext cx="2402192" cy="446595"/>
          </a:xfrm>
          <a:prstGeom prst="rect">
            <a:avLst/>
          </a:prstGeom>
          <a:solidFill>
            <a:srgbClr val="7B08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Планіметрія</a:t>
            </a:r>
          </a:p>
        </p:txBody>
      </p:sp>
      <p:sp>
        <p:nvSpPr>
          <p:cNvPr id="75" name="Прямокутник 74">
            <a:extLst>
              <a:ext uri="{FF2B5EF4-FFF2-40B4-BE49-F238E27FC236}">
                <a16:creationId xmlns:a16="http://schemas.microsoft.com/office/drawing/2014/main" id="{C871F82F-E99B-434B-97DD-BE3A5AEFFCF8}"/>
              </a:ext>
            </a:extLst>
          </p:cNvPr>
          <p:cNvSpPr/>
          <p:nvPr/>
        </p:nvSpPr>
        <p:spPr>
          <a:xfrm>
            <a:off x="7927011" y="844163"/>
            <a:ext cx="2402192" cy="446595"/>
          </a:xfrm>
          <a:prstGeom prst="rect">
            <a:avLst/>
          </a:prstGeom>
          <a:solidFill>
            <a:srgbClr val="7B08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Стереометрія</a:t>
            </a:r>
          </a:p>
        </p:txBody>
      </p:sp>
      <p:sp>
        <p:nvSpPr>
          <p:cNvPr id="76" name="Прямокутник 75">
            <a:extLst>
              <a:ext uri="{FF2B5EF4-FFF2-40B4-BE49-F238E27FC236}">
                <a16:creationId xmlns:a16="http://schemas.microsoft.com/office/drawing/2014/main" id="{66E12328-4551-42B0-B1D0-64295AB3BFFD}"/>
              </a:ext>
            </a:extLst>
          </p:cNvPr>
          <p:cNvSpPr/>
          <p:nvPr/>
        </p:nvSpPr>
        <p:spPr>
          <a:xfrm>
            <a:off x="2005072" y="6115902"/>
            <a:ext cx="1760471" cy="446595"/>
          </a:xfrm>
          <a:prstGeom prst="rect">
            <a:avLst/>
          </a:prstGeom>
          <a:solidFill>
            <a:srgbClr val="BDBD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7-9 класи</a:t>
            </a:r>
          </a:p>
        </p:txBody>
      </p:sp>
      <p:sp>
        <p:nvSpPr>
          <p:cNvPr id="77" name="Прямокутник 76">
            <a:extLst>
              <a:ext uri="{FF2B5EF4-FFF2-40B4-BE49-F238E27FC236}">
                <a16:creationId xmlns:a16="http://schemas.microsoft.com/office/drawing/2014/main" id="{C329E66E-75D9-4D5E-A994-C03F3D66DA0B}"/>
              </a:ext>
            </a:extLst>
          </p:cNvPr>
          <p:cNvSpPr/>
          <p:nvPr/>
        </p:nvSpPr>
        <p:spPr>
          <a:xfrm>
            <a:off x="8247871" y="6115902"/>
            <a:ext cx="2315023" cy="446595"/>
          </a:xfrm>
          <a:prstGeom prst="rect">
            <a:avLst/>
          </a:prstGeom>
          <a:solidFill>
            <a:srgbClr val="BDBD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10-11 класи</a:t>
            </a:r>
          </a:p>
        </p:txBody>
      </p:sp>
    </p:spTree>
    <p:extLst>
      <p:ext uri="{BB962C8B-B14F-4D97-AF65-F5344CB8AC3E}">
        <p14:creationId xmlns:p14="http://schemas.microsoft.com/office/powerpoint/2010/main" val="1428149789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5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3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73" grpId="0" animBg="1"/>
      <p:bldP spid="74" grpId="0" animBg="1"/>
      <p:bldP spid="75" grpId="0" animBg="1"/>
      <p:bldP spid="76" grpId="0" animBg="1"/>
      <p:bldP spid="7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2000" cy="624114"/>
          </a:xfrm>
          <a:prstGeom prst="rect">
            <a:avLst/>
          </a:prstGeom>
          <a:solidFill>
            <a:srgbClr val="335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70112" y="39339"/>
            <a:ext cx="11321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Точка – найпростіша геометрична фігура</a:t>
            </a:r>
            <a:endParaRPr lang="ru-R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Прямоугольник 7">
            <a:extLst>
              <a:ext uri="{FF2B5EF4-FFF2-40B4-BE49-F238E27FC236}">
                <a16:creationId xmlns:a16="http://schemas.microsoft.com/office/drawing/2014/main" id="{2CD8A453-AF06-4C00-BB17-D7030E2214B8}"/>
              </a:ext>
            </a:extLst>
          </p:cNvPr>
          <p:cNvSpPr/>
          <p:nvPr/>
        </p:nvSpPr>
        <p:spPr>
          <a:xfrm>
            <a:off x="7087967" y="6154869"/>
            <a:ext cx="4230547" cy="461665"/>
          </a:xfrm>
          <a:prstGeom prst="rect">
            <a:avLst/>
          </a:prstGeom>
          <a:solidFill>
            <a:srgbClr val="006699"/>
          </a:solidFill>
          <a:ln>
            <a:noFill/>
          </a:ln>
          <a:effectLst>
            <a:softEdge rad="0"/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Чи має точка розмір?</a:t>
            </a:r>
            <a:endParaRPr lang="ru-RU" sz="24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Графіка 5" descr="Лампочка">
            <a:extLst>
              <a:ext uri="{FF2B5EF4-FFF2-40B4-BE49-F238E27FC236}">
                <a16:creationId xmlns:a16="http://schemas.microsoft.com/office/drawing/2014/main" id="{7403ADA4-0376-479E-A2E9-D978DEBF61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83533" y="5928502"/>
            <a:ext cx="914400" cy="914400"/>
          </a:xfrm>
          <a:prstGeom prst="rect">
            <a:avLst/>
          </a:prstGeom>
        </p:spPr>
      </p:pic>
      <p:sp>
        <p:nvSpPr>
          <p:cNvPr id="31" name="Овал 30">
            <a:extLst>
              <a:ext uri="{FF2B5EF4-FFF2-40B4-BE49-F238E27FC236}">
                <a16:creationId xmlns:a16="http://schemas.microsoft.com/office/drawing/2014/main" id="{9F1CEB3B-2A3B-4193-883C-D0F3C2481772}"/>
              </a:ext>
            </a:extLst>
          </p:cNvPr>
          <p:cNvSpPr/>
          <p:nvPr/>
        </p:nvSpPr>
        <p:spPr>
          <a:xfrm>
            <a:off x="1241786" y="1943082"/>
            <a:ext cx="120591" cy="120591"/>
          </a:xfrm>
          <a:prstGeom prst="ellipse">
            <a:avLst/>
          </a:prstGeom>
          <a:solidFill>
            <a:srgbClr val="3E3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148C541-2A76-486B-B8AB-C556271204E1}"/>
                  </a:ext>
                </a:extLst>
              </p:cNvPr>
              <p:cNvSpPr txBox="1"/>
              <p:nvPr/>
            </p:nvSpPr>
            <p:spPr>
              <a:xfrm>
                <a:off x="1362377" y="1541712"/>
                <a:ext cx="4549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𝑴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148C541-2A76-486B-B8AB-C556271204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2377" y="1541712"/>
                <a:ext cx="454975" cy="461665"/>
              </a:xfrm>
              <a:prstGeom prst="rect">
                <a:avLst/>
              </a:prstGeom>
              <a:blipFill>
                <a:blip r:embed="rId5"/>
                <a:stretch>
                  <a:fillRect l="-2667" r="-5333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Прямокутник 33">
                <a:extLst>
                  <a:ext uri="{FF2B5EF4-FFF2-40B4-BE49-F238E27FC236}">
                    <a16:creationId xmlns:a16="http://schemas.microsoft.com/office/drawing/2014/main" id="{A17D57D9-ED6C-46B4-A5F6-FF30B4E87B6E}"/>
                  </a:ext>
                </a:extLst>
              </p:cNvPr>
              <p:cNvSpPr/>
              <p:nvPr/>
            </p:nvSpPr>
            <p:spPr>
              <a:xfrm>
                <a:off x="637034" y="2390332"/>
                <a:ext cx="1576973" cy="461665"/>
              </a:xfrm>
              <a:prstGeom prst="rect">
                <a:avLst/>
              </a:prstGeom>
              <a:solidFill>
                <a:srgbClr val="BDBDB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Точка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𝑴</m:t>
                    </m:r>
                  </m:oMath>
                </a14:m>
                <a:endParaRPr lang="uk-UA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4" name="Прямокутник 33">
                <a:extLst>
                  <a:ext uri="{FF2B5EF4-FFF2-40B4-BE49-F238E27FC236}">
                    <a16:creationId xmlns:a16="http://schemas.microsoft.com/office/drawing/2014/main" id="{A17D57D9-ED6C-46B4-A5F6-FF30B4E87B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034" y="2390332"/>
                <a:ext cx="1576973" cy="461665"/>
              </a:xfrm>
              <a:prstGeom prst="rect">
                <a:avLst/>
              </a:prstGeom>
              <a:blipFill>
                <a:blip r:embed="rId6"/>
                <a:stretch>
                  <a:fillRect l="-3101" t="-11842" b="-276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Прямокутник: округлені кути 36">
            <a:extLst>
              <a:ext uri="{FF2B5EF4-FFF2-40B4-BE49-F238E27FC236}">
                <a16:creationId xmlns:a16="http://schemas.microsoft.com/office/drawing/2014/main" id="{3F325DEB-CD96-43B4-9F25-8701E10C608F}"/>
              </a:ext>
            </a:extLst>
          </p:cNvPr>
          <p:cNvSpPr/>
          <p:nvPr/>
        </p:nvSpPr>
        <p:spPr>
          <a:xfrm>
            <a:off x="1252067" y="5723390"/>
            <a:ext cx="3851968" cy="919581"/>
          </a:xfrm>
          <a:prstGeom prst="roundRect">
            <a:avLst/>
          </a:prstGeom>
          <a:solidFill>
            <a:srgbClr val="588C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Точка не має форми, ширини, довжини</a:t>
            </a:r>
            <a:endParaRPr lang="uk-UA" sz="3200" b="1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Рисунок 37" descr="Зображення, що містить знак&#10;&#10;Автоматично згенерований опис">
            <a:extLst>
              <a:ext uri="{FF2B5EF4-FFF2-40B4-BE49-F238E27FC236}">
                <a16:creationId xmlns:a16="http://schemas.microsoft.com/office/drawing/2014/main" id="{070438B3-F781-4D6B-8839-0FD5F45450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7" y="5600542"/>
            <a:ext cx="1165276" cy="1165276"/>
          </a:xfrm>
          <a:prstGeom prst="rect">
            <a:avLst/>
          </a:prstGeom>
        </p:spPr>
      </p:pic>
      <p:sp>
        <p:nvSpPr>
          <p:cNvPr id="18" name="Прямокутник: округлені кути 17">
            <a:extLst>
              <a:ext uri="{FF2B5EF4-FFF2-40B4-BE49-F238E27FC236}">
                <a16:creationId xmlns:a16="http://schemas.microsoft.com/office/drawing/2014/main" id="{8E267761-6630-4603-9732-8708FACFCEC4}"/>
              </a:ext>
            </a:extLst>
          </p:cNvPr>
          <p:cNvSpPr/>
          <p:nvPr/>
        </p:nvSpPr>
        <p:spPr>
          <a:xfrm>
            <a:off x="4456386" y="2644169"/>
            <a:ext cx="4053920" cy="1702676"/>
          </a:xfrm>
          <a:prstGeom prst="roundRect">
            <a:avLst/>
          </a:prstGeom>
          <a:solidFill>
            <a:srgbClr val="3E3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 лише умовно позначаємо олівцем або крейдою місце, де знаходиться точка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Прямокутник: округлені кути 53">
                <a:extLst>
                  <a:ext uri="{FF2B5EF4-FFF2-40B4-BE49-F238E27FC236}">
                    <a16:creationId xmlns:a16="http://schemas.microsoft.com/office/drawing/2014/main" id="{CC0D7760-5FBE-4ABC-8216-93FA5F1D009F}"/>
                  </a:ext>
                </a:extLst>
              </p:cNvPr>
              <p:cNvSpPr/>
              <p:nvPr/>
            </p:nvSpPr>
            <p:spPr>
              <a:xfrm>
                <a:off x="4456386" y="3681029"/>
                <a:ext cx="4053920" cy="1558001"/>
              </a:xfrm>
              <a:prstGeom prst="roundRect">
                <a:avLst/>
              </a:prstGeom>
              <a:solidFill>
                <a:srgbClr val="7B080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Точки позначають великими латинськими літерами, наприклад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𝑨</m:t>
                    </m:r>
                    <m:r>
                      <a:rPr lang="en-US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, </m:t>
                    </m:r>
                    <m:r>
                      <a:rPr lang="en-US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𝑩</m:t>
                    </m:r>
                    <m:r>
                      <a:rPr lang="en-US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, </m:t>
                    </m:r>
                    <m:r>
                      <a:rPr lang="en-US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𝑪</m:t>
                    </m:r>
                    <m:r>
                      <a:rPr lang="en-US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, </m:t>
                    </m:r>
                    <m:r>
                      <a:rPr lang="en-US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𝑴</m:t>
                    </m:r>
                    <m:r>
                      <a:rPr lang="en-US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, </m:t>
                    </m:r>
                    <m:r>
                      <a:rPr lang="en-US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𝑵</m:t>
                    </m:r>
                    <m:r>
                      <a:rPr lang="en-US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..</m:t>
                    </m:r>
                  </m:oMath>
                </a14:m>
                <a:endParaRPr lang="uk-UA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4" name="Прямокутник: округлені кути 53">
                <a:extLst>
                  <a:ext uri="{FF2B5EF4-FFF2-40B4-BE49-F238E27FC236}">
                    <a16:creationId xmlns:a16="http://schemas.microsoft.com/office/drawing/2014/main" id="{CC0D7760-5FBE-4ABC-8216-93FA5F1D00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6386" y="3681029"/>
                <a:ext cx="4053920" cy="1558001"/>
              </a:xfrm>
              <a:prstGeom prst="roundRect">
                <a:avLst/>
              </a:prstGeom>
              <a:blipFill>
                <a:blip r:embed="rId10"/>
                <a:stretch>
                  <a:fillRect l="-451" t="-3137" r="-2256" b="-862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8D9A672-B448-4826-B21C-418438220E1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7" t="9674" r="4107" b="52337"/>
          <a:stretch/>
        </p:blipFill>
        <p:spPr>
          <a:xfrm>
            <a:off x="8765628" y="663452"/>
            <a:ext cx="2925628" cy="260526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CF997F7-3592-4660-925C-9EAA5CCB1A2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34" t="49324" r="4969" b="15249"/>
          <a:stretch/>
        </p:blipFill>
        <p:spPr>
          <a:xfrm>
            <a:off x="8660524" y="3382640"/>
            <a:ext cx="2925628" cy="242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19484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450"/>
                            </p:stCondLst>
                            <p:childTnLst>
                              <p:par>
                                <p:cTn id="67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22222E-6 L -8.33333E-7 -0.16111 " pathEditMode="relative" rAng="0" ptsTypes="AA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056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1" grpId="0" animBg="1"/>
      <p:bldP spid="33" grpId="0"/>
      <p:bldP spid="34" grpId="0" animBg="1"/>
      <p:bldP spid="37" grpId="0" animBg="1"/>
      <p:bldP spid="18" grpId="0" animBg="1"/>
      <p:bldP spid="18" grpId="1" animBg="1"/>
      <p:bldP spid="5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2000" cy="624114"/>
          </a:xfrm>
          <a:prstGeom prst="rect">
            <a:avLst/>
          </a:prstGeom>
          <a:solidFill>
            <a:srgbClr val="335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70112" y="39339"/>
            <a:ext cx="11321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Пряма</a:t>
            </a:r>
            <a:endParaRPr lang="ru-R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Прямоугольник 7">
            <a:extLst>
              <a:ext uri="{FF2B5EF4-FFF2-40B4-BE49-F238E27FC236}">
                <a16:creationId xmlns:a16="http://schemas.microsoft.com/office/drawing/2014/main" id="{2CD8A453-AF06-4C00-BB17-D7030E2214B8}"/>
              </a:ext>
            </a:extLst>
          </p:cNvPr>
          <p:cNvSpPr/>
          <p:nvPr/>
        </p:nvSpPr>
        <p:spPr>
          <a:xfrm>
            <a:off x="7087967" y="5970203"/>
            <a:ext cx="4230547" cy="830997"/>
          </a:xfrm>
          <a:prstGeom prst="rect">
            <a:avLst/>
          </a:prstGeom>
          <a:solidFill>
            <a:srgbClr val="006699"/>
          </a:solidFill>
          <a:ln>
            <a:noFill/>
          </a:ln>
          <a:effectLst>
            <a:softEdge rad="0"/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 </a:t>
            </a:r>
            <a:r>
              <a:rPr lang="ru-RU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яких</a:t>
            </a:r>
            <a:r>
              <a:rPr lang="ru-RU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елементів</a:t>
            </a:r>
            <a:r>
              <a:rPr lang="ru-RU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складається</a:t>
            </a:r>
            <a:r>
              <a:rPr lang="ru-RU" sz="2400" b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пряма?</a:t>
            </a:r>
            <a:endParaRPr lang="ru-RU" sz="24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Графіка 5" descr="Лампочка">
            <a:extLst>
              <a:ext uri="{FF2B5EF4-FFF2-40B4-BE49-F238E27FC236}">
                <a16:creationId xmlns:a16="http://schemas.microsoft.com/office/drawing/2014/main" id="{7403ADA4-0376-479E-A2E9-D978DEBF61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83533" y="5928502"/>
            <a:ext cx="914400" cy="914400"/>
          </a:xfrm>
          <a:prstGeom prst="rect">
            <a:avLst/>
          </a:prstGeom>
        </p:spPr>
      </p:pic>
      <p:cxnSp>
        <p:nvCxnSpPr>
          <p:cNvPr id="19" name="Пряма сполучна лінія 18">
            <a:extLst>
              <a:ext uri="{FF2B5EF4-FFF2-40B4-BE49-F238E27FC236}">
                <a16:creationId xmlns:a16="http://schemas.microsoft.com/office/drawing/2014/main" id="{7C8EE388-CDE9-4E65-96C0-2178045715D3}"/>
              </a:ext>
            </a:extLst>
          </p:cNvPr>
          <p:cNvCxnSpPr>
            <a:cxnSpLocks/>
          </p:cNvCxnSpPr>
          <p:nvPr/>
        </p:nvCxnSpPr>
        <p:spPr>
          <a:xfrm flipH="1">
            <a:off x="658344" y="1615806"/>
            <a:ext cx="1740887" cy="0"/>
          </a:xfrm>
          <a:prstGeom prst="line">
            <a:avLst/>
          </a:prstGeom>
          <a:ln w="57150" cap="rnd">
            <a:solidFill>
              <a:srgbClr val="3E3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Прямокутник 19">
                <a:extLst>
                  <a:ext uri="{FF2B5EF4-FFF2-40B4-BE49-F238E27FC236}">
                    <a16:creationId xmlns:a16="http://schemas.microsoft.com/office/drawing/2014/main" id="{46F2E413-427F-4472-BAF2-36CAF89D43BC}"/>
                  </a:ext>
                </a:extLst>
              </p:cNvPr>
              <p:cNvSpPr/>
              <p:nvPr/>
            </p:nvSpPr>
            <p:spPr>
              <a:xfrm>
                <a:off x="740300" y="1931916"/>
                <a:ext cx="1576973" cy="446595"/>
              </a:xfrm>
              <a:prstGeom prst="rect">
                <a:avLst/>
              </a:prstGeom>
              <a:solidFill>
                <a:srgbClr val="BDBDB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Пряма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𝒂</m:t>
                    </m:r>
                  </m:oMath>
                </a14:m>
                <a:endParaRPr lang="uk-UA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0" name="Прямокутник 19">
                <a:extLst>
                  <a:ext uri="{FF2B5EF4-FFF2-40B4-BE49-F238E27FC236}">
                    <a16:creationId xmlns:a16="http://schemas.microsoft.com/office/drawing/2014/main" id="{46F2E413-427F-4472-BAF2-36CAF89D43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300" y="1931916"/>
                <a:ext cx="1576973" cy="446595"/>
              </a:xfrm>
              <a:prstGeom prst="rect">
                <a:avLst/>
              </a:prstGeom>
              <a:blipFill>
                <a:blip r:embed="rId5"/>
                <a:stretch>
                  <a:fillRect l="-3089" t="-13699" b="-3150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00C0FE5-8562-4033-AE45-651359262784}"/>
                  </a:ext>
                </a:extLst>
              </p:cNvPr>
              <p:cNvSpPr txBox="1"/>
              <p:nvPr/>
            </p:nvSpPr>
            <p:spPr>
              <a:xfrm>
                <a:off x="553964" y="1177137"/>
                <a:ext cx="2560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𝒂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00C0FE5-8562-4033-AE45-6513592627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964" y="1177137"/>
                <a:ext cx="256056" cy="461665"/>
              </a:xfrm>
              <a:prstGeom prst="rect">
                <a:avLst/>
              </a:prstGeom>
              <a:blipFill>
                <a:blip r:embed="rId6"/>
                <a:stretch>
                  <a:fillRect r="-40476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Прямокутник: округлені кути 8">
            <a:extLst>
              <a:ext uri="{FF2B5EF4-FFF2-40B4-BE49-F238E27FC236}">
                <a16:creationId xmlns:a16="http://schemas.microsoft.com/office/drawing/2014/main" id="{49D1AD7E-3704-462E-8618-1DFC3916FF93}"/>
              </a:ext>
            </a:extLst>
          </p:cNvPr>
          <p:cNvSpPr/>
          <p:nvPr/>
        </p:nvSpPr>
        <p:spPr>
          <a:xfrm>
            <a:off x="1252066" y="5723390"/>
            <a:ext cx="4055657" cy="919581"/>
          </a:xfrm>
          <a:prstGeom prst="roundRect">
            <a:avLst/>
          </a:prstGeom>
          <a:solidFill>
            <a:srgbClr val="588C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Всі геометричні фігури складаються з точок</a:t>
            </a:r>
            <a:endParaRPr lang="uk-UA" sz="3200" b="1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Рисунок 9" descr="Зображення, що містить знак&#10;&#10;Автоматично згенерований опис">
            <a:extLst>
              <a:ext uri="{FF2B5EF4-FFF2-40B4-BE49-F238E27FC236}">
                <a16:creationId xmlns:a16="http://schemas.microsoft.com/office/drawing/2014/main" id="{9ACAB103-F162-4E9A-BA3F-90C2C74937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7" y="5600542"/>
            <a:ext cx="1165276" cy="1165276"/>
          </a:xfrm>
          <a:prstGeom prst="rect">
            <a:avLst/>
          </a:prstGeom>
        </p:spPr>
      </p:pic>
      <p:pic>
        <p:nvPicPr>
          <p:cNvPr id="12" name="Рисунок 11" descr="Зображення, що містить предмет, годинник&#10;&#10;Автоматично згенерований опис">
            <a:extLst>
              <a:ext uri="{FF2B5EF4-FFF2-40B4-BE49-F238E27FC236}">
                <a16:creationId xmlns:a16="http://schemas.microsoft.com/office/drawing/2014/main" id="{CDC9319B-6C62-4FFD-90D9-0B57481D29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03" t="45153" r="3190" b="22663"/>
          <a:stretch/>
        </p:blipFill>
        <p:spPr>
          <a:xfrm>
            <a:off x="7693572" y="3029578"/>
            <a:ext cx="4109545" cy="2207171"/>
          </a:xfrm>
          <a:prstGeom prst="rect">
            <a:avLst/>
          </a:prstGeom>
        </p:spPr>
      </p:pic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id="{89A48593-8F11-4D6B-A57E-55F2E18E4B40}"/>
              </a:ext>
            </a:extLst>
          </p:cNvPr>
          <p:cNvSpPr/>
          <p:nvPr/>
        </p:nvSpPr>
        <p:spPr>
          <a:xfrm>
            <a:off x="3114327" y="2359568"/>
            <a:ext cx="4386791" cy="1864948"/>
          </a:xfrm>
          <a:prstGeom prst="roundRect">
            <a:avLst/>
          </a:prstGeom>
          <a:solidFill>
            <a:srgbClr val="3E3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 зображуємо лише частину прямої за допомогою лінійки. Пряма є нескінченною в обидва боки</a:t>
            </a:r>
          </a:p>
        </p:txBody>
      </p:sp>
      <p:sp>
        <p:nvSpPr>
          <p:cNvPr id="22" name="Прямокутник: округлені кути 21">
            <a:extLst>
              <a:ext uri="{FF2B5EF4-FFF2-40B4-BE49-F238E27FC236}">
                <a16:creationId xmlns:a16="http://schemas.microsoft.com/office/drawing/2014/main" id="{58596D6F-2762-440E-A54C-710ACA3ECFEE}"/>
              </a:ext>
            </a:extLst>
          </p:cNvPr>
          <p:cNvSpPr/>
          <p:nvPr/>
        </p:nvSpPr>
        <p:spPr>
          <a:xfrm>
            <a:off x="3114326" y="3520263"/>
            <a:ext cx="4386791" cy="1491907"/>
          </a:xfrm>
          <a:prstGeom prst="roundRect">
            <a:avLst/>
          </a:prstGeom>
          <a:solidFill>
            <a:srgbClr val="3E3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Будуючи пряму не потрібно торкатися вістрям олівця нижнього ребра лінійки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Прямокутник: округлені кути 22">
                <a:extLst>
                  <a:ext uri="{FF2B5EF4-FFF2-40B4-BE49-F238E27FC236}">
                    <a16:creationId xmlns:a16="http://schemas.microsoft.com/office/drawing/2014/main" id="{FF912F58-B107-41D1-8522-B8C20A5F317E}"/>
                  </a:ext>
                </a:extLst>
              </p:cNvPr>
              <p:cNvSpPr/>
              <p:nvPr/>
            </p:nvSpPr>
            <p:spPr>
              <a:xfrm>
                <a:off x="116965" y="5586971"/>
                <a:ext cx="5453518" cy="1188853"/>
              </a:xfrm>
              <a:prstGeom prst="roundRect">
                <a:avLst/>
              </a:prstGeom>
              <a:solidFill>
                <a:srgbClr val="7B080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Прямі позначають маленькими латинськими літерами, наприклад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𝒂</m:t>
                    </m:r>
                    <m:r>
                      <a:rPr lang="en-US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, </m:t>
                    </m:r>
                    <m:r>
                      <a:rPr lang="en-US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𝒃</m:t>
                    </m:r>
                    <m:r>
                      <a:rPr lang="en-US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, </m:t>
                    </m:r>
                    <m:r>
                      <a:rPr lang="en-US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𝒄</m:t>
                    </m:r>
                    <m:r>
                      <a:rPr lang="en-US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, </m:t>
                    </m:r>
                    <m:r>
                      <a:rPr lang="en-US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𝒎</m:t>
                    </m:r>
                    <m:r>
                      <a:rPr lang="en-US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, </m:t>
                    </m:r>
                    <m:r>
                      <a:rPr lang="en-US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𝒏</m:t>
                    </m:r>
                    <m:r>
                      <a:rPr lang="en-US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..</m:t>
                    </m:r>
                  </m:oMath>
                </a14:m>
                <a:endParaRPr lang="uk-UA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3" name="Прямокутник: округлені кути 22">
                <a:extLst>
                  <a:ext uri="{FF2B5EF4-FFF2-40B4-BE49-F238E27FC236}">
                    <a16:creationId xmlns:a16="http://schemas.microsoft.com/office/drawing/2014/main" id="{FF912F58-B107-41D1-8522-B8C20A5F31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965" y="5586971"/>
                <a:ext cx="5453518" cy="1188853"/>
              </a:xfrm>
              <a:prstGeom prst="roundRect">
                <a:avLst/>
              </a:prstGeom>
              <a:blipFill>
                <a:blip r:embed="rId10"/>
                <a:stretch>
                  <a:fillRect t="-3571" r="-670" b="-1122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Рисунок 13" descr="Зображення, що містить малювання&#10;&#10;Автоматично згенерований опис">
            <a:extLst>
              <a:ext uri="{FF2B5EF4-FFF2-40B4-BE49-F238E27FC236}">
                <a16:creationId xmlns:a16="http://schemas.microsoft.com/office/drawing/2014/main" id="{0A25FDDC-D637-40DC-A675-6E032DA03AE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03" t="11992" r="4107" b="55824"/>
          <a:stretch/>
        </p:blipFill>
        <p:spPr>
          <a:xfrm>
            <a:off x="7693572" y="822402"/>
            <a:ext cx="3997684" cy="220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98923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8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42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11111E-6 L 3.54167E-6 -0.19815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907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8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20" grpId="0" animBg="1"/>
      <p:bldP spid="21" grpId="0"/>
      <p:bldP spid="9" grpId="0" animBg="1"/>
      <p:bldP spid="9" grpId="1" animBg="1"/>
      <p:bldP spid="17" grpId="0" animBg="1"/>
      <p:bldP spid="17" grpId="1" animBg="1"/>
      <p:bldP spid="22" grpId="0" animBg="1"/>
      <p:bldP spid="23" grpId="0" animBg="1"/>
      <p:bldP spid="2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2000" cy="624114"/>
          </a:xfrm>
          <a:prstGeom prst="rect">
            <a:avLst/>
          </a:prstGeom>
          <a:solidFill>
            <a:srgbClr val="335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70112" y="39339"/>
            <a:ext cx="11321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Одна з основних геометричних фігур - площина</a:t>
            </a:r>
            <a:endParaRPr lang="ru-R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Прямоугольник 7">
            <a:extLst>
              <a:ext uri="{FF2B5EF4-FFF2-40B4-BE49-F238E27FC236}">
                <a16:creationId xmlns:a16="http://schemas.microsoft.com/office/drawing/2014/main" id="{8F647340-AB23-41D5-8F3F-414940EBF728}"/>
              </a:ext>
            </a:extLst>
          </p:cNvPr>
          <p:cNvSpPr/>
          <p:nvPr/>
        </p:nvSpPr>
        <p:spPr>
          <a:xfrm>
            <a:off x="7087967" y="5767681"/>
            <a:ext cx="4230547" cy="830997"/>
          </a:xfrm>
          <a:prstGeom prst="rect">
            <a:avLst/>
          </a:prstGeom>
          <a:solidFill>
            <a:srgbClr val="006699"/>
          </a:solidFill>
          <a:ln>
            <a:noFill/>
          </a:ln>
          <a:effectLst>
            <a:softEdge rad="0"/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Як </a:t>
            </a:r>
            <a:r>
              <a:rPr lang="ru-RU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</a:t>
            </a:r>
            <a:r>
              <a:rPr lang="ru-RU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розумієте</a:t>
            </a:r>
            <a:r>
              <a:rPr lang="ru-RU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термін</a:t>
            </a:r>
            <a:r>
              <a:rPr lang="ru-RU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</a:t>
            </a:r>
            <a:r>
              <a:rPr lang="ru-RU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площина</a:t>
            </a:r>
            <a:r>
              <a:rPr lang="ru-RU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»?</a:t>
            </a:r>
          </a:p>
        </p:txBody>
      </p:sp>
      <p:pic>
        <p:nvPicPr>
          <p:cNvPr id="18" name="Графіка 17" descr="Лампочка">
            <a:extLst>
              <a:ext uri="{FF2B5EF4-FFF2-40B4-BE49-F238E27FC236}">
                <a16:creationId xmlns:a16="http://schemas.microsoft.com/office/drawing/2014/main" id="{7C170871-D29E-4F88-AFC6-17E0084F8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83533" y="5725980"/>
            <a:ext cx="914400" cy="914400"/>
          </a:xfrm>
          <a:prstGeom prst="rect">
            <a:avLst/>
          </a:prstGeom>
        </p:spPr>
      </p:pic>
      <p:sp>
        <p:nvSpPr>
          <p:cNvPr id="24" name="Прямокутник: округлені кути 23">
            <a:extLst>
              <a:ext uri="{FF2B5EF4-FFF2-40B4-BE49-F238E27FC236}">
                <a16:creationId xmlns:a16="http://schemas.microsoft.com/office/drawing/2014/main" id="{5E627240-8C88-4AFF-9022-8E00B0B4B1BD}"/>
              </a:ext>
            </a:extLst>
          </p:cNvPr>
          <p:cNvSpPr/>
          <p:nvPr/>
        </p:nvSpPr>
        <p:spPr>
          <a:xfrm>
            <a:off x="1190353" y="5076497"/>
            <a:ext cx="5464043" cy="1566474"/>
          </a:xfrm>
          <a:prstGeom prst="roundRect">
            <a:avLst/>
          </a:prstGeom>
          <a:solidFill>
            <a:srgbClr val="588C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Площина</a:t>
            </a:r>
            <a:r>
              <a:rPr lang="uk-UA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вважається ідеально рівною, гладкою, необмеженою і такою, що немає товщини</a:t>
            </a:r>
            <a:endParaRPr lang="uk-UA" sz="3200" b="1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" name="Рисунок 24" descr="Зображення, що містить знак&#10;&#10;Автоматично згенерований опис">
            <a:extLst>
              <a:ext uri="{FF2B5EF4-FFF2-40B4-BE49-F238E27FC236}">
                <a16:creationId xmlns:a16="http://schemas.microsoft.com/office/drawing/2014/main" id="{EE0FC758-8526-4FF7-98C8-C46EE84F44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7" y="5600542"/>
            <a:ext cx="1165276" cy="1165276"/>
          </a:xfrm>
          <a:prstGeom prst="rect">
            <a:avLst/>
          </a:prstGeom>
        </p:spPr>
      </p:pic>
      <p:pic>
        <p:nvPicPr>
          <p:cNvPr id="26" name="Рисунок 25" descr="Зображення, що містить гра&#10;&#10;Автоматично згенерований опис">
            <a:extLst>
              <a:ext uri="{FF2B5EF4-FFF2-40B4-BE49-F238E27FC236}">
                <a16:creationId xmlns:a16="http://schemas.microsoft.com/office/drawing/2014/main" id="{B7D5E412-B836-4176-9487-0CE44BBFCC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" t="11496" r="78793" b="47125"/>
          <a:stretch/>
        </p:blipFill>
        <p:spPr>
          <a:xfrm>
            <a:off x="310934" y="948404"/>
            <a:ext cx="2274611" cy="2837793"/>
          </a:xfrm>
          <a:prstGeom prst="rect">
            <a:avLst/>
          </a:prstGeom>
        </p:spPr>
      </p:pic>
      <p:pic>
        <p:nvPicPr>
          <p:cNvPr id="28" name="Рисунок 27" descr="Зображення, що містить гра&#10;&#10;Автоматично згенерований опис">
            <a:extLst>
              <a:ext uri="{FF2B5EF4-FFF2-40B4-BE49-F238E27FC236}">
                <a16:creationId xmlns:a16="http://schemas.microsoft.com/office/drawing/2014/main" id="{44F2F118-CB6B-420F-A527-B3D3A4CBD32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8" t="25747" r="3448" b="30729"/>
          <a:stretch/>
        </p:blipFill>
        <p:spPr>
          <a:xfrm>
            <a:off x="8208579" y="1003428"/>
            <a:ext cx="3563008" cy="2984938"/>
          </a:xfrm>
          <a:prstGeom prst="rect">
            <a:avLst/>
          </a:prstGeom>
        </p:spPr>
      </p:pic>
      <p:sp>
        <p:nvSpPr>
          <p:cNvPr id="31" name="Прямокутник: округлені кути 30">
            <a:extLst>
              <a:ext uri="{FF2B5EF4-FFF2-40B4-BE49-F238E27FC236}">
                <a16:creationId xmlns:a16="http://schemas.microsoft.com/office/drawing/2014/main" id="{150E1FBD-D2C7-4D95-A267-3E02116650F7}"/>
              </a:ext>
            </a:extLst>
          </p:cNvPr>
          <p:cNvSpPr/>
          <p:nvPr/>
        </p:nvSpPr>
        <p:spPr>
          <a:xfrm>
            <a:off x="3636579" y="2094606"/>
            <a:ext cx="4053920" cy="1702676"/>
          </a:xfrm>
          <a:prstGeom prst="roundRect">
            <a:avLst/>
          </a:prstGeom>
          <a:solidFill>
            <a:srgbClr val="3E3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Екран планшету і віконне скло дають уявлення про частину площини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Прямокутник: округлені кути 31">
                <a:extLst>
                  <a:ext uri="{FF2B5EF4-FFF2-40B4-BE49-F238E27FC236}">
                    <a16:creationId xmlns:a16="http://schemas.microsoft.com/office/drawing/2014/main" id="{082DCDE2-9CE7-46F8-96E9-19D4CC1C0F00}"/>
                  </a:ext>
                </a:extLst>
              </p:cNvPr>
              <p:cNvSpPr/>
              <p:nvPr/>
            </p:nvSpPr>
            <p:spPr>
              <a:xfrm>
                <a:off x="3636579" y="2908732"/>
                <a:ext cx="4053920" cy="1558001"/>
              </a:xfrm>
              <a:prstGeom prst="roundRect">
                <a:avLst/>
              </a:prstGeom>
              <a:solidFill>
                <a:srgbClr val="7B080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Площини позначають грецькими літерами, наприклад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𝜶</m:t>
                    </m:r>
                    <m:r>
                      <a:rPr lang="en-US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, </m:t>
                    </m:r>
                    <m:r>
                      <a:rPr lang="en-US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𝜷</m:t>
                    </m:r>
                    <m:r>
                      <a:rPr lang="en-US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, </m:t>
                    </m:r>
                    <m:r>
                      <a:rPr lang="en-US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𝜸</m:t>
                    </m:r>
                    <m:r>
                      <a:rPr lang="en-US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..</m:t>
                    </m:r>
                  </m:oMath>
                </a14:m>
                <a:endParaRPr lang="uk-UA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2" name="Прямокутник: округлені кути 31">
                <a:extLst>
                  <a:ext uri="{FF2B5EF4-FFF2-40B4-BE49-F238E27FC236}">
                    <a16:creationId xmlns:a16="http://schemas.microsoft.com/office/drawing/2014/main" id="{082DCDE2-9CE7-46F8-96E9-19D4CC1C0F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6579" y="2908732"/>
                <a:ext cx="4053920" cy="1558001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Прямоугольник 7">
            <a:extLst>
              <a:ext uri="{FF2B5EF4-FFF2-40B4-BE49-F238E27FC236}">
                <a16:creationId xmlns:a16="http://schemas.microsoft.com/office/drawing/2014/main" id="{A35F4F48-DA90-4FE3-AFFE-DBF11FE1470D}"/>
              </a:ext>
            </a:extLst>
          </p:cNvPr>
          <p:cNvSpPr/>
          <p:nvPr/>
        </p:nvSpPr>
        <p:spPr>
          <a:xfrm>
            <a:off x="7087967" y="5739903"/>
            <a:ext cx="4230547" cy="830997"/>
          </a:xfrm>
          <a:prstGeom prst="rect">
            <a:avLst/>
          </a:prstGeom>
          <a:solidFill>
            <a:srgbClr val="006699"/>
          </a:solidFill>
          <a:ln>
            <a:noFill/>
          </a:ln>
          <a:effectLst>
            <a:softEdge rad="0"/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Наведіть</a:t>
            </a:r>
            <a:r>
              <a:rPr lang="ru-RU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власні</a:t>
            </a:r>
            <a:r>
              <a:rPr lang="ru-RU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приклади</a:t>
            </a:r>
            <a:r>
              <a:rPr lang="ru-RU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площин</a:t>
            </a:r>
            <a:endParaRPr lang="ru-RU" sz="24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998018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900"/>
                            </p:stCondLst>
                            <p:childTnLst>
                              <p:par>
                                <p:cTn id="52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4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85185E-6 L -3.125E-6 -0.16806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403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24" grpId="0" animBg="1"/>
      <p:bldP spid="31" grpId="0" animBg="1"/>
      <p:bldP spid="31" grpId="1" animBg="1"/>
      <p:bldP spid="32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2000" cy="624114"/>
          </a:xfrm>
          <a:prstGeom prst="rect">
            <a:avLst/>
          </a:prstGeom>
          <a:solidFill>
            <a:srgbClr val="335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70112" y="39339"/>
            <a:ext cx="11321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Розміщення точок на прямій</a:t>
            </a:r>
            <a:endParaRPr lang="ru-R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3" name="Пряма сполучна лінія 12">
            <a:extLst>
              <a:ext uri="{FF2B5EF4-FFF2-40B4-BE49-F238E27FC236}">
                <a16:creationId xmlns:a16="http://schemas.microsoft.com/office/drawing/2014/main" id="{B7551B5F-2F76-4CAA-ACC2-D4DED94D6E76}"/>
              </a:ext>
            </a:extLst>
          </p:cNvPr>
          <p:cNvCxnSpPr>
            <a:cxnSpLocks/>
          </p:cNvCxnSpPr>
          <p:nvPr/>
        </p:nvCxnSpPr>
        <p:spPr>
          <a:xfrm flipH="1">
            <a:off x="805491" y="1156139"/>
            <a:ext cx="3304053" cy="1584275"/>
          </a:xfrm>
          <a:prstGeom prst="line">
            <a:avLst/>
          </a:prstGeom>
          <a:ln w="57150" cap="rnd">
            <a:solidFill>
              <a:srgbClr val="3E3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B077C11-8107-4EAE-920B-E095D564F7E1}"/>
                  </a:ext>
                </a:extLst>
              </p:cNvPr>
              <p:cNvSpPr txBox="1"/>
              <p:nvPr/>
            </p:nvSpPr>
            <p:spPr>
              <a:xfrm>
                <a:off x="549435" y="2165109"/>
                <a:ext cx="2560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𝒂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B077C11-8107-4EAE-920B-E095D564F7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435" y="2165109"/>
                <a:ext cx="256056" cy="461665"/>
              </a:xfrm>
              <a:prstGeom prst="rect">
                <a:avLst/>
              </a:prstGeom>
              <a:blipFill>
                <a:blip r:embed="rId3"/>
                <a:stretch>
                  <a:fillRect r="-40476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Овал 18">
            <a:extLst>
              <a:ext uri="{FF2B5EF4-FFF2-40B4-BE49-F238E27FC236}">
                <a16:creationId xmlns:a16="http://schemas.microsoft.com/office/drawing/2014/main" id="{FBA6CF54-18D9-4F45-B073-37EDEC49EE0F}"/>
              </a:ext>
            </a:extLst>
          </p:cNvPr>
          <p:cNvSpPr/>
          <p:nvPr/>
        </p:nvSpPr>
        <p:spPr>
          <a:xfrm>
            <a:off x="1172397" y="2475104"/>
            <a:ext cx="120591" cy="120591"/>
          </a:xfrm>
          <a:prstGeom prst="ellipse">
            <a:avLst/>
          </a:prstGeom>
          <a:solidFill>
            <a:srgbClr val="3E3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D95DF5F-5EBD-4217-AA78-92D5BD71854E}"/>
                  </a:ext>
                </a:extLst>
              </p:cNvPr>
              <p:cNvSpPr txBox="1"/>
              <p:nvPr/>
            </p:nvSpPr>
            <p:spPr>
              <a:xfrm>
                <a:off x="1215231" y="2535401"/>
                <a:ext cx="4549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𝑴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D95DF5F-5EBD-4217-AA78-92D5BD7185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5231" y="2535401"/>
                <a:ext cx="454975" cy="461665"/>
              </a:xfrm>
              <a:prstGeom prst="rect">
                <a:avLst/>
              </a:prstGeom>
              <a:blipFill>
                <a:blip r:embed="rId4"/>
                <a:stretch>
                  <a:fillRect l="-2667" r="-5333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Овал 20">
            <a:extLst>
              <a:ext uri="{FF2B5EF4-FFF2-40B4-BE49-F238E27FC236}">
                <a16:creationId xmlns:a16="http://schemas.microsoft.com/office/drawing/2014/main" id="{25CC1C44-0CC6-4C6A-B5C8-C63FFBB1544E}"/>
              </a:ext>
            </a:extLst>
          </p:cNvPr>
          <p:cNvSpPr/>
          <p:nvPr/>
        </p:nvSpPr>
        <p:spPr>
          <a:xfrm>
            <a:off x="2990917" y="1612140"/>
            <a:ext cx="120591" cy="120591"/>
          </a:xfrm>
          <a:prstGeom prst="ellipse">
            <a:avLst/>
          </a:prstGeom>
          <a:solidFill>
            <a:srgbClr val="3E3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EFD7A70D-1F77-420B-80E0-74F2D35342C6}"/>
              </a:ext>
            </a:extLst>
          </p:cNvPr>
          <p:cNvSpPr/>
          <p:nvPr/>
        </p:nvSpPr>
        <p:spPr>
          <a:xfrm>
            <a:off x="2990917" y="2603431"/>
            <a:ext cx="120591" cy="120591"/>
          </a:xfrm>
          <a:prstGeom prst="ellipse">
            <a:avLst/>
          </a:prstGeom>
          <a:solidFill>
            <a:srgbClr val="3E3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1471EFD-0CEC-4C02-8D8D-454075EDB3FD}"/>
                  </a:ext>
                </a:extLst>
              </p:cNvPr>
              <p:cNvSpPr txBox="1"/>
              <p:nvPr/>
            </p:nvSpPr>
            <p:spPr>
              <a:xfrm>
                <a:off x="2722682" y="1168560"/>
                <a:ext cx="4549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𝑵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1471EFD-0CEC-4C02-8D8D-454075EDB3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2682" y="1168560"/>
                <a:ext cx="454975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E249CF3-BCB7-4CEF-8196-7A5AEEF4CF98}"/>
                  </a:ext>
                </a:extLst>
              </p:cNvPr>
              <p:cNvSpPr txBox="1"/>
              <p:nvPr/>
            </p:nvSpPr>
            <p:spPr>
              <a:xfrm>
                <a:off x="3111507" y="2244272"/>
                <a:ext cx="4549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𝑽</m:t>
                      </m:r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E249CF3-BCB7-4CEF-8196-7A5AEEF4CF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1507" y="2244272"/>
                <a:ext cx="454975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Прямокутник: округлені кути 28">
                <a:extLst>
                  <a:ext uri="{FF2B5EF4-FFF2-40B4-BE49-F238E27FC236}">
                    <a16:creationId xmlns:a16="http://schemas.microsoft.com/office/drawing/2014/main" id="{871F2421-509D-4FA2-8342-B7940EC261ED}"/>
                  </a:ext>
                </a:extLst>
              </p:cNvPr>
              <p:cNvSpPr/>
              <p:nvPr/>
            </p:nvSpPr>
            <p:spPr>
              <a:xfrm>
                <a:off x="6096000" y="798778"/>
                <a:ext cx="5791200" cy="624114"/>
              </a:xfrm>
              <a:prstGeom prst="roundRect">
                <a:avLst/>
              </a:prstGeom>
              <a:solidFill>
                <a:srgbClr val="3E3D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Точки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𝑴</m:t>
                    </m:r>
                  </m:oMath>
                </a14:m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uk-UA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і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𝑵</m:t>
                    </m:r>
                  </m:oMath>
                </a14:m>
                <a:r>
                  <a:rPr lang="uk-UA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належать прямій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𝒂</m:t>
                    </m:r>
                  </m:oMath>
                </a14:m>
                <a:endParaRPr lang="uk-UA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9" name="Прямокутник: округлені кути 28">
                <a:extLst>
                  <a:ext uri="{FF2B5EF4-FFF2-40B4-BE49-F238E27FC236}">
                    <a16:creationId xmlns:a16="http://schemas.microsoft.com/office/drawing/2014/main" id="{871F2421-509D-4FA2-8342-B7940EC261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798778"/>
                <a:ext cx="5791200" cy="624114"/>
              </a:xfrm>
              <a:prstGeom prst="roundRect">
                <a:avLst/>
              </a:prstGeom>
              <a:blipFill>
                <a:blip r:embed="rId7"/>
                <a:stretch>
                  <a:fillRect b="-882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Прямокутник: округлені кути 29">
                <a:extLst>
                  <a:ext uri="{FF2B5EF4-FFF2-40B4-BE49-F238E27FC236}">
                    <a16:creationId xmlns:a16="http://schemas.microsoft.com/office/drawing/2014/main" id="{091A7590-0CE8-43BC-8A74-3A6E88AA46B8}"/>
                  </a:ext>
                </a:extLst>
              </p:cNvPr>
              <p:cNvSpPr/>
              <p:nvPr/>
            </p:nvSpPr>
            <p:spPr>
              <a:xfrm>
                <a:off x="7328290" y="1672436"/>
                <a:ext cx="1663310" cy="923260"/>
              </a:xfrm>
              <a:prstGeom prst="roundRect">
                <a:avLst/>
              </a:prstGeom>
              <a:solidFill>
                <a:srgbClr val="7B080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𝑴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∈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𝒂</m:t>
                      </m:r>
                    </m:oMath>
                  </m:oMathPara>
                </a14:m>
                <a:endParaRPr lang="en-US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𝑵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∈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𝒂</m:t>
                      </m:r>
                    </m:oMath>
                  </m:oMathPara>
                </a14:m>
                <a:endParaRPr lang="uk-UA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0" name="Прямокутник: округлені кути 29">
                <a:extLst>
                  <a:ext uri="{FF2B5EF4-FFF2-40B4-BE49-F238E27FC236}">
                    <a16:creationId xmlns:a16="http://schemas.microsoft.com/office/drawing/2014/main" id="{091A7590-0CE8-43BC-8A74-3A6E88AA46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8290" y="1672436"/>
                <a:ext cx="1663310" cy="923260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Прямокутник: округлені кути 33">
                <a:extLst>
                  <a:ext uri="{FF2B5EF4-FFF2-40B4-BE49-F238E27FC236}">
                    <a16:creationId xmlns:a16="http://schemas.microsoft.com/office/drawing/2014/main" id="{20D70061-1AE6-48D9-A166-D421A4A612B8}"/>
                  </a:ext>
                </a:extLst>
              </p:cNvPr>
              <p:cNvSpPr/>
              <p:nvPr/>
            </p:nvSpPr>
            <p:spPr>
              <a:xfrm>
                <a:off x="6096000" y="2876755"/>
                <a:ext cx="5791200" cy="624114"/>
              </a:xfrm>
              <a:prstGeom prst="roundRect">
                <a:avLst/>
              </a:prstGeom>
              <a:solidFill>
                <a:srgbClr val="3E3D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Точка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𝑽</m:t>
                    </m:r>
                  </m:oMath>
                </a14:m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uk-UA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не належать прямій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𝒂</m:t>
                    </m:r>
                  </m:oMath>
                </a14:m>
                <a:endParaRPr lang="uk-UA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4" name="Прямокутник: округлені кути 33">
                <a:extLst>
                  <a:ext uri="{FF2B5EF4-FFF2-40B4-BE49-F238E27FC236}">
                    <a16:creationId xmlns:a16="http://schemas.microsoft.com/office/drawing/2014/main" id="{20D70061-1AE6-48D9-A166-D421A4A612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876755"/>
                <a:ext cx="5791200" cy="624114"/>
              </a:xfrm>
              <a:prstGeom prst="roundRect">
                <a:avLst/>
              </a:prstGeom>
              <a:blipFill>
                <a:blip r:embed="rId9"/>
                <a:stretch>
                  <a:fillRect b="-882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Прямокутник: округлені кути 34">
                <a:extLst>
                  <a:ext uri="{FF2B5EF4-FFF2-40B4-BE49-F238E27FC236}">
                    <a16:creationId xmlns:a16="http://schemas.microsoft.com/office/drawing/2014/main" id="{3332FBF8-15DD-47D1-A906-D050A861C9EB}"/>
                  </a:ext>
                </a:extLst>
              </p:cNvPr>
              <p:cNvSpPr/>
              <p:nvPr/>
            </p:nvSpPr>
            <p:spPr>
              <a:xfrm>
                <a:off x="7328290" y="3837192"/>
                <a:ext cx="1663310" cy="624114"/>
              </a:xfrm>
              <a:prstGeom prst="roundRect">
                <a:avLst/>
              </a:prstGeom>
              <a:solidFill>
                <a:srgbClr val="7B080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𝑽</m:t>
                      </m:r>
                      <m:r>
                        <a:rPr lang="en-US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∉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𝒂</m:t>
                      </m:r>
                    </m:oMath>
                  </m:oMathPara>
                </a14:m>
                <a:endParaRPr lang="en-US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5" name="Прямокутник: округлені кути 34">
                <a:extLst>
                  <a:ext uri="{FF2B5EF4-FFF2-40B4-BE49-F238E27FC236}">
                    <a16:creationId xmlns:a16="http://schemas.microsoft.com/office/drawing/2014/main" id="{3332FBF8-15DD-47D1-A906-D050A861C9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8290" y="3837192"/>
                <a:ext cx="1663310" cy="624114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B8247F3-C8B9-467E-9DEA-4299BDE0AD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388" y="1615522"/>
            <a:ext cx="924910" cy="92491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23658CA-0F52-40EC-B8A7-D9C1A794C1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388" y="3600015"/>
            <a:ext cx="924910" cy="924910"/>
          </a:xfrm>
          <a:prstGeom prst="rect">
            <a:avLst/>
          </a:prstGeom>
        </p:spPr>
      </p:pic>
      <p:sp>
        <p:nvSpPr>
          <p:cNvPr id="37" name="Прямокутник: округлені кути 36">
            <a:extLst>
              <a:ext uri="{FF2B5EF4-FFF2-40B4-BE49-F238E27FC236}">
                <a16:creationId xmlns:a16="http://schemas.microsoft.com/office/drawing/2014/main" id="{B6BC2704-F31F-4A81-BB57-38380F344A63}"/>
              </a:ext>
            </a:extLst>
          </p:cNvPr>
          <p:cNvSpPr/>
          <p:nvPr/>
        </p:nvSpPr>
        <p:spPr>
          <a:xfrm>
            <a:off x="465204" y="4376328"/>
            <a:ext cx="4969930" cy="1835611"/>
          </a:xfrm>
          <a:prstGeom prst="roundRect">
            <a:avLst>
              <a:gd name="adj" fmla="val 10369"/>
            </a:avLst>
          </a:prstGeom>
          <a:solidFill>
            <a:srgbClr val="7B08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будь-якої прямої існують точки, що належать цій прямій і точки, що не належать цій прямій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Прямоугольник 7">
            <a:extLst>
              <a:ext uri="{FF2B5EF4-FFF2-40B4-BE49-F238E27FC236}">
                <a16:creationId xmlns:a16="http://schemas.microsoft.com/office/drawing/2014/main" id="{ABCD1928-0AB5-43C9-96ED-682073E99262}"/>
              </a:ext>
            </a:extLst>
          </p:cNvPr>
          <p:cNvSpPr/>
          <p:nvPr/>
        </p:nvSpPr>
        <p:spPr>
          <a:xfrm>
            <a:off x="7038490" y="5833568"/>
            <a:ext cx="4230547" cy="830997"/>
          </a:xfrm>
          <a:prstGeom prst="rect">
            <a:avLst/>
          </a:prstGeom>
          <a:solidFill>
            <a:srgbClr val="006699"/>
          </a:solidFill>
          <a:ln>
            <a:noFill/>
          </a:ln>
          <a:effectLst>
            <a:softEdge rad="0"/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Чи</a:t>
            </a:r>
            <a:r>
              <a:rPr lang="ru-RU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згодні</a:t>
            </a:r>
            <a:r>
              <a:rPr lang="ru-RU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</a:t>
            </a:r>
            <a:r>
              <a:rPr lang="ru-RU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 таким </a:t>
            </a:r>
            <a:r>
              <a:rPr lang="ru-RU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висновком</a:t>
            </a:r>
            <a:r>
              <a:rPr lang="ru-RU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39" name="Графіка 38" descr="Лампочка">
            <a:extLst>
              <a:ext uri="{FF2B5EF4-FFF2-40B4-BE49-F238E27FC236}">
                <a16:creationId xmlns:a16="http://schemas.microsoft.com/office/drawing/2014/main" id="{228D2353-B20D-4619-A156-5031545C6C0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234056" y="5791867"/>
            <a:ext cx="914400" cy="914400"/>
          </a:xfrm>
          <a:prstGeom prst="rect">
            <a:avLst/>
          </a:prstGeom>
        </p:spPr>
      </p:pic>
      <p:sp>
        <p:nvSpPr>
          <p:cNvPr id="40" name="Прямокутник: округлені кути 39">
            <a:extLst>
              <a:ext uri="{FF2B5EF4-FFF2-40B4-BE49-F238E27FC236}">
                <a16:creationId xmlns:a16="http://schemas.microsoft.com/office/drawing/2014/main" id="{79611FC7-D1D6-407A-82F5-4E9E9127EC6A}"/>
              </a:ext>
            </a:extLst>
          </p:cNvPr>
          <p:cNvSpPr/>
          <p:nvPr/>
        </p:nvSpPr>
        <p:spPr>
          <a:xfrm>
            <a:off x="6290896" y="5349766"/>
            <a:ext cx="4710751" cy="1293205"/>
          </a:xfrm>
          <a:prstGeom prst="roundRect">
            <a:avLst/>
          </a:prstGeom>
          <a:solidFill>
            <a:srgbClr val="588C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Аксіома – від грецького «</a:t>
            </a:r>
            <a:r>
              <a:rPr lang="uk-UA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аксіос</a:t>
            </a:r>
            <a:r>
              <a:rPr lang="uk-UA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- загально прийнятий, безперечний, який не викликає сумніву</a:t>
            </a:r>
            <a:endParaRPr lang="uk-UA" sz="2800" b="1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1" name="Рисунок 40" descr="Зображення, що містить знак&#10;&#10;Автоматично згенерований опис">
            <a:extLst>
              <a:ext uri="{FF2B5EF4-FFF2-40B4-BE49-F238E27FC236}">
                <a16:creationId xmlns:a16="http://schemas.microsoft.com/office/drawing/2014/main" id="{992033A4-61FE-4B26-8483-1AF6C75A0F3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647" y="5413730"/>
            <a:ext cx="1165276" cy="116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214388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5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"/>
                            </p:stCondLst>
                            <p:childTnLst>
                              <p:par>
                                <p:cTn id="6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"/>
                            </p:stCondLst>
                            <p:childTnLst>
                              <p:par>
                                <p:cTn id="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50"/>
                            </p:stCondLst>
                            <p:childTnLst>
                              <p:par>
                                <p:cTn id="9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9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25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"/>
                            </p:stCondLst>
                            <p:childTnLst>
                              <p:par>
                                <p:cTn id="10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4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50"/>
                            </p:stCondLst>
                            <p:childTnLst>
                              <p:par>
                                <p:cTn id="1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 animBg="1"/>
      <p:bldP spid="20" grpId="0"/>
      <p:bldP spid="21" grpId="0" animBg="1"/>
      <p:bldP spid="22" grpId="0" animBg="1"/>
      <p:bldP spid="23" grpId="0"/>
      <p:bldP spid="27" grpId="0"/>
      <p:bldP spid="29" grpId="0" animBg="1"/>
      <p:bldP spid="30" grpId="0" animBg="1"/>
      <p:bldP spid="34" grpId="0" animBg="1"/>
      <p:bldP spid="35" grpId="0" animBg="1"/>
      <p:bldP spid="37" grpId="0" animBg="1"/>
      <p:bldP spid="38" grpId="0" animBg="1"/>
      <p:bldP spid="38" grpId="1" animBg="1"/>
      <p:bldP spid="4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2618</TotalTime>
  <Words>1233</Words>
  <Application>Microsoft Office PowerPoint</Application>
  <PresentationFormat>Широкий екран</PresentationFormat>
  <Paragraphs>260</Paragraphs>
  <Slides>23</Slides>
  <Notes>22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Cambria Math</vt:lpstr>
      <vt:lpstr>Segoe Print</vt:lpstr>
      <vt:lpstr>Tahoma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Марко Мілевський</dc:creator>
  <cp:lastModifiedBy>Марко Мілевський</cp:lastModifiedBy>
  <cp:revision>25</cp:revision>
  <dcterms:created xsi:type="dcterms:W3CDTF">2020-06-13T11:16:11Z</dcterms:created>
  <dcterms:modified xsi:type="dcterms:W3CDTF">2020-06-23T03:56:42Z</dcterms:modified>
</cp:coreProperties>
</file>