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8" r:id="rId2"/>
    <p:sldId id="431" r:id="rId3"/>
    <p:sldId id="444" r:id="rId4"/>
    <p:sldId id="428" r:id="rId5"/>
    <p:sldId id="423" r:id="rId6"/>
    <p:sldId id="424" r:id="rId7"/>
    <p:sldId id="445" r:id="rId8"/>
    <p:sldId id="441" r:id="rId9"/>
    <p:sldId id="442" r:id="rId10"/>
    <p:sldId id="446" r:id="rId11"/>
    <p:sldId id="409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00"/>
    <a:srgbClr val="588C7E"/>
    <a:srgbClr val="00777F"/>
    <a:srgbClr val="BDBDBB"/>
    <a:srgbClr val="3E3D3D"/>
    <a:srgbClr val="7B0807"/>
    <a:srgbClr val="9AA1B4"/>
    <a:srgbClr val="33565D"/>
    <a:srgbClr val="633537"/>
    <a:srgbClr val="40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1F93B-D4D8-4321-ACD4-2471A74E6AD0}" v="2035" dt="2020-06-24T03:42:25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5" autoAdjust="0"/>
  </p:normalViewPr>
  <p:slideViewPr>
    <p:cSldViewPr snapToGrid="0">
      <p:cViewPr varScale="1">
        <p:scale>
          <a:sx n="61" d="100"/>
          <a:sy n="61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E221F93B-D4D8-4321-ACD4-2471A74E6AD0}"/>
    <pc:docChg chg="undo custSel addSld delSld modSld sldOrd">
      <pc:chgData name="Kulinich Bohdan" userId="48e65c9f34e137d0" providerId="LiveId" clId="{E221F93B-D4D8-4321-ACD4-2471A74E6AD0}" dt="2020-06-30T03:15:48.045" v="2527" actId="14429"/>
      <pc:docMkLst>
        <pc:docMk/>
      </pc:docMkLst>
      <pc:sldChg chg="modSp mod">
        <pc:chgData name="Kulinich Bohdan" userId="48e65c9f34e137d0" providerId="LiveId" clId="{E221F93B-D4D8-4321-ACD4-2471A74E6AD0}" dt="2020-06-23T12:48:29.487" v="29" actId="1076"/>
        <pc:sldMkLst>
          <pc:docMk/>
          <pc:sldMk cId="1986055327" sldId="408"/>
        </pc:sldMkLst>
        <pc:spChg chg="mod">
          <ac:chgData name="Kulinich Bohdan" userId="48e65c9f34e137d0" providerId="LiveId" clId="{E221F93B-D4D8-4321-ACD4-2471A74E6AD0}" dt="2020-06-23T12:48:29.487" v="29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E221F93B-D4D8-4321-ACD4-2471A74E6AD0}" dt="2020-06-23T12:48:14.667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E221F93B-D4D8-4321-ACD4-2471A74E6AD0}" dt="2020-06-24T10:07:40.128" v="2526" actId="20577"/>
        <pc:sldMkLst>
          <pc:docMk/>
          <pc:sldMk cId="900640268" sldId="409"/>
        </pc:sldMkLst>
        <pc:spChg chg="mod">
          <ac:chgData name="Kulinich Bohdan" userId="48e65c9f34e137d0" providerId="LiveId" clId="{E221F93B-D4D8-4321-ACD4-2471A74E6AD0}" dt="2020-06-24T10:07:40.128" v="2526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4248769537" sldId="411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E221F93B-D4D8-4321-ACD4-2471A74E6AD0}" dt="2020-06-23T16:06:32.786" v="1006" actId="20577"/>
        <pc:sldMkLst>
          <pc:docMk/>
          <pc:sldMk cId="3046331109" sldId="423"/>
        </pc:sldMkLst>
        <pc:spChg chg="mod">
          <ac:chgData name="Kulinich Bohdan" userId="48e65c9f34e137d0" providerId="LiveId" clId="{E221F93B-D4D8-4321-ACD4-2471A74E6AD0}" dt="2020-06-23T16:00:37.056" v="979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9" creationId="{AF5FED27-BC3D-40D1-A9E8-1E515496E993}"/>
          </ac:spMkLst>
        </pc:spChg>
        <pc:spChg chg="add mod">
          <ac:chgData name="Kulinich Bohdan" userId="48e65c9f34e137d0" providerId="LiveId" clId="{E221F93B-D4D8-4321-ACD4-2471A74E6AD0}" dt="2020-06-23T16:06:32.786" v="1006" actId="20577"/>
          <ac:spMkLst>
            <pc:docMk/>
            <pc:sldMk cId="3046331109" sldId="423"/>
            <ac:spMk id="10" creationId="{45C2EFFB-3F71-48D9-9D13-526DC9DF5D69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2" creationId="{90927AB1-4A6D-42FC-882D-5B329A4625AA}"/>
          </ac:spMkLst>
        </pc:spChg>
        <pc:spChg chg="add mod">
          <ac:chgData name="Kulinich Bohdan" userId="48e65c9f34e137d0" providerId="LiveId" clId="{E221F93B-D4D8-4321-ACD4-2471A74E6AD0}" dt="2020-06-23T16:06:30.137" v="1005" actId="20577"/>
          <ac:spMkLst>
            <pc:docMk/>
            <pc:sldMk cId="3046331109" sldId="423"/>
            <ac:spMk id="13" creationId="{3B7746EE-40CB-4220-8E44-B8D050256D1F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4" creationId="{22B1B786-B404-42B0-8AC9-1FD08B662936}"/>
          </ac:spMkLst>
        </pc:spChg>
        <pc:spChg chg="add mod">
          <ac:chgData name="Kulinich Bohdan" userId="48e65c9f34e137d0" providerId="LiveId" clId="{E221F93B-D4D8-4321-ACD4-2471A74E6AD0}" dt="2020-06-23T16:02:52.236" v="992" actId="20577"/>
          <ac:spMkLst>
            <pc:docMk/>
            <pc:sldMk cId="3046331109" sldId="423"/>
            <ac:spMk id="15" creationId="{57AA6CAD-89BA-495E-BFC0-248EF3097CB2}"/>
          </ac:spMkLst>
        </pc:spChg>
        <pc:spChg chg="del">
          <ac:chgData name="Kulinich Bohdan" userId="48e65c9f34e137d0" providerId="LiveId" clId="{E221F93B-D4D8-4321-ACD4-2471A74E6AD0}" dt="2020-06-23T15:57:02.579" v="959" actId="478"/>
          <ac:spMkLst>
            <pc:docMk/>
            <pc:sldMk cId="3046331109" sldId="423"/>
            <ac:spMk id="65" creationId="{ABA347A4-65AA-4258-8688-72D4305BC36D}"/>
          </ac:spMkLst>
        </pc:spChg>
        <pc:spChg chg="del">
          <ac:chgData name="Kulinich Bohdan" userId="48e65c9f34e137d0" providerId="LiveId" clId="{E221F93B-D4D8-4321-ACD4-2471A74E6AD0}" dt="2020-06-23T15:57:03.049" v="960" actId="478"/>
          <ac:spMkLst>
            <pc:docMk/>
            <pc:sldMk cId="3046331109" sldId="423"/>
            <ac:spMk id="66" creationId="{583DE150-25E7-4A4F-990C-18C40ACBFF53}"/>
          </ac:spMkLst>
        </pc:spChg>
        <pc:picChg chg="mod modVis">
          <ac:chgData name="Kulinich Bohdan" userId="48e65c9f34e137d0" providerId="LiveId" clId="{E221F93B-D4D8-4321-ACD4-2471A74E6AD0}" dt="2020-06-23T16:02:58.649" v="994" actId="14429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E221F93B-D4D8-4321-ACD4-2471A74E6AD0}" dt="2020-06-23T16:02:42.896" v="990" actId="1076"/>
          <ac:cxnSpMkLst>
            <pc:docMk/>
            <pc:sldMk cId="3046331109" sldId="423"/>
            <ac:cxnSpMk id="8" creationId="{6D0E6CA1-25EF-4D91-A5B7-9744D0220ECE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4T03:08:02.137" v="1962" actId="571"/>
        <pc:sldMkLst>
          <pc:docMk/>
          <pc:sldMk cId="895604242" sldId="424"/>
        </pc:sldMkLst>
        <pc:spChg chg="mod">
          <ac:chgData name="Kulinich Bohdan" userId="48e65c9f34e137d0" providerId="LiveId" clId="{E221F93B-D4D8-4321-ACD4-2471A74E6AD0}" dt="2020-06-23T17:24:39.632" v="1383" actId="1076"/>
          <ac:spMkLst>
            <pc:docMk/>
            <pc:sldMk cId="895604242" sldId="424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0" creationId="{6F4B5234-AE07-4B03-B917-03BAD891C991}"/>
          </ac:spMkLst>
        </pc:spChg>
        <pc:spChg chg="add mod">
          <ac:chgData name="Kulinich Bohdan" userId="48e65c9f34e137d0" providerId="LiveId" clId="{E221F93B-D4D8-4321-ACD4-2471A74E6AD0}" dt="2020-06-23T17:29:50.486" v="1405" actId="1076"/>
          <ac:spMkLst>
            <pc:docMk/>
            <pc:sldMk cId="895604242" sldId="424"/>
            <ac:spMk id="12" creationId="{B96A2B81-71F0-4F8B-8B9C-44BCC9114A43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3" creationId="{84847C81-AAF1-48D2-9443-E91A94A06FD8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4" creationId="{3B7C9212-31BD-4C62-A5FF-689989CD097A}"/>
          </ac:spMkLst>
        </pc:spChg>
        <pc:spChg chg="add mod">
          <ac:chgData name="Kulinich Bohdan" userId="48e65c9f34e137d0" providerId="LiveId" clId="{E221F93B-D4D8-4321-ACD4-2471A74E6AD0}" dt="2020-06-23T17:29:45.356" v="1403" actId="1076"/>
          <ac:spMkLst>
            <pc:docMk/>
            <pc:sldMk cId="895604242" sldId="424"/>
            <ac:spMk id="15" creationId="{371EF896-7FF5-4C50-81E2-5082BD838FA1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7" creationId="{F4E7E5F8-219F-4A92-92EC-2783A279C07E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19" creationId="{1E36B6A7-8798-4C8C-9D7E-BD3268EC636D}"/>
          </ac:spMkLst>
        </pc:spChg>
        <pc:spChg chg="add mod">
          <ac:chgData name="Kulinich Bohdan" userId="48e65c9f34e137d0" providerId="LiveId" clId="{E221F93B-D4D8-4321-ACD4-2471A74E6AD0}" dt="2020-06-23T17:39:05.964" v="1421" actId="20577"/>
          <ac:spMkLst>
            <pc:docMk/>
            <pc:sldMk cId="895604242" sldId="424"/>
            <ac:spMk id="20" creationId="{5619241F-D158-410C-A73C-B1A660405144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21" creationId="{FB561C5A-9DF1-4B2B-AF0C-9A72F6C64A85}"/>
          </ac:spMkLst>
        </pc:spChg>
        <pc:spChg chg="add mod">
          <ac:chgData name="Kulinich Bohdan" userId="48e65c9f34e137d0" providerId="LiveId" clId="{E221F93B-D4D8-4321-ACD4-2471A74E6AD0}" dt="2020-06-23T17:39:08.734" v="1422" actId="20577"/>
          <ac:spMkLst>
            <pc:docMk/>
            <pc:sldMk cId="895604242" sldId="424"/>
            <ac:spMk id="22" creationId="{FE88FEB8-C91B-4E79-B736-9CCC729929FA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3" creationId="{3170F57F-056E-4AE5-BAE4-D1259B913854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4" creationId="{D2B7FC78-B97C-4B38-A114-3A293A172DE2}"/>
          </ac:spMkLst>
        </pc:spChg>
        <pc:spChg chg="add mod">
          <ac:chgData name="Kulinich Bohdan" userId="48e65c9f34e137d0" providerId="LiveId" clId="{E221F93B-D4D8-4321-ACD4-2471A74E6AD0}" dt="2020-06-23T17:39:46.164" v="1426" actId="1076"/>
          <ac:spMkLst>
            <pc:docMk/>
            <pc:sldMk cId="895604242" sldId="424"/>
            <ac:spMk id="25" creationId="{398E709B-3654-4D35-ACF7-F154E3C5E473}"/>
          </ac:spMkLst>
        </pc:spChg>
        <pc:spChg chg="add mod">
          <ac:chgData name="Kulinich Bohdan" userId="48e65c9f34e137d0" providerId="LiveId" clId="{E221F93B-D4D8-4321-ACD4-2471A74E6AD0}" dt="2020-06-23T17:39:48.214" v="1427" actId="20577"/>
          <ac:spMkLst>
            <pc:docMk/>
            <pc:sldMk cId="895604242" sldId="424"/>
            <ac:spMk id="26" creationId="{9F809BDA-293B-47BB-B58B-E993211BC946}"/>
          </ac:spMkLst>
        </pc:spChg>
        <pc:spChg chg="del">
          <ac:chgData name="Kulinich Bohdan" userId="48e65c9f34e137d0" providerId="LiveId" clId="{E221F93B-D4D8-4321-ACD4-2471A74E6AD0}" dt="2020-06-23T16:10:51.686" v="1010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6" creationId="{24C9662B-73D0-41EB-9D46-F19C7608A7DD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8" creationId="{2B120115-D2D7-4140-A6F0-B42EE67CF0CF}"/>
          </ac:spMkLst>
        </pc:spChg>
        <pc:spChg chg="mod">
          <ac:chgData name="Kulinich Bohdan" userId="48e65c9f34e137d0" providerId="LiveId" clId="{E221F93B-D4D8-4321-ACD4-2471A74E6AD0}" dt="2020-06-23T17:24:34.962" v="1381" actId="14100"/>
          <ac:spMkLst>
            <pc:docMk/>
            <pc:sldMk cId="895604242" sldId="424"/>
            <ac:spMk id="65" creationId="{ABA347A4-65AA-4258-8688-72D4305BC36D}"/>
          </ac:spMkLst>
        </pc:spChg>
        <pc:picChg chg="add mod modVis">
          <ac:chgData name="Kulinich Bohdan" userId="48e65c9f34e137d0" providerId="LiveId" clId="{E221F93B-D4D8-4321-ACD4-2471A74E6AD0}" dt="2020-06-23T17:41:20.099" v="1467" actId="14429"/>
          <ac:picMkLst>
            <pc:docMk/>
            <pc:sldMk cId="895604242" sldId="424"/>
            <ac:picMk id="16" creationId="{D266B20A-BDAF-436E-B5BC-BC2D437FEBD7}"/>
          </ac:picMkLst>
        </pc:picChg>
        <pc:picChg chg="add mod">
          <ac:chgData name="Kulinich Bohdan" userId="48e65c9f34e137d0" providerId="LiveId" clId="{E221F93B-D4D8-4321-ACD4-2471A74E6AD0}" dt="2020-06-24T03:08:02.137" v="1962" actId="571"/>
          <ac:picMkLst>
            <pc:docMk/>
            <pc:sldMk cId="895604242" sldId="424"/>
            <ac:picMk id="27" creationId="{B859171A-2D2A-4809-9893-4BA886CD2BB3}"/>
          </ac:picMkLst>
        </pc:picChg>
        <pc:cxnChg chg="add mod">
          <ac:chgData name="Kulinich Bohdan" userId="48e65c9f34e137d0" providerId="LiveId" clId="{E221F93B-D4D8-4321-ACD4-2471A74E6AD0}" dt="2020-06-23T17:29:22.306" v="1399" actId="1076"/>
          <ac:cxnSpMkLst>
            <pc:docMk/>
            <pc:sldMk cId="895604242" sldId="424"/>
            <ac:cxnSpMk id="9" creationId="{68F27F83-6089-4053-AA72-318540394343}"/>
          </ac:cxnSpMkLst>
        </pc:cxnChg>
        <pc:cxnChg chg="add mod">
          <ac:chgData name="Kulinich Bohdan" userId="48e65c9f34e137d0" providerId="LiveId" clId="{E221F93B-D4D8-4321-ACD4-2471A74E6AD0}" dt="2020-06-23T17:39:00.634" v="1419" actId="1076"/>
          <ac:cxnSpMkLst>
            <pc:docMk/>
            <pc:sldMk cId="895604242" sldId="424"/>
            <ac:cxnSpMk id="18" creationId="{05FCA364-608E-43FF-9943-5C4E016D8C6E}"/>
          </ac:cxnSpMkLst>
        </pc:cxnChg>
        <pc:cxnChg chg="add mod">
          <ac:chgData name="Kulinich Bohdan" userId="48e65c9f34e137d0" providerId="LiveId" clId="{E221F93B-D4D8-4321-ACD4-2471A74E6AD0}" dt="2020-06-24T03:08:02.137" v="1962" actId="571"/>
          <ac:cxnSpMkLst>
            <pc:docMk/>
            <pc:sldMk cId="895604242" sldId="424"/>
            <ac:cxnSpMk id="28" creationId="{7BFF8CF7-4AC1-47F1-893B-8309AB8A8CF5}"/>
          </ac:cxnSpMkLst>
        </pc:cxnChg>
        <pc:cxnChg chg="del">
          <ac:chgData name="Kulinich Bohdan" userId="48e65c9f34e137d0" providerId="LiveId" clId="{E221F93B-D4D8-4321-ACD4-2471A74E6AD0}" dt="2020-06-23T16:10:40.926" v="1007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3T15:49:56.451" v="958" actId="14429"/>
        <pc:sldMkLst>
          <pc:docMk/>
          <pc:sldMk cId="3467199460" sldId="428"/>
        </pc:sldMkLst>
        <pc:spChg chg="mod">
          <ac:chgData name="Kulinich Bohdan" userId="48e65c9f34e137d0" providerId="LiveId" clId="{E221F93B-D4D8-4321-ACD4-2471A74E6AD0}" dt="2020-06-23T15:06:23.565" v="933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1" creationId="{D35362BF-2993-4F79-B56C-E8B547269F4C}"/>
          </ac:spMkLst>
        </pc:spChg>
        <pc:spChg chg="add mod modVis">
          <ac:chgData name="Kulinich Bohdan" userId="48e65c9f34e137d0" providerId="LiveId" clId="{E221F93B-D4D8-4321-ACD4-2471A74E6AD0}" dt="2020-06-23T15:49:27.331" v="955" actId="14429"/>
          <ac:spMkLst>
            <pc:docMk/>
            <pc:sldMk cId="3467199460" sldId="428"/>
            <ac:spMk id="32" creationId="{914FFEE9-EA02-423D-8B89-5E07A7F09205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3" creationId="{F95DD003-A1AB-4C0F-8C65-0AD50AC3B5B2}"/>
          </ac:spMkLst>
        </pc:spChg>
        <pc:spChg chg="add mod modVis">
          <ac:chgData name="Kulinich Bohdan" userId="48e65c9f34e137d0" providerId="LiveId" clId="{E221F93B-D4D8-4321-ACD4-2471A74E6AD0}" dt="2020-06-23T15:49:26.941" v="954" actId="14429"/>
          <ac:spMkLst>
            <pc:docMk/>
            <pc:sldMk cId="3467199460" sldId="428"/>
            <ac:spMk id="34" creationId="{211281C2-2B12-4C8D-883C-C1DDA18406B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5" creationId="{0C0726DB-D70F-4FF5-B9A2-71F7E1986B08}"/>
          </ac:spMkLst>
        </pc:spChg>
        <pc:spChg chg="add mod modVis">
          <ac:chgData name="Kulinich Bohdan" userId="48e65c9f34e137d0" providerId="LiveId" clId="{E221F93B-D4D8-4321-ACD4-2471A74E6AD0}" dt="2020-06-23T15:49:26.101" v="952" actId="14429"/>
          <ac:spMkLst>
            <pc:docMk/>
            <pc:sldMk cId="3467199460" sldId="428"/>
            <ac:spMk id="36" creationId="{F60146B1-1AB2-43FB-B963-E27520049058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7" creationId="{68D12505-FF7D-4D2B-B328-CA20EAC5C8AF}"/>
          </ac:spMkLst>
        </pc:spChg>
        <pc:spChg chg="add mod modVis">
          <ac:chgData name="Kulinich Bohdan" userId="48e65c9f34e137d0" providerId="LiveId" clId="{E221F93B-D4D8-4321-ACD4-2471A74E6AD0}" dt="2020-06-23T15:49:26.501" v="953" actId="14429"/>
          <ac:spMkLst>
            <pc:docMk/>
            <pc:sldMk cId="3467199460" sldId="428"/>
            <ac:spMk id="38" creationId="{55C8B2FE-0204-4545-A7F1-7C6E4366A12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9" creationId="{3123FBF0-961C-4230-BCF2-32D665BBACAE}"/>
          </ac:spMkLst>
        </pc:spChg>
        <pc:grpChg chg="add del mod">
          <ac:chgData name="Kulinich Bohdan" userId="48e65c9f34e137d0" providerId="LiveId" clId="{E221F93B-D4D8-4321-ACD4-2471A74E6AD0}" dt="2020-06-23T14:33:52.750" v="904" actId="165"/>
          <ac:grpSpMkLst>
            <pc:docMk/>
            <pc:sldMk cId="3467199460" sldId="428"/>
            <ac:grpSpMk id="56" creationId="{3A6DAF37-CD04-4DF2-B775-EBF06A32F957}"/>
          </ac:grpSpMkLst>
        </pc:grpChg>
        <pc:picChg chg="add del mod">
          <ac:chgData name="Kulinich Bohdan" userId="48e65c9f34e137d0" providerId="LiveId" clId="{E221F93B-D4D8-4321-ACD4-2471A74E6AD0}" dt="2020-06-23T14:31:37.755" v="861" actId="478"/>
          <ac:picMkLst>
            <pc:docMk/>
            <pc:sldMk cId="3467199460" sldId="428"/>
            <ac:picMk id="2" creationId="{A65785B3-80E3-4B4C-8EF0-832860405E58}"/>
          </ac:picMkLst>
        </pc:picChg>
        <pc:picChg chg="mod modVis">
          <ac:chgData name="Kulinich Bohdan" userId="48e65c9f34e137d0" providerId="LiveId" clId="{E221F93B-D4D8-4321-ACD4-2471A74E6AD0}" dt="2020-06-23T15:49:56.451" v="958" actId="14429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del mod">
          <ac:chgData name="Kulinich Bohdan" userId="48e65c9f34e137d0" providerId="LiveId" clId="{E221F93B-D4D8-4321-ACD4-2471A74E6AD0}" dt="2020-06-23T14:30:20.345" v="796" actId="478"/>
          <ac:cxnSpMkLst>
            <pc:docMk/>
            <pc:sldMk cId="3467199460" sldId="428"/>
            <ac:cxnSpMk id="24" creationId="{3CF32F10-F464-4D58-B9A3-5CA8853AA607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0" creationId="{46D6CD7E-7110-4077-8B8B-6AFA8DBB08B2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2" creationId="{E05A257D-4673-44A3-A6CF-138C9BAAFA70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7" creationId="{32D65C9C-429F-4E85-81DC-6B0F9879726E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52" creationId="{16961547-E7BE-450C-90DC-A7508874EBFB}"/>
          </ac:cxnSpMkLst>
        </pc:cxnChg>
        <pc:cxnChg chg="add mod">
          <ac:chgData name="Kulinich Bohdan" userId="48e65c9f34e137d0" providerId="LiveId" clId="{E221F93B-D4D8-4321-ACD4-2471A74E6AD0}" dt="2020-06-23T15:49:02.981" v="947" actId="14100"/>
          <ac:cxnSpMkLst>
            <pc:docMk/>
            <pc:sldMk cId="3467199460" sldId="428"/>
            <ac:cxnSpMk id="57" creationId="{7B651C1C-2477-4CA3-AAB9-099D85FA0AB3}"/>
          </ac:cxnSpMkLst>
        </pc:cxnChg>
        <pc:cxnChg chg="add mod">
          <ac:chgData name="Kulinich Bohdan" userId="48e65c9f34e137d0" providerId="LiveId" clId="{E221F93B-D4D8-4321-ACD4-2471A74E6AD0}" dt="2020-06-23T15:49:13.341" v="951" actId="14100"/>
          <ac:cxnSpMkLst>
            <pc:docMk/>
            <pc:sldMk cId="3467199460" sldId="428"/>
            <ac:cxnSpMk id="63" creationId="{DEA2CE56-F63F-418F-8CD4-024D090359B5}"/>
          </ac:cxnSpMkLst>
        </pc:cxnChg>
      </pc:sldChg>
      <pc:sldChg chg="del">
        <pc:chgData name="Kulinich Bohdan" userId="48e65c9f34e137d0" providerId="LiveId" clId="{E221F93B-D4D8-4321-ACD4-2471A74E6AD0}" dt="2020-06-24T03:35:33.040" v="2194" actId="47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E221F93B-D4D8-4321-ACD4-2471A74E6AD0}" dt="2020-06-23T14:25:48.013" v="785" actId="14100"/>
        <pc:sldMkLst>
          <pc:docMk/>
          <pc:sldMk cId="1933819423" sldId="431"/>
        </pc:sldMkLst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56:55.753" v="755" actId="20577"/>
          <ac:spMkLst>
            <pc:docMk/>
            <pc:sldMk cId="1933819423" sldId="431"/>
            <ac:spMk id="9" creationId="{A7E1AC17-8A7C-4D8F-9CE9-954D4223CA12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0" creationId="{9C974BB3-F043-4F1D-A9E6-44921401C5E9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1" creationId="{1F4764EB-B3F8-4A89-B625-EEA84C8B27E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2" creationId="{090F6E8D-5EEF-4125-A08F-860523006D4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3" creationId="{A746128B-53C3-4318-ACBB-A40103627508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4" creationId="{51E23641-B8D2-4040-B9F0-BFFB0EC6A835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5" creationId="{9BB1F8DD-61D1-4CEF-9A92-893FF8A52457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6" creationId="{A1ED91BA-5BF6-423F-B0A9-10AE868CEBE9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7" creationId="{6FE48A65-D839-408B-8233-FBB674E2F90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8" creationId="{ED1DBE38-07BC-4174-99A0-13C703D5E8C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9" creationId="{0EE8D10B-FEE8-42EB-9B0E-FBA046FEC4CF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0" creationId="{6CA7B400-752F-4A71-A192-4A94B19F0BC5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1" creationId="{CA8B5C32-4012-4E2A-BA95-DB58276D12A2}"/>
          </ac:spMkLst>
        </pc:spChg>
        <pc:spChg chg="add mod">
          <ac:chgData name="Kulinich Bohdan" userId="48e65c9f34e137d0" providerId="LiveId" clId="{E221F93B-D4D8-4321-ACD4-2471A74E6AD0}" dt="2020-06-23T14:25:41.053" v="781" actId="20577"/>
          <ac:spMkLst>
            <pc:docMk/>
            <pc:sldMk cId="1933819423" sldId="431"/>
            <ac:spMk id="22" creationId="{8FB6FA3E-C2B7-4DC8-B94C-0D8E252D208C}"/>
          </ac:spMkLst>
        </pc:spChg>
        <pc:spChg chg="add mod">
          <ac:chgData name="Kulinich Bohdan" userId="48e65c9f34e137d0" providerId="LiveId" clId="{E221F93B-D4D8-4321-ACD4-2471A74E6AD0}" dt="2020-06-23T14:25:48.013" v="785" actId="14100"/>
          <ac:spMkLst>
            <pc:docMk/>
            <pc:sldMk cId="1933819423" sldId="431"/>
            <ac:spMk id="23" creationId="{C4DFB20D-6290-4AEF-97E2-EB7003AC50DC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17:11.355" v="625" actId="478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7" creationId="{00000000-0000-0000-0000-000000000000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993370526" sldId="432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678422849" sldId="434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92203634" sldId="435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792787157" sldId="436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675147498" sldId="437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733414091" sldId="438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07027264" sldId="439"/>
        </pc:sldMkLst>
      </pc:sldChg>
      <pc:sldChg chg="del">
        <pc:chgData name="Kulinich Bohdan" userId="48e65c9f34e137d0" providerId="LiveId" clId="{E221F93B-D4D8-4321-ACD4-2471A74E6AD0}" dt="2020-06-24T02:14:09.144" v="1468" actId="47"/>
        <pc:sldMkLst>
          <pc:docMk/>
          <pc:sldMk cId="7015384" sldId="440"/>
        </pc:sldMkLst>
      </pc:sldChg>
      <pc:sldChg chg="addSp delSp modSp mod delAnim modAnim">
        <pc:chgData name="Kulinich Bohdan" userId="48e65c9f34e137d0" providerId="LiveId" clId="{E221F93B-D4D8-4321-ACD4-2471A74E6AD0}" dt="2020-06-24T03:18:01.086" v="2044" actId="20577"/>
        <pc:sldMkLst>
          <pc:docMk/>
          <pc:sldMk cId="3676001664" sldId="441"/>
        </pc:sldMkLst>
        <pc:spChg chg="mod">
          <ac:chgData name="Kulinich Bohdan" userId="48e65c9f34e137d0" providerId="LiveId" clId="{E221F93B-D4D8-4321-ACD4-2471A74E6AD0}" dt="2020-06-24T03:18:01.086" v="2044" actId="20577"/>
          <ac:spMkLst>
            <pc:docMk/>
            <pc:sldMk cId="3676001664" sldId="441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0" creationId="{312DB727-5A74-4788-9C3A-C24306A3C867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2" creationId="{7376ABFC-F728-4A78-94F6-95D3BB7A6830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3" creationId="{0C183F6F-8908-47F5-B6E9-35B5BE031611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4" creationId="{54C56CB8-E078-4AC7-8574-6CD0AF8C96BB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5" creationId="{92101052-0D32-48C0-AB83-57D16A852AFD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6" creationId="{BF08BD34-8106-4E58-AA76-0157A457A91E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8" creationId="{22883502-C6BD-4A4E-A907-E874BC854C9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9" creationId="{3D6D8E58-CB27-4D4D-8A6F-8988E7A4CEAF}"/>
          </ac:spMkLst>
        </pc:spChg>
        <pc:picChg chg="add del mod">
          <ac:chgData name="Kulinich Bohdan" userId="48e65c9f34e137d0" providerId="LiveId" clId="{E221F93B-D4D8-4321-ACD4-2471A74E6AD0}" dt="2020-06-24T03:09:20.618" v="2015" actId="478"/>
          <ac:picMkLst>
            <pc:docMk/>
            <pc:sldMk cId="3676001664" sldId="441"/>
            <ac:picMk id="2" creationId="{8E2EDB2D-C2FC-4BFB-95F4-ADD421F03582}"/>
          </ac:picMkLst>
        </pc:picChg>
        <pc:picChg chg="del mod modVis">
          <ac:chgData name="Kulinich Bohdan" userId="48e65c9f34e137d0" providerId="LiveId" clId="{E221F93B-D4D8-4321-ACD4-2471A74E6AD0}" dt="2020-06-24T03:11:04.141" v="2042" actId="478"/>
          <ac:picMkLst>
            <pc:docMk/>
            <pc:sldMk cId="3676001664" sldId="441"/>
            <ac:picMk id="17" creationId="{BD7AEADA-D379-4498-A792-48D005AFF9EB}"/>
          </ac:picMkLst>
        </pc:picChg>
        <pc:cxnChg chg="add mod">
          <ac:chgData name="Kulinich Bohdan" userId="48e65c9f34e137d0" providerId="LiveId" clId="{E221F93B-D4D8-4321-ACD4-2471A74E6AD0}" dt="2020-06-24T03:10:46.291" v="2040" actId="1076"/>
          <ac:cxnSpMkLst>
            <pc:docMk/>
            <pc:sldMk cId="3676001664" sldId="441"/>
            <ac:cxnSpMk id="9" creationId="{4E2EB26A-BBE1-4987-964B-642676545395}"/>
          </ac:cxnSpMkLst>
        </pc:cxnChg>
      </pc:sldChg>
      <pc:sldChg chg="delSp modSp mod delAnim modAnim">
        <pc:chgData name="Kulinich Bohdan" userId="48e65c9f34e137d0" providerId="LiveId" clId="{E221F93B-D4D8-4321-ACD4-2471A74E6AD0}" dt="2020-06-24T03:35:54.416" v="2199"/>
        <pc:sldMkLst>
          <pc:docMk/>
          <pc:sldMk cId="241768542" sldId="442"/>
        </pc:sldMkLst>
        <pc:spChg chg="mod">
          <ac:chgData name="Kulinich Bohdan" userId="48e65c9f34e137d0" providerId="LiveId" clId="{E221F93B-D4D8-4321-ACD4-2471A74E6AD0}" dt="2020-06-24T03:23:17.823" v="2191" actId="20577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9" creationId="{95E2A1F1-6848-4155-A6FA-D2B682524DD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4" creationId="{356D5AA2-B842-466F-ADA6-B08E747EDEED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6" creationId="{5C829539-B958-4B62-B6BA-A8FAE2E03073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8" creationId="{B48BBE50-C294-46B2-8E67-402CF71AF620}"/>
          </ac:spMkLst>
        </pc:spChg>
        <pc:picChg chg="mod modVis">
          <ac:chgData name="Kulinich Bohdan" userId="48e65c9f34e137d0" providerId="LiveId" clId="{E221F93B-D4D8-4321-ACD4-2471A74E6AD0}" dt="2020-06-24T03:35:45.990" v="2198" actId="14429"/>
          <ac:picMkLst>
            <pc:docMk/>
            <pc:sldMk cId="241768542" sldId="442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4T03:35:44.420" v="2197" actId="478"/>
          <ac:cxnSpMkLst>
            <pc:docMk/>
            <pc:sldMk cId="241768542" sldId="442"/>
            <ac:cxnSpMk id="8" creationId="{F0F9B81B-B5A6-4B42-B534-C929DE14A2FF}"/>
          </ac:cxnSpMkLst>
        </pc:cxnChg>
      </pc:sldChg>
      <pc:sldChg chg="del">
        <pc:chgData name="Kulinich Bohdan" userId="48e65c9f34e137d0" providerId="LiveId" clId="{E221F93B-D4D8-4321-ACD4-2471A74E6AD0}" dt="2020-06-24T03:35:29.130" v="2192" actId="47"/>
        <pc:sldMkLst>
          <pc:docMk/>
          <pc:sldMk cId="427130965" sldId="443"/>
        </pc:sldMkLst>
      </pc:sldChg>
      <pc:sldChg chg="addSp delSp modSp add mod ord delAnim modAnim">
        <pc:chgData name="Kulinich Bohdan" userId="48e65c9f34e137d0" providerId="LiveId" clId="{E221F93B-D4D8-4321-ACD4-2471A74E6AD0}" dt="2020-06-23T13:23:34.491" v="752" actId="1076"/>
        <pc:sldMkLst>
          <pc:docMk/>
          <pc:sldMk cId="2920674578" sldId="444"/>
        </pc:sldMkLst>
        <pc:spChg chg="mod">
          <ac:chgData name="Kulinich Bohdan" userId="48e65c9f34e137d0" providerId="LiveId" clId="{E221F93B-D4D8-4321-ACD4-2471A74E6AD0}" dt="2020-06-23T13:18:32.079" v="642"/>
          <ac:spMkLst>
            <pc:docMk/>
            <pc:sldMk cId="2920674578" sldId="444"/>
            <ac:spMk id="7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7.550" v="702" actId="478"/>
          <ac:spMkLst>
            <pc:docMk/>
            <pc:sldMk cId="2920674578" sldId="444"/>
            <ac:spMk id="9" creationId="{3D667AF2-FC42-444D-8714-699A2FDB6E90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3" creationId="{7C750835-7991-4609-B8FC-A6EE60E3AEE5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4" creationId="{2728E4E8-A65F-418B-B049-938F98540F63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5" creationId="{C9304648-5E39-4E5D-89BC-A6EA1BE6492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6" creationId="{CDBA4BBD-E216-4F7F-B86E-6D2B0F412A2B}"/>
          </ac:spMkLst>
        </pc:spChg>
        <pc:spChg chg="add del mod">
          <ac:chgData name="Kulinich Bohdan" userId="48e65c9f34e137d0" providerId="LiveId" clId="{E221F93B-D4D8-4321-ACD4-2471A74E6AD0}" dt="2020-06-23T13:21:14.102" v="706" actId="478"/>
          <ac:spMkLst>
            <pc:docMk/>
            <pc:sldMk cId="2920674578" sldId="444"/>
            <ac:spMk id="17" creationId="{CBF46096-8243-4A89-AEA5-38C8592BAE4D}"/>
          </ac:spMkLst>
        </pc:spChg>
        <pc:spChg chg="add del mod">
          <ac:chgData name="Kulinich Bohdan" userId="48e65c9f34e137d0" providerId="LiveId" clId="{E221F93B-D4D8-4321-ACD4-2471A74E6AD0}" dt="2020-06-23T13:21:15.167" v="707" actId="478"/>
          <ac:spMkLst>
            <pc:docMk/>
            <pc:sldMk cId="2920674578" sldId="444"/>
            <ac:spMk id="18" creationId="{EE1FEE00-9D9C-41C9-89A0-77507723650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9" creationId="{9C9E98C2-D582-42BA-A869-42AF109286BB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0" creationId="{D937F589-DC77-451E-AFC4-461458D55E7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21" creationId="{34ABB1DE-4155-4499-9FAF-66BDC531DDA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2" creationId="{FDB9CF75-6DAE-4BDF-BC9A-2EF3F98302DD}"/>
          </ac:spMkLst>
        </pc:spChg>
        <pc:spChg chg="mod">
          <ac:chgData name="Kulinich Bohdan" userId="48e65c9f34e137d0" providerId="LiveId" clId="{E221F93B-D4D8-4321-ACD4-2471A74E6AD0}" dt="2020-06-23T13:18:44.259" v="644"/>
          <ac:spMkLst>
            <pc:docMk/>
            <pc:sldMk cId="2920674578" sldId="444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9:41.195" v="701" actId="20577"/>
          <ac:spMkLst>
            <pc:docMk/>
            <pc:sldMk cId="2920674578" sldId="444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8.268" v="703" actId="478"/>
          <ac:spMkLst>
            <pc:docMk/>
            <pc:sldMk cId="2920674578" sldId="444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22:11.970" v="738" actId="20577"/>
          <ac:spMkLst>
            <pc:docMk/>
            <pc:sldMk cId="2920674578" sldId="444"/>
            <ac:spMk id="57" creationId="{00000000-0000-0000-0000-000000000000}"/>
          </ac:spMkLst>
        </pc:spChg>
        <pc:cxnChg chg="add del mod">
          <ac:chgData name="Kulinich Bohdan" userId="48e65c9f34e137d0" providerId="LiveId" clId="{E221F93B-D4D8-4321-ACD4-2471A74E6AD0}" dt="2020-06-23T13:23:05.335" v="746" actId="478"/>
          <ac:cxnSpMkLst>
            <pc:docMk/>
            <pc:sldMk cId="2920674578" sldId="444"/>
            <ac:cxnSpMk id="10" creationId="{EDFB043B-5D64-47A0-8381-6448B02AAF47}"/>
          </ac:cxnSpMkLst>
        </pc:cxnChg>
        <pc:cxnChg chg="add mod">
          <ac:chgData name="Kulinich Bohdan" userId="48e65c9f34e137d0" providerId="LiveId" clId="{E221F93B-D4D8-4321-ACD4-2471A74E6AD0}" dt="2020-06-23T13:23:16.847" v="747" actId="14100"/>
          <ac:cxnSpMkLst>
            <pc:docMk/>
            <pc:sldMk cId="2920674578" sldId="444"/>
            <ac:cxnSpMk id="11" creationId="{9837CC53-2F4A-4128-BC2E-DE4D9618881F}"/>
          </ac:cxnSpMkLst>
        </pc:cxnChg>
        <pc:cxnChg chg="add del mod">
          <ac:chgData name="Kulinich Bohdan" userId="48e65c9f34e137d0" providerId="LiveId" clId="{E221F93B-D4D8-4321-ACD4-2471A74E6AD0}" dt="2020-06-23T13:23:04.548" v="745" actId="478"/>
          <ac:cxnSpMkLst>
            <pc:docMk/>
            <pc:sldMk cId="2920674578" sldId="444"/>
            <ac:cxnSpMk id="12" creationId="{AEEE8839-52C4-430B-B705-274CB8DA5A38}"/>
          </ac:cxnSpMkLst>
        </pc:cxnChg>
      </pc:sldChg>
      <pc:sldChg chg="addSp modSp add mod modAnim">
        <pc:chgData name="Kulinich Bohdan" userId="48e65c9f34e137d0" providerId="LiveId" clId="{E221F93B-D4D8-4321-ACD4-2471A74E6AD0}" dt="2020-06-24T02:52:39.944" v="1867" actId="20577"/>
        <pc:sldMkLst>
          <pc:docMk/>
          <pc:sldMk cId="1453008999" sldId="445"/>
        </pc:sldMkLst>
        <pc:spChg chg="mod ord">
          <ac:chgData name="Kulinich Bohdan" userId="48e65c9f34e137d0" providerId="LiveId" clId="{E221F93B-D4D8-4321-ACD4-2471A74E6AD0}" dt="2020-06-24T02:52:39.944" v="1867" actId="20577"/>
          <ac:spMkLst>
            <pc:docMk/>
            <pc:sldMk cId="1453008999" sldId="445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9" creationId="{D948AE09-E0F2-4F66-8F6C-76BC8235FE34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0" creationId="{3418300F-9C42-4744-9F6E-859C895E5421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2" creationId="{8E134E8B-223D-4998-8008-8304D63833ED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3" creationId="{2DDEA242-0A96-4D56-B839-EA64A16EDCB2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4" creationId="{32821C21-C84D-4B55-8147-35F5242DF99E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5" creationId="{B49CB591-91CA-408F-8CA9-585E967E21B6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6" creationId="{526DC288-CEDD-4655-974C-7D8294396FD9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8" creationId="{9B87BA29-400F-40A8-9A27-51BE08954487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19" creationId="{11326EFB-56AA-4815-88C3-D9E4E53D16C2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20" creationId="{4CA5DCB4-A73D-4EFD-85DB-2757223BD0A2}"/>
          </ac:spMkLst>
        </pc:spChg>
        <pc:spChg chg="add mod">
          <ac:chgData name="Kulinich Bohdan" userId="48e65c9f34e137d0" providerId="LiveId" clId="{E221F93B-D4D8-4321-ACD4-2471A74E6AD0}" dt="2020-06-24T02:35:59.496" v="1714" actId="14100"/>
          <ac:spMkLst>
            <pc:docMk/>
            <pc:sldMk cId="1453008999" sldId="445"/>
            <ac:spMk id="29" creationId="{96B715AA-150F-4F18-9499-C27B0BB11898}"/>
          </ac:spMkLst>
        </pc:spChg>
        <pc:spChg chg="add mod">
          <ac:chgData name="Kulinich Bohdan" userId="48e65c9f34e137d0" providerId="LiveId" clId="{E221F93B-D4D8-4321-ACD4-2471A74E6AD0}" dt="2020-06-24T02:43:56.293" v="1866" actId="20577"/>
          <ac:spMkLst>
            <pc:docMk/>
            <pc:sldMk cId="1453008999" sldId="445"/>
            <ac:spMk id="30" creationId="{1017167B-C89E-43C1-81B7-FD6E3531C6FA}"/>
          </ac:spMkLst>
        </pc:spChg>
        <pc:spChg chg="mod">
          <ac:chgData name="Kulinich Bohdan" userId="48e65c9f34e137d0" providerId="LiveId" clId="{E221F93B-D4D8-4321-ACD4-2471A74E6AD0}" dt="2020-06-24T02:14:23.364" v="1472" actId="20577"/>
          <ac:spMkLst>
            <pc:docMk/>
            <pc:sldMk cId="1453008999" sldId="445"/>
            <ac:spMk id="51" creationId="{86BC9140-E395-435D-A852-213A1317C46C}"/>
          </ac:spMkLst>
        </pc:spChg>
        <pc:grpChg chg="add mod">
          <ac:chgData name="Kulinich Bohdan" userId="48e65c9f34e137d0" providerId="LiveId" clId="{E221F93B-D4D8-4321-ACD4-2471A74E6AD0}" dt="2020-06-24T02:22:10.615" v="1623" actId="1076"/>
          <ac:grpSpMkLst>
            <pc:docMk/>
            <pc:sldMk cId="1453008999" sldId="445"/>
            <ac:grpSpMk id="5" creationId="{689F46C1-E02D-4EE4-9C20-C3849703EC3F}"/>
          </ac:grpSpMkLst>
        </pc:grpChg>
        <pc:grpChg chg="add mod">
          <ac:chgData name="Kulinich Bohdan" userId="48e65c9f34e137d0" providerId="LiveId" clId="{E221F93B-D4D8-4321-ACD4-2471A74E6AD0}" dt="2020-06-24T02:22:16.495" v="1626" actId="1076"/>
          <ac:grpSpMkLst>
            <pc:docMk/>
            <pc:sldMk cId="1453008999" sldId="445"/>
            <ac:grpSpMk id="25" creationId="{B4D6AB64-FD6B-4869-ACB0-08ADD95CD089}"/>
          </ac:grpSpMkLst>
        </pc:grpChg>
        <pc:picChg chg="mod modVis">
          <ac:chgData name="Kulinich Bohdan" userId="48e65c9f34e137d0" providerId="LiveId" clId="{E221F93B-D4D8-4321-ACD4-2471A74E6AD0}" dt="2020-06-24T02:23:22.615" v="1639" actId="13244"/>
          <ac:picMkLst>
            <pc:docMk/>
            <pc:sldMk cId="1453008999" sldId="445"/>
            <ac:picMk id="17" creationId="{BD7AEADA-D379-4498-A792-48D005AFF9EB}"/>
          </ac:picMkLst>
        </pc:picChg>
        <pc:picChg chg="add mod">
          <ac:chgData name="Kulinich Bohdan" userId="48e65c9f34e137d0" providerId="LiveId" clId="{E221F93B-D4D8-4321-ACD4-2471A74E6AD0}" dt="2020-06-24T02:36:02.837" v="1715" actId="1076"/>
          <ac:picMkLst>
            <pc:docMk/>
            <pc:sldMk cId="1453008999" sldId="445"/>
            <ac:picMk id="28" creationId="{49C92FE2-6B28-4E24-AB28-6565B5472A73}"/>
          </ac:picMkLst>
        </pc:picChg>
        <pc:picChg chg="add mod">
          <ac:chgData name="Kulinich Bohdan" userId="48e65c9f34e137d0" providerId="LiveId" clId="{E221F93B-D4D8-4321-ACD4-2471A74E6AD0}" dt="2020-06-24T02:36:27.208" v="1719" actId="1076"/>
          <ac:picMkLst>
            <pc:docMk/>
            <pc:sldMk cId="1453008999" sldId="445"/>
            <ac:picMk id="31" creationId="{CB945C97-1957-41D3-8C21-DB3225F7C0A8}"/>
          </ac:picMkLst>
        </pc:picChg>
        <pc:cxnChg chg="add mod">
          <ac:chgData name="Kulinich Bohdan" userId="48e65c9f34e137d0" providerId="LiveId" clId="{E221F93B-D4D8-4321-ACD4-2471A74E6AD0}" dt="2020-06-24T02:16:48.924" v="1580" actId="1076"/>
          <ac:cxnSpMkLst>
            <pc:docMk/>
            <pc:sldMk cId="1453008999" sldId="445"/>
            <ac:cxnSpMk id="8" creationId="{C17E55FF-B4C8-440C-9064-24B5829900B7}"/>
          </ac:cxnSpMkLst>
        </pc:cxnChg>
        <pc:cxnChg chg="add mod">
          <ac:chgData name="Kulinich Bohdan" userId="48e65c9f34e137d0" providerId="LiveId" clId="{E221F93B-D4D8-4321-ACD4-2471A74E6AD0}" dt="2020-06-24T02:21:49.275" v="1614" actId="1076"/>
          <ac:cxnSpMkLst>
            <pc:docMk/>
            <pc:sldMk cId="1453008999" sldId="445"/>
            <ac:cxnSpMk id="21" creationId="{9F4291FD-A103-484D-A2AE-8CB44E0BF804}"/>
          </ac:cxnSpMkLst>
        </pc:cxnChg>
        <pc:cxnChg chg="add mod">
          <ac:chgData name="Kulinich Bohdan" userId="48e65c9f34e137d0" providerId="LiveId" clId="{E221F93B-D4D8-4321-ACD4-2471A74E6AD0}" dt="2020-06-24T02:21:56.585" v="1617" actId="1076"/>
          <ac:cxnSpMkLst>
            <pc:docMk/>
            <pc:sldMk cId="1453008999" sldId="445"/>
            <ac:cxnSpMk id="22" creationId="{886B3BA7-3F4A-488F-88BA-6648DE3A84FC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3" creationId="{EC689554-D7A9-426C-BC90-8EBD098723CE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4" creationId="{5B1D41BD-5E59-403A-A9B1-9EE4FA3BC3A6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6" creationId="{BD61B9CE-FE88-46DC-A130-2EA2C26A22DC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7" creationId="{EF8051E3-9F4E-410B-8898-BFC30975144F}"/>
          </ac:cxnSpMkLst>
        </pc:cxnChg>
      </pc:sldChg>
      <pc:sldChg chg="addSp modSp add del mod modAnim">
        <pc:chgData name="Kulinich Bohdan" userId="48e65c9f34e137d0" providerId="LiveId" clId="{E221F93B-D4D8-4321-ACD4-2471A74E6AD0}" dt="2020-06-23T13:57:33.027" v="756" actId="47"/>
        <pc:sldMkLst>
          <pc:docMk/>
          <pc:sldMk cId="3143726259" sldId="445"/>
        </pc:sldMkLst>
        <pc:spChg chg="mod">
          <ac:chgData name="Kulinich Bohdan" userId="48e65c9f34e137d0" providerId="LiveId" clId="{E221F93B-D4D8-4321-ACD4-2471A74E6AD0}" dt="2020-06-23T13:10:32.185" v="427" actId="20577"/>
          <ac:spMkLst>
            <pc:docMk/>
            <pc:sldMk cId="3143726259" sldId="445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12:43.006" v="516" actId="20577"/>
          <ac:spMkLst>
            <pc:docMk/>
            <pc:sldMk cId="3143726259" sldId="445"/>
            <ac:spMk id="9" creationId="{90E0B348-79FB-49D0-A932-C119890AE8EB}"/>
          </ac:spMkLst>
        </pc:spChg>
        <pc:spChg chg="add mod">
          <ac:chgData name="Kulinich Bohdan" userId="48e65c9f34e137d0" providerId="LiveId" clId="{E221F93B-D4D8-4321-ACD4-2471A74E6AD0}" dt="2020-06-23T13:13:34.512" v="555" actId="1076"/>
          <ac:spMkLst>
            <pc:docMk/>
            <pc:sldMk cId="3143726259" sldId="445"/>
            <ac:spMk id="10" creationId="{F4B1AF12-7E01-4FB9-9600-1C7FB34E475A}"/>
          </ac:spMkLst>
        </pc:spChg>
        <pc:spChg chg="add mod">
          <ac:chgData name="Kulinich Bohdan" userId="48e65c9f34e137d0" providerId="LiveId" clId="{E221F93B-D4D8-4321-ACD4-2471A74E6AD0}" dt="2020-06-23T13:14:18.308" v="578" actId="1076"/>
          <ac:spMkLst>
            <pc:docMk/>
            <pc:sldMk cId="3143726259" sldId="445"/>
            <ac:spMk id="11" creationId="{0999725B-546F-489D-A9C3-4366BC217D30}"/>
          </ac:spMkLst>
        </pc:spChg>
        <pc:spChg chg="add mod">
          <ac:chgData name="Kulinich Bohdan" userId="48e65c9f34e137d0" providerId="LiveId" clId="{E221F93B-D4D8-4321-ACD4-2471A74E6AD0}" dt="2020-06-23T13:14:20.879" v="579" actId="1076"/>
          <ac:spMkLst>
            <pc:docMk/>
            <pc:sldMk cId="3143726259" sldId="445"/>
            <ac:spMk id="12" creationId="{C9F9DDF2-7FE2-4C09-A30F-BC8405801349}"/>
          </ac:spMkLst>
        </pc:spChg>
        <pc:spChg chg="add mod">
          <ac:chgData name="Kulinich Bohdan" userId="48e65c9f34e137d0" providerId="LiveId" clId="{E221F93B-D4D8-4321-ACD4-2471A74E6AD0}" dt="2020-06-23T13:14:23.384" v="580" actId="1076"/>
          <ac:spMkLst>
            <pc:docMk/>
            <pc:sldMk cId="3143726259" sldId="445"/>
            <ac:spMk id="13" creationId="{BA001DB9-CC2D-4943-8E4E-9D11B0E8ACA0}"/>
          </ac:spMkLst>
        </pc:spChg>
        <pc:spChg chg="add mod">
          <ac:chgData name="Kulinich Bohdan" userId="48e65c9f34e137d0" providerId="LiveId" clId="{E221F93B-D4D8-4321-ACD4-2471A74E6AD0}" dt="2020-06-23T13:14:04.777" v="575" actId="1076"/>
          <ac:spMkLst>
            <pc:docMk/>
            <pc:sldMk cId="3143726259" sldId="445"/>
            <ac:spMk id="14" creationId="{8267D80A-3FA5-435B-9421-B0D4EC6EE504}"/>
          </ac:spMkLst>
        </pc:spChg>
        <pc:spChg chg="mod">
          <ac:chgData name="Kulinich Bohdan" userId="48e65c9f34e137d0" providerId="LiveId" clId="{E221F93B-D4D8-4321-ACD4-2471A74E6AD0}" dt="2020-06-23T13:11:11.743" v="477" actId="20577"/>
          <ac:spMkLst>
            <pc:docMk/>
            <pc:sldMk cId="3143726259" sldId="445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6:46.293" v="620" actId="1076"/>
          <ac:spMkLst>
            <pc:docMk/>
            <pc:sldMk cId="3143726259" sldId="445"/>
            <ac:spMk id="54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7" creationId="{00000000-0000-0000-0000-000000000000}"/>
          </ac:spMkLst>
        </pc:spChg>
      </pc:sldChg>
      <pc:sldChg chg="add del">
        <pc:chgData name="Kulinich Bohdan" userId="48e65c9f34e137d0" providerId="LiveId" clId="{E221F93B-D4D8-4321-ACD4-2471A74E6AD0}" dt="2020-06-24T02:14:18.004" v="1470" actId="47"/>
        <pc:sldMkLst>
          <pc:docMk/>
          <pc:sldMk cId="4108359780" sldId="445"/>
        </pc:sldMkLst>
      </pc:sldChg>
      <pc:sldChg chg="addSp delSp modSp add mod modAnim">
        <pc:chgData name="Kulinich Bohdan" userId="48e65c9f34e137d0" providerId="LiveId" clId="{E221F93B-D4D8-4321-ACD4-2471A74E6AD0}" dt="2020-06-30T03:15:48.045" v="2527" actId="14429"/>
        <pc:sldMkLst>
          <pc:docMk/>
          <pc:sldMk cId="2112393548" sldId="446"/>
        </pc:sldMkLst>
        <pc:spChg chg="mod">
          <ac:chgData name="Kulinich Bohdan" userId="48e65c9f34e137d0" providerId="LiveId" clId="{E221F93B-D4D8-4321-ACD4-2471A74E6AD0}" dt="2020-06-24T03:40:09.986" v="2397" actId="20577"/>
          <ac:spMkLst>
            <pc:docMk/>
            <pc:sldMk cId="2112393548" sldId="446"/>
            <ac:spMk id="6" creationId="{4CD1B612-D16C-4F70-8335-78480BFE8EC8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9" creationId="{95E2A1F1-6848-4155-A6FA-D2B682524DD2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10" creationId="{B24B9704-309C-4E3A-8A85-088E5E62F3C2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2" creationId="{E91C17E2-A44E-46B1-82F8-B8BA72DA448E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3" creationId="{6885499E-CF68-4371-B8A5-E4BA3A4B46E8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4" creationId="{356D5AA2-B842-466F-ADA6-B08E747EDEED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5" creationId="{61913B72-9AF1-4FF0-8D3F-073BE1876E45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6" creationId="{5C829539-B958-4B62-B6BA-A8FAE2E03073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8" creationId="{B48BBE50-C294-46B2-8E67-402CF71AF62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0" creationId="{6D6E9C07-3924-48F7-B944-EE0DA1D9FF5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1" creationId="{06E8B1A8-088E-4B87-AA73-53679A1B683E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2" creationId="{8E0286E0-5BA1-438D-8386-9B8A9ED74774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3" creationId="{41273BCF-DDBF-434A-B162-8D45C9C5C91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4" creationId="{59527FD6-CF3B-4D06-A51E-1C4BBBFA7251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5" creationId="{C73B6574-FCA1-40D6-AD93-8A533CD5660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6" creationId="{E80870DC-F5CF-4B00-BB8B-756AC00A3F56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7" creationId="{3A45D0DD-813B-4CE3-8700-05691D74CA20}"/>
          </ac:spMkLst>
        </pc:spChg>
        <pc:spChg chg="mod">
          <ac:chgData name="Kulinich Bohdan" userId="48e65c9f34e137d0" providerId="LiveId" clId="{E221F93B-D4D8-4321-ACD4-2471A74E6AD0}" dt="2020-06-24T03:35:36.590" v="2195" actId="20577"/>
          <ac:spMkLst>
            <pc:docMk/>
            <pc:sldMk cId="2112393548" sldId="446"/>
            <ac:spMk id="51" creationId="{86BC9140-E395-435D-A852-213A1317C46C}"/>
          </ac:spMkLst>
        </pc:spChg>
        <pc:picChg chg="add del mod ord">
          <ac:chgData name="Kulinich Bohdan" userId="48e65c9f34e137d0" providerId="LiveId" clId="{E221F93B-D4D8-4321-ACD4-2471A74E6AD0}" dt="2020-06-24T03:42:37.514" v="2467" actId="478"/>
          <ac:picMkLst>
            <pc:docMk/>
            <pc:sldMk cId="2112393548" sldId="446"/>
            <ac:picMk id="2" creationId="{182F6044-68A3-4ACD-93E6-86B623741D9F}"/>
          </ac:picMkLst>
        </pc:picChg>
        <pc:picChg chg="mod modVis">
          <ac:chgData name="Kulinich Bohdan" userId="48e65c9f34e137d0" providerId="LiveId" clId="{E221F93B-D4D8-4321-ACD4-2471A74E6AD0}" dt="2020-06-30T03:15:48.045" v="2527" actId="14429"/>
          <ac:picMkLst>
            <pc:docMk/>
            <pc:sldMk cId="2112393548" sldId="446"/>
            <ac:picMk id="17" creationId="{BD7AEADA-D379-4498-A792-48D005AFF9EB}"/>
          </ac:picMkLst>
        </pc:picChg>
        <pc:cxnChg chg="mod">
          <ac:chgData name="Kulinich Bohdan" userId="48e65c9f34e137d0" providerId="LiveId" clId="{E221F93B-D4D8-4321-ACD4-2471A74E6AD0}" dt="2020-06-24T03:42:00.446" v="2456" actId="14100"/>
          <ac:cxnSpMkLst>
            <pc:docMk/>
            <pc:sldMk cId="2112393548" sldId="446"/>
            <ac:cxnSpMk id="8" creationId="{F0F9B81B-B5A6-4B42-B534-C929DE14A2FF}"/>
          </ac:cxnSpMkLst>
        </pc:cxnChg>
        <pc:cxnChg chg="add mod">
          <ac:chgData name="Kulinich Bohdan" userId="48e65c9f34e137d0" providerId="LiveId" clId="{E221F93B-D4D8-4321-ACD4-2471A74E6AD0}" dt="2020-06-24T03:41:25.886" v="2400" actId="571"/>
          <ac:cxnSpMkLst>
            <pc:docMk/>
            <pc:sldMk cId="2112393548" sldId="446"/>
            <ac:cxnSpMk id="19" creationId="{FAFBC939-32E9-4B81-A6D6-B45E78B51708}"/>
          </ac:cxnSpMkLst>
        </pc:cxnChg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2T18:02:49.317" v="4626" actId="1076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37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8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7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2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30.06.2020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67949" cy="2307608"/>
            <a:chOff x="3135979" y="2238703"/>
            <a:chExt cx="9067949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67723" y="3007109"/>
              <a:ext cx="90362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Розв’язування типових вправ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504145" y="4626569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33565D"/>
                </a:solidFill>
              </a:rPr>
              <a:pPr/>
              <a:t>30.06.2020</a:t>
            </a:fld>
            <a:endParaRPr lang="ru-RU" sz="1600" dirty="0">
              <a:solidFill>
                <a:srgbClr val="33565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9" y="237601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</a:t>
            </a:r>
          </a:p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079772" y="1745050"/>
            <a:ext cx="182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Геометрія</a:t>
            </a:r>
          </a:p>
        </p:txBody>
      </p:sp>
      <p:pic>
        <p:nvPicPr>
          <p:cNvPr id="4" name="Рисунок 3" descr="Зображення, що містить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090CA040-5162-4737-8E10-B3A2456BD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78" y="146465"/>
            <a:ext cx="1686797" cy="977462"/>
          </a:xfrm>
          <a:prstGeom prst="rect">
            <a:avLst/>
          </a:prstGeom>
        </p:spPr>
      </p:pic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53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8448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відрізку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відмічені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так, що 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лежить між точками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𝑴𝑩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𝑨𝑲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𝑨𝑲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12 см більший за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відстань між точками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844800"/>
              </a:xfrm>
              <a:prstGeom prst="rect">
                <a:avLst/>
              </a:prstGeom>
              <a:blipFill>
                <a:blip r:embed="rId3"/>
                <a:stretch>
                  <a:fillRect r="-2419" b="-23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F0F9B81B-B5A6-4B42-B534-C929DE14A2FF}"/>
              </a:ext>
            </a:extLst>
          </p:cNvPr>
          <p:cNvCxnSpPr>
            <a:cxnSpLocks/>
          </p:cNvCxnSpPr>
          <p:nvPr/>
        </p:nvCxnSpPr>
        <p:spPr>
          <a:xfrm flipH="1">
            <a:off x="497646" y="3904218"/>
            <a:ext cx="426452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5E2A1F1-6848-4155-A6FA-D2B682524DD2}"/>
              </a:ext>
            </a:extLst>
          </p:cNvPr>
          <p:cNvSpPr/>
          <p:nvPr/>
        </p:nvSpPr>
        <p:spPr>
          <a:xfrm>
            <a:off x="471099" y="384392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B9704-309C-4E3A-8A85-088E5E62F3C2}"/>
                  </a:ext>
                </a:extLst>
              </p:cNvPr>
              <p:cNvSpPr txBox="1"/>
              <p:nvPr/>
            </p:nvSpPr>
            <p:spPr>
              <a:xfrm>
                <a:off x="161284" y="345236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B9704-309C-4E3A-8A85-088E5E62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4" y="3452365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E91C17E2-A44E-46B1-82F8-B8BA72DA448E}"/>
              </a:ext>
            </a:extLst>
          </p:cNvPr>
          <p:cNvSpPr/>
          <p:nvPr/>
        </p:nvSpPr>
        <p:spPr>
          <a:xfrm>
            <a:off x="4673240" y="385373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5499E-CF68-4371-B8A5-E4BA3A4B46E8}"/>
                  </a:ext>
                </a:extLst>
              </p:cNvPr>
              <p:cNvSpPr txBox="1"/>
              <p:nvPr/>
            </p:nvSpPr>
            <p:spPr>
              <a:xfrm>
                <a:off x="4650323" y="346217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5499E-CF68-4371-B8A5-E4BA3A4B4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23" y="3462177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356D5AA2-B842-466F-ADA6-B08E747EDEED}"/>
              </a:ext>
            </a:extLst>
          </p:cNvPr>
          <p:cNvSpPr/>
          <p:nvPr/>
        </p:nvSpPr>
        <p:spPr>
          <a:xfrm>
            <a:off x="2344488" y="385373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913B72-9AF1-4FF0-8D3F-073BE1876E45}"/>
                  </a:ext>
                </a:extLst>
              </p:cNvPr>
              <p:cNvSpPr txBox="1"/>
              <p:nvPr/>
            </p:nvSpPr>
            <p:spPr>
              <a:xfrm>
                <a:off x="2321571" y="346217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913B72-9AF1-4FF0-8D3F-073BE1876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71" y="3462177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 l="-4054" r="-54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id="{5C829539-B958-4B62-B6BA-A8FAE2E03073}"/>
              </a:ext>
            </a:extLst>
          </p:cNvPr>
          <p:cNvSpPr/>
          <p:nvPr/>
        </p:nvSpPr>
        <p:spPr>
          <a:xfrm>
            <a:off x="1479741" y="385373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BBE50-C294-46B2-8E67-402CF71AF620}"/>
                  </a:ext>
                </a:extLst>
              </p:cNvPr>
              <p:cNvSpPr txBox="1"/>
              <p:nvPr/>
            </p:nvSpPr>
            <p:spPr>
              <a:xfrm>
                <a:off x="1456824" y="346217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BBE50-C294-46B2-8E67-402CF71A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24" y="3462177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3935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30.06.2020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56021" cy="2307608"/>
            <a:chOff x="3135979" y="2238703"/>
            <a:chExt cx="9056021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55795" y="2943451"/>
              <a:ext cx="9036205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b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Виконати №19, 21, 25, 27</a:t>
              </a:r>
            </a:p>
          </p:txBody>
        </p:sp>
      </p:grpSp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2F1BD-2F0B-4312-9E49-9AF2D57FE991}"/>
              </a:ext>
            </a:extLst>
          </p:cNvPr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1" name="Дата 1">
            <a:extLst>
              <a:ext uri="{FF2B5EF4-FFF2-40B4-BE49-F238E27FC236}">
                <a16:creationId xmlns:a16="http://schemas.microsoft.com/office/drawing/2014/main" id="{47B41FC1-F636-4208-BF88-F403636D6DD5}"/>
              </a:ext>
            </a:extLst>
          </p:cNvPr>
          <p:cNvSpPr txBox="1">
            <a:spLocks/>
          </p:cNvSpPr>
          <p:nvPr/>
        </p:nvSpPr>
        <p:spPr>
          <a:xfrm>
            <a:off x="5343415" y="6485088"/>
            <a:ext cx="1298339" cy="353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rgbClr val="33565D"/>
                </a:solidFill>
              </a:rPr>
              <a:pPr/>
              <a:t>30.06.2020</a:t>
            </a:fld>
            <a:endParaRPr lang="ru-RU" dirty="0">
              <a:solidFill>
                <a:srgbClr val="33565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5C8D04-9611-47C6-B0A3-21D3AE2648BD}"/>
              </a:ext>
            </a:extLst>
          </p:cNvPr>
          <p:cNvSpPr txBox="1"/>
          <p:nvPr/>
        </p:nvSpPr>
        <p:spPr>
          <a:xfrm>
            <a:off x="6582083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3565D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7" name="Рисунок 6" descr="Зображення, що містить знак, зупинка, тарілка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831E031-83C2-48A6-B024-667A4E2A7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20524"/>
            <a:ext cx="976896" cy="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02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59672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основні геометричні фігури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508000" y="1796344"/>
                <a:ext cx="11338560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Які геометричні фігури позначаються як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796344"/>
                <a:ext cx="11338560" cy="523220"/>
              </a:xfrm>
              <a:prstGeom prst="rect">
                <a:avLst/>
              </a:prstGeom>
              <a:blipFill>
                <a:blip r:embed="rId3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7"/>
          <p:cNvSpPr/>
          <p:nvPr/>
        </p:nvSpPr>
        <p:spPr>
          <a:xfrm>
            <a:off x="508000" y="273733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і поясніть наступні записи: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438192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Накресліть відповідні їм рисунки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7E1AC17-8A7C-4D8F-9CE9-954D4223CA12}"/>
                  </a:ext>
                </a:extLst>
              </p:cNvPr>
              <p:cNvSpPr/>
              <p:nvPr/>
            </p:nvSpPr>
            <p:spPr>
              <a:xfrm>
                <a:off x="1622097" y="3544579"/>
                <a:ext cx="1951421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7E1AC17-8A7C-4D8F-9CE9-954D4223C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97" y="3544579"/>
                <a:ext cx="1951421" cy="523220"/>
              </a:xfrm>
              <a:prstGeom prst="rect">
                <a:avLst/>
              </a:prstGeom>
              <a:blipFill>
                <a:blip r:embed="rId4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id="{9C974BB3-F043-4F1D-A9E6-44921401C5E9}"/>
                  </a:ext>
                </a:extLst>
              </p:cNvPr>
              <p:cNvSpPr/>
              <p:nvPr/>
            </p:nvSpPr>
            <p:spPr>
              <a:xfrm>
                <a:off x="5022193" y="3544579"/>
                <a:ext cx="1951421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id="{9C974BB3-F043-4F1D-A9E6-44921401C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93" y="3544579"/>
                <a:ext cx="1951421" cy="523220"/>
              </a:xfrm>
              <a:prstGeom prst="rect">
                <a:avLst/>
              </a:prstGeom>
              <a:blipFill>
                <a:blip r:embed="rId5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1F4764EB-B3F8-4A89-B625-EEA84C8B27E2}"/>
                  </a:ext>
                </a:extLst>
              </p:cNvPr>
              <p:cNvSpPr/>
              <p:nvPr/>
            </p:nvSpPr>
            <p:spPr>
              <a:xfrm>
                <a:off x="8422289" y="3544579"/>
                <a:ext cx="1951421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1F4764EB-B3F8-4A89-B625-EEA84C8B2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289" y="3544579"/>
                <a:ext cx="1951421" cy="523220"/>
              </a:xfrm>
              <a:prstGeom prst="rect">
                <a:avLst/>
              </a:prstGeom>
              <a:blipFill>
                <a:blip r:embed="rId6"/>
                <a:stretch>
                  <a:fillRect l="-4688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7">
            <a:extLst>
              <a:ext uri="{FF2B5EF4-FFF2-40B4-BE49-F238E27FC236}">
                <a16:creationId xmlns:a16="http://schemas.microsoft.com/office/drawing/2014/main" id="{ED1DBE38-07BC-4174-99A0-13C703D5E8CC}"/>
              </a:ext>
            </a:extLst>
          </p:cNvPr>
          <p:cNvSpPr/>
          <p:nvPr/>
        </p:nvSpPr>
        <p:spPr>
          <a:xfrm>
            <a:off x="508000" y="5219261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скільки частин ділить пряму</a:t>
            </a:r>
          </a:p>
        </p:txBody>
      </p:sp>
      <p:sp>
        <p:nvSpPr>
          <p:cNvPr id="19" name="Прямоугольник 7">
            <a:extLst>
              <a:ext uri="{FF2B5EF4-FFF2-40B4-BE49-F238E27FC236}">
                <a16:creationId xmlns:a16="http://schemas.microsoft.com/office/drawing/2014/main" id="{0EE8D10B-FEE8-42EB-9B0E-FBA046FEC4CF}"/>
              </a:ext>
            </a:extLst>
          </p:cNvPr>
          <p:cNvSpPr/>
          <p:nvPr/>
        </p:nvSpPr>
        <p:spPr>
          <a:xfrm>
            <a:off x="508000" y="6026502"/>
            <a:ext cx="1615089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одна</a:t>
            </a:r>
          </a:p>
        </p:txBody>
      </p:sp>
      <p:sp>
        <p:nvSpPr>
          <p:cNvPr id="20" name="Прямоугольник 7">
            <a:extLst>
              <a:ext uri="{FF2B5EF4-FFF2-40B4-BE49-F238E27FC236}">
                <a16:creationId xmlns:a16="http://schemas.microsoft.com/office/drawing/2014/main" id="{6CA7B400-752F-4A71-A192-4A94B19F0BC5}"/>
              </a:ext>
            </a:extLst>
          </p:cNvPr>
          <p:cNvSpPr/>
          <p:nvPr/>
        </p:nvSpPr>
        <p:spPr>
          <a:xfrm>
            <a:off x="2771583" y="6026502"/>
            <a:ext cx="1615089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дві</a:t>
            </a: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CA8B5C32-4012-4E2A-BA95-DB58276D12A2}"/>
              </a:ext>
            </a:extLst>
          </p:cNvPr>
          <p:cNvSpPr/>
          <p:nvPr/>
        </p:nvSpPr>
        <p:spPr>
          <a:xfrm>
            <a:off x="4916391" y="6026502"/>
            <a:ext cx="161509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</a:t>
            </a:r>
          </a:p>
        </p:txBody>
      </p:sp>
      <p:sp>
        <p:nvSpPr>
          <p:cNvPr id="22" name="Прямоугольник 7">
            <a:extLst>
              <a:ext uri="{FF2B5EF4-FFF2-40B4-BE49-F238E27FC236}">
                <a16:creationId xmlns:a16="http://schemas.microsoft.com/office/drawing/2014/main" id="{8FB6FA3E-C2B7-4DC8-B94C-0D8E252D208C}"/>
              </a:ext>
            </a:extLst>
          </p:cNvPr>
          <p:cNvSpPr/>
          <p:nvPr/>
        </p:nvSpPr>
        <p:spPr>
          <a:xfrm>
            <a:off x="7095708" y="6026502"/>
            <a:ext cx="2093312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Г)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чотири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C4DFB20D-6290-4AEF-97E2-EB7003AC50DC}"/>
                  </a:ext>
                </a:extLst>
              </p:cNvPr>
              <p:cNvSpPr/>
              <p:nvPr/>
            </p:nvSpPr>
            <p:spPr>
              <a:xfrm>
                <a:off x="9595945" y="6026502"/>
                <a:ext cx="2250615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точок</a:t>
                </a:r>
              </a:p>
            </p:txBody>
          </p:sp>
        </mc:Choice>
        <mc:Fallback xmlns=""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C4DFB20D-6290-4AEF-97E2-EB7003AC5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945" y="6026502"/>
                <a:ext cx="2250615" cy="523220"/>
              </a:xfrm>
              <a:prstGeom prst="rect">
                <a:avLst/>
              </a:prstGeom>
              <a:blipFill>
                <a:blip r:embed="rId7"/>
                <a:stretch>
                  <a:fillRect l="-2439" t="-14118" r="-2710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8194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7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відрізка і променя. Як вони позначаються?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386221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чому різниця між відрізком, променем і прямою?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32289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вимірювання відрізків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4259565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відрізків на рисунку:</a:t>
            </a: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9837CC53-2F4A-4128-BC2E-DE4D9618881F}"/>
              </a:ext>
            </a:extLst>
          </p:cNvPr>
          <p:cNvCxnSpPr>
            <a:cxnSpLocks/>
          </p:cNvCxnSpPr>
          <p:nvPr/>
        </p:nvCxnSpPr>
        <p:spPr>
          <a:xfrm flipH="1">
            <a:off x="3841473" y="5829886"/>
            <a:ext cx="47132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50835-7991-4609-B8FC-A6EE60E3AEE5}"/>
                  </a:ext>
                </a:extLst>
              </p:cNvPr>
              <p:cNvSpPr txBox="1"/>
              <p:nvPr/>
            </p:nvSpPr>
            <p:spPr>
              <a:xfrm>
                <a:off x="4094103" y="530469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750835-7991-4609-B8FC-A6EE60E3A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103" y="5304698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8E4E8-A65F-418B-B049-938F98540F63}"/>
                  </a:ext>
                </a:extLst>
              </p:cNvPr>
              <p:cNvSpPr txBox="1"/>
              <p:nvPr/>
            </p:nvSpPr>
            <p:spPr>
              <a:xfrm>
                <a:off x="7351151" y="530469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8E4E8-A65F-418B-B049-938F98540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151" y="530469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C9304648-5E39-4E5D-89BC-A6EA1BE64925}"/>
              </a:ext>
            </a:extLst>
          </p:cNvPr>
          <p:cNvSpPr/>
          <p:nvPr/>
        </p:nvSpPr>
        <p:spPr>
          <a:xfrm>
            <a:off x="4260911" y="576636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DBA4BBD-E216-4F7F-B86E-6D2B0F412A2B}"/>
              </a:ext>
            </a:extLst>
          </p:cNvPr>
          <p:cNvSpPr/>
          <p:nvPr/>
        </p:nvSpPr>
        <p:spPr>
          <a:xfrm>
            <a:off x="7505305" y="576636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9E98C2-D582-42BA-A869-42AF109286BB}"/>
                  </a:ext>
                </a:extLst>
              </p:cNvPr>
              <p:cNvSpPr txBox="1"/>
              <p:nvPr/>
            </p:nvSpPr>
            <p:spPr>
              <a:xfrm>
                <a:off x="6450357" y="530469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9E98C2-D582-42BA-A869-42AF10928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57" y="5304698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D937F589-DC77-451E-AFC4-461458D55E7E}"/>
              </a:ext>
            </a:extLst>
          </p:cNvPr>
          <p:cNvSpPr/>
          <p:nvPr/>
        </p:nvSpPr>
        <p:spPr>
          <a:xfrm>
            <a:off x="6493076" y="576636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ABB1DE-4155-4499-9FAF-66BDC531DDA5}"/>
                  </a:ext>
                </a:extLst>
              </p:cNvPr>
              <p:cNvSpPr txBox="1"/>
              <p:nvPr/>
            </p:nvSpPr>
            <p:spPr>
              <a:xfrm>
                <a:off x="8015854" y="530469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ABB1DE-4155-4499-9FAF-66BDC531D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54" y="5304698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id="{FDB9CF75-6DAE-4BDF-BC9A-2EF3F98302DD}"/>
              </a:ext>
            </a:extLst>
          </p:cNvPr>
          <p:cNvSpPr/>
          <p:nvPr/>
        </p:nvSpPr>
        <p:spPr>
          <a:xfrm>
            <a:off x="8017119" y="576636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67457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7" grpId="0" animBg="1"/>
      <p:bldP spid="13" grpId="0"/>
      <p:bldP spid="14" grpId="0"/>
      <p:bldP spid="15" grpId="0" animBg="1"/>
      <p:bldP spid="16" grpId="0" animBg="1"/>
      <p:bldP spid="19" grpId="0"/>
      <p:bldP spid="20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591502" y="2850635"/>
                <a:ext cx="6600497" cy="3237186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Позначте в зошиті чотири точки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ніякі три з яких не лежать на одній прямій. Зобразіть прямі, які можна провести через пари цих точок. Запишіть ці прямі. Запишіть промені з початком у точці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02" y="2850635"/>
                <a:ext cx="6600497" cy="3237186"/>
              </a:xfrm>
              <a:prstGeom prst="rect">
                <a:avLst/>
              </a:prstGeom>
              <a:blipFill>
                <a:blip r:embed="rId3"/>
                <a:stretch>
                  <a:fillRect r="-462" b="-26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4FFEE9-EA02-423D-8B89-5E07A7F09205}"/>
                  </a:ext>
                </a:extLst>
              </p:cNvPr>
              <p:cNvSpPr txBox="1"/>
              <p:nvPr/>
            </p:nvSpPr>
            <p:spPr>
              <a:xfrm>
                <a:off x="1458548" y="25890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4FFEE9-EA02-423D-8B89-5E07A7F0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48" y="2589025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1281C2-2B12-4C8D-883C-C1DDA18406B1}"/>
                  </a:ext>
                </a:extLst>
              </p:cNvPr>
              <p:cNvSpPr txBox="1"/>
              <p:nvPr/>
            </p:nvSpPr>
            <p:spPr>
              <a:xfrm>
                <a:off x="619134" y="495608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1281C2-2B12-4C8D-883C-C1DDA184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4" y="4956080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0146B1-1AB2-43FB-B963-E27520049058}"/>
                  </a:ext>
                </a:extLst>
              </p:cNvPr>
              <p:cNvSpPr txBox="1"/>
              <p:nvPr/>
            </p:nvSpPr>
            <p:spPr>
              <a:xfrm>
                <a:off x="3523927" y="502823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0146B1-1AB2-43FB-B963-E2752004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27" y="5028235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C8B2FE-0204-4545-A7F1-7C6E4366A121}"/>
                  </a:ext>
                </a:extLst>
              </p:cNvPr>
              <p:cNvSpPr txBox="1"/>
              <p:nvPr/>
            </p:nvSpPr>
            <p:spPr>
              <a:xfrm>
                <a:off x="4124400" y="309355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C8B2FE-0204-4545-A7F1-7C6E4366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400" y="3093554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>
            <a:extLst>
              <a:ext uri="{FF2B5EF4-FFF2-40B4-BE49-F238E27FC236}">
                <a16:creationId xmlns:a16="http://schemas.microsoft.com/office/drawing/2014/main" id="{F95DD003-A1AB-4C0F-8C65-0AD50AC3B5B2}"/>
              </a:ext>
            </a:extLst>
          </p:cNvPr>
          <p:cNvSpPr/>
          <p:nvPr/>
        </p:nvSpPr>
        <p:spPr>
          <a:xfrm>
            <a:off x="1042110" y="5405564"/>
            <a:ext cx="132745" cy="13274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C0726DB-D70F-4FF5-B9A2-71F7E1986B08}"/>
              </a:ext>
            </a:extLst>
          </p:cNvPr>
          <p:cNvSpPr/>
          <p:nvPr/>
        </p:nvSpPr>
        <p:spPr>
          <a:xfrm>
            <a:off x="1995515" y="2650048"/>
            <a:ext cx="132745" cy="13274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8D12505-FF7D-4D2B-B328-CA20EAC5C8AF}"/>
              </a:ext>
            </a:extLst>
          </p:cNvPr>
          <p:cNvSpPr/>
          <p:nvPr/>
        </p:nvSpPr>
        <p:spPr>
          <a:xfrm>
            <a:off x="3826736" y="3532483"/>
            <a:ext cx="132745" cy="13274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123FBF0-961C-4230-BCF2-32D665BBACAE}"/>
              </a:ext>
            </a:extLst>
          </p:cNvPr>
          <p:cNvSpPr/>
          <p:nvPr/>
        </p:nvSpPr>
        <p:spPr>
          <a:xfrm>
            <a:off x="3389659" y="4946627"/>
            <a:ext cx="132745" cy="132745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46D6CD7E-7110-4077-8B8B-6AFA8DBB08B2}"/>
              </a:ext>
            </a:extLst>
          </p:cNvPr>
          <p:cNvCxnSpPr>
            <a:cxnSpLocks/>
          </p:cNvCxnSpPr>
          <p:nvPr/>
        </p:nvCxnSpPr>
        <p:spPr>
          <a:xfrm flipH="1">
            <a:off x="999045" y="2444750"/>
            <a:ext cx="1156846" cy="334821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E05A257D-4673-44A3-A6CF-138C9BAAFA70}"/>
              </a:ext>
            </a:extLst>
          </p:cNvPr>
          <p:cNvCxnSpPr>
            <a:cxnSpLocks/>
          </p:cNvCxnSpPr>
          <p:nvPr/>
        </p:nvCxnSpPr>
        <p:spPr>
          <a:xfrm>
            <a:off x="1699794" y="2530378"/>
            <a:ext cx="2551352" cy="123897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32D65C9C-429F-4E85-81DC-6B0F9879726E}"/>
              </a:ext>
            </a:extLst>
          </p:cNvPr>
          <p:cNvCxnSpPr>
            <a:cxnSpLocks/>
          </p:cNvCxnSpPr>
          <p:nvPr/>
        </p:nvCxnSpPr>
        <p:spPr>
          <a:xfrm flipV="1">
            <a:off x="675758" y="4946627"/>
            <a:ext cx="3150978" cy="61217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16961547-E7BE-450C-90DC-A7508874EBFB}"/>
              </a:ext>
            </a:extLst>
          </p:cNvPr>
          <p:cNvCxnSpPr>
            <a:cxnSpLocks/>
          </p:cNvCxnSpPr>
          <p:nvPr/>
        </p:nvCxnSpPr>
        <p:spPr>
          <a:xfrm flipH="1">
            <a:off x="3361667" y="3210156"/>
            <a:ext cx="660557" cy="211622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7B651C1C-2477-4CA3-AAB9-099D85FA0AB3}"/>
              </a:ext>
            </a:extLst>
          </p:cNvPr>
          <p:cNvCxnSpPr>
            <a:cxnSpLocks/>
          </p:cNvCxnSpPr>
          <p:nvPr/>
        </p:nvCxnSpPr>
        <p:spPr>
          <a:xfrm>
            <a:off x="1860550" y="2371725"/>
            <a:ext cx="1755833" cy="290830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DEA2CE56-F63F-418F-8CD4-024D090359B5}"/>
              </a:ext>
            </a:extLst>
          </p:cNvPr>
          <p:cNvCxnSpPr>
            <a:cxnSpLocks/>
          </p:cNvCxnSpPr>
          <p:nvPr/>
        </p:nvCxnSpPr>
        <p:spPr>
          <a:xfrm flipV="1">
            <a:off x="742950" y="3370696"/>
            <a:ext cx="3508196" cy="234644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9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0.1171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2" grpId="0"/>
      <p:bldP spid="34" grpId="0"/>
      <p:bldP spid="36" grpId="0"/>
      <p:bldP spid="38" grpId="0"/>
      <p:bldP spid="33" grpId="0" animBg="1"/>
      <p:bldP spid="35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3352800"/>
                <a:ext cx="6701428" cy="231227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прямій позначено точки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так, що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см,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см,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см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Визначте, яка з точок лежить між двома іншими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3352800"/>
                <a:ext cx="6701428" cy="2312275"/>
              </a:xfrm>
              <a:prstGeom prst="rect">
                <a:avLst/>
              </a:prstGeom>
              <a:blipFill>
                <a:blip r:embed="rId3"/>
                <a:stretch>
                  <a:fillRect r="-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2FCC2D-0FA0-4DB1-9BBB-1187C053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6D0E6CA1-25EF-4D91-A5B7-9744D0220ECE}"/>
              </a:ext>
            </a:extLst>
          </p:cNvPr>
          <p:cNvCxnSpPr>
            <a:cxnSpLocks/>
          </p:cNvCxnSpPr>
          <p:nvPr/>
        </p:nvCxnSpPr>
        <p:spPr>
          <a:xfrm flipH="1">
            <a:off x="740223" y="3644086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AF5FED27-BC3D-40D1-A9E8-1E515496E993}"/>
              </a:ext>
            </a:extLst>
          </p:cNvPr>
          <p:cNvSpPr/>
          <p:nvPr/>
        </p:nvSpPr>
        <p:spPr>
          <a:xfrm>
            <a:off x="679926" y="358379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C2EFFB-3F71-48D9-9D13-526DC9DF5D69}"/>
                  </a:ext>
                </a:extLst>
              </p:cNvPr>
              <p:cNvSpPr txBox="1"/>
              <p:nvPr/>
            </p:nvSpPr>
            <p:spPr>
              <a:xfrm>
                <a:off x="370111" y="319223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C2EFFB-3F71-48D9-9D13-526DC9DF5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3192233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90927AB1-4A6D-42FC-882D-5B329A4625AA}"/>
              </a:ext>
            </a:extLst>
          </p:cNvPr>
          <p:cNvSpPr/>
          <p:nvPr/>
        </p:nvSpPr>
        <p:spPr>
          <a:xfrm>
            <a:off x="3901729" y="358379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7746EE-40CB-4220-8E44-B8D050256D1F}"/>
                  </a:ext>
                </a:extLst>
              </p:cNvPr>
              <p:cNvSpPr txBox="1"/>
              <p:nvPr/>
            </p:nvSpPr>
            <p:spPr>
              <a:xfrm>
                <a:off x="3878812" y="319223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7746EE-40CB-4220-8E44-B8D050256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12" y="319223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22B1B786-B404-42B0-8AC9-1FD08B662936}"/>
              </a:ext>
            </a:extLst>
          </p:cNvPr>
          <p:cNvSpPr/>
          <p:nvPr/>
        </p:nvSpPr>
        <p:spPr>
          <a:xfrm>
            <a:off x="2856903" y="358379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A6CAD-89BA-495E-BFC0-248EF3097CB2}"/>
                  </a:ext>
                </a:extLst>
              </p:cNvPr>
              <p:cNvSpPr txBox="1"/>
              <p:nvPr/>
            </p:nvSpPr>
            <p:spPr>
              <a:xfrm>
                <a:off x="2833986" y="319223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AA6CAD-89BA-495E-BFC0-248EF3097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86" y="3192233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3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-0.1574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 animBg="1"/>
      <p:bldP spid="10" grpId="0"/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689600" y="1486093"/>
                <a:ext cx="6502400" cy="205720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А) На відрізку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дорівнює 56 см, взята 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4 см менший за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довжину відрізка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1486093"/>
                <a:ext cx="6502400" cy="2057208"/>
              </a:xfrm>
              <a:prstGeom prst="rect">
                <a:avLst/>
              </a:prstGeom>
              <a:blipFill>
                <a:blip r:embed="rId3"/>
                <a:stretch>
                  <a:fillRect l="-1406" b="-1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/>
              <p:nvPr/>
            </p:nvSpPr>
            <p:spPr>
              <a:xfrm>
                <a:off x="5689600" y="3949700"/>
                <a:ext cx="6502400" cy="23241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Б) 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належить відрізку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𝑬𝑭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дорівнює 24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3 рази більший за відрізок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𝑷𝑭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відстань від середини відрізка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𝑷𝑭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949700"/>
                <a:ext cx="6502400" cy="2324100"/>
              </a:xfrm>
              <a:prstGeom prst="rect">
                <a:avLst/>
              </a:prstGeom>
              <a:blipFill>
                <a:blip r:embed="rId5"/>
                <a:stretch>
                  <a:fillRect l="-1874" t="-787" r="-1968" b="-4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6B20A-BDAF-436E-B5BC-BC2D437FE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68F27F83-6089-4053-AA72-318540394343}"/>
              </a:ext>
            </a:extLst>
          </p:cNvPr>
          <p:cNvCxnSpPr>
            <a:cxnSpLocks/>
          </p:cNvCxnSpPr>
          <p:nvPr/>
        </p:nvCxnSpPr>
        <p:spPr>
          <a:xfrm flipH="1">
            <a:off x="969228" y="2635093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6F4B5234-AE07-4B03-B917-03BAD891C991}"/>
              </a:ext>
            </a:extLst>
          </p:cNvPr>
          <p:cNvSpPr/>
          <p:nvPr/>
        </p:nvSpPr>
        <p:spPr>
          <a:xfrm>
            <a:off x="908931" y="25747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A2B81-71F0-4F8B-8B9C-44BCC9114A43}"/>
                  </a:ext>
                </a:extLst>
              </p:cNvPr>
              <p:cNvSpPr txBox="1"/>
              <p:nvPr/>
            </p:nvSpPr>
            <p:spPr>
              <a:xfrm>
                <a:off x="599116" y="20749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A2B81-71F0-4F8B-8B9C-44BCC9114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16" y="2074938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>
            <a:extLst>
              <a:ext uri="{FF2B5EF4-FFF2-40B4-BE49-F238E27FC236}">
                <a16:creationId xmlns:a16="http://schemas.microsoft.com/office/drawing/2014/main" id="{84847C81-AAF1-48D2-9443-E91A94A06FD8}"/>
              </a:ext>
            </a:extLst>
          </p:cNvPr>
          <p:cNvSpPr/>
          <p:nvPr/>
        </p:nvSpPr>
        <p:spPr>
          <a:xfrm>
            <a:off x="4130734" y="25747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C9212-31BD-4C62-A5FF-689989CD097A}"/>
                  </a:ext>
                </a:extLst>
              </p:cNvPr>
              <p:cNvSpPr txBox="1"/>
              <p:nvPr/>
            </p:nvSpPr>
            <p:spPr>
              <a:xfrm>
                <a:off x="4107817" y="20749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C9212-31BD-4C62-A5FF-689989CD0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17" y="2074938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371EF896-7FF5-4C50-81E2-5082BD838FA1}"/>
              </a:ext>
            </a:extLst>
          </p:cNvPr>
          <p:cNvSpPr/>
          <p:nvPr/>
        </p:nvSpPr>
        <p:spPr>
          <a:xfrm>
            <a:off x="2287795" y="25747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E7E5F8-219F-4A92-92EC-2783A279C07E}"/>
                  </a:ext>
                </a:extLst>
              </p:cNvPr>
              <p:cNvSpPr txBox="1"/>
              <p:nvPr/>
            </p:nvSpPr>
            <p:spPr>
              <a:xfrm>
                <a:off x="2264878" y="20749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E7E5F8-219F-4A92-92EC-2783A279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878" y="2074938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05FCA364-608E-43FF-9943-5C4E016D8C6E}"/>
              </a:ext>
            </a:extLst>
          </p:cNvPr>
          <p:cNvCxnSpPr>
            <a:cxnSpLocks/>
          </p:cNvCxnSpPr>
          <p:nvPr/>
        </p:nvCxnSpPr>
        <p:spPr>
          <a:xfrm flipH="1">
            <a:off x="969228" y="4962157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1E36B6A7-8798-4C8C-9D7E-BD3268EC636D}"/>
              </a:ext>
            </a:extLst>
          </p:cNvPr>
          <p:cNvSpPr/>
          <p:nvPr/>
        </p:nvSpPr>
        <p:spPr>
          <a:xfrm>
            <a:off x="908931" y="490186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19241F-D158-410C-A73C-B1A660405144}"/>
                  </a:ext>
                </a:extLst>
              </p:cNvPr>
              <p:cNvSpPr txBox="1"/>
              <p:nvPr/>
            </p:nvSpPr>
            <p:spPr>
              <a:xfrm>
                <a:off x="599116" y="440200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19241F-D158-410C-A73C-B1A660405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16" y="4402002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>
            <a:extLst>
              <a:ext uri="{FF2B5EF4-FFF2-40B4-BE49-F238E27FC236}">
                <a16:creationId xmlns:a16="http://schemas.microsoft.com/office/drawing/2014/main" id="{FB561C5A-9DF1-4B2B-AF0C-9A72F6C64A85}"/>
              </a:ext>
            </a:extLst>
          </p:cNvPr>
          <p:cNvSpPr/>
          <p:nvPr/>
        </p:nvSpPr>
        <p:spPr>
          <a:xfrm>
            <a:off x="4130734" y="490186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88FEB8-C91B-4E79-B736-9CCC729929FA}"/>
                  </a:ext>
                </a:extLst>
              </p:cNvPr>
              <p:cNvSpPr txBox="1"/>
              <p:nvPr/>
            </p:nvSpPr>
            <p:spPr>
              <a:xfrm>
                <a:off x="4107817" y="440200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88FEB8-C91B-4E79-B736-9CCC7299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17" y="4402002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>
            <a:extLst>
              <a:ext uri="{FF2B5EF4-FFF2-40B4-BE49-F238E27FC236}">
                <a16:creationId xmlns:a16="http://schemas.microsoft.com/office/drawing/2014/main" id="{3170F57F-056E-4AE5-BAE4-D1259B913854}"/>
              </a:ext>
            </a:extLst>
          </p:cNvPr>
          <p:cNvSpPr/>
          <p:nvPr/>
        </p:nvSpPr>
        <p:spPr>
          <a:xfrm>
            <a:off x="3112355" y="490186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B7FC78-B97C-4B38-A114-3A293A172DE2}"/>
                  </a:ext>
                </a:extLst>
              </p:cNvPr>
              <p:cNvSpPr txBox="1"/>
              <p:nvPr/>
            </p:nvSpPr>
            <p:spPr>
              <a:xfrm>
                <a:off x="3089438" y="440200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B7FC78-B97C-4B38-A114-3A293A172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38" y="4402002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>
            <a:extLst>
              <a:ext uri="{FF2B5EF4-FFF2-40B4-BE49-F238E27FC236}">
                <a16:creationId xmlns:a16="http://schemas.microsoft.com/office/drawing/2014/main" id="{398E709B-3654-4D35-ACF7-F154E3C5E473}"/>
              </a:ext>
            </a:extLst>
          </p:cNvPr>
          <p:cNvSpPr/>
          <p:nvPr/>
        </p:nvSpPr>
        <p:spPr>
          <a:xfrm>
            <a:off x="3629237" y="490186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809BDA-293B-47BB-B58B-E993211BC946}"/>
                  </a:ext>
                </a:extLst>
              </p:cNvPr>
              <p:cNvSpPr txBox="1"/>
              <p:nvPr/>
            </p:nvSpPr>
            <p:spPr>
              <a:xfrm>
                <a:off x="3606320" y="440200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809BDA-293B-47BB-B58B-E993211BC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320" y="4402002"/>
                <a:ext cx="4549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4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10" grpId="0" animBg="1"/>
      <p:bldP spid="12" grpId="0"/>
      <p:bldP spid="12" grpId="1"/>
      <p:bldP spid="13" grpId="0" animBg="1"/>
      <p:bldP spid="14" grpId="0"/>
      <p:bldP spid="14" grpId="1"/>
      <p:bldP spid="15" grpId="0" animBg="1"/>
      <p:bldP spid="17" grpId="0"/>
      <p:bldP spid="17" grpId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779451"/>
                <a:ext cx="6800192" cy="1810066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відрізку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 дорівнює 42 см, взята 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Знайти відстань між серединами відрізків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779451"/>
                <a:ext cx="6800192" cy="1810066"/>
              </a:xfrm>
              <a:prstGeom prst="rect">
                <a:avLst/>
              </a:prstGeom>
              <a:blipFill>
                <a:blip r:embed="rId3"/>
                <a:stretch>
                  <a:fillRect l="-1165" r="-2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C17E55FF-B4C8-440C-9064-24B5829900B7}"/>
              </a:ext>
            </a:extLst>
          </p:cNvPr>
          <p:cNvCxnSpPr>
            <a:cxnSpLocks/>
          </p:cNvCxnSpPr>
          <p:nvPr/>
        </p:nvCxnSpPr>
        <p:spPr>
          <a:xfrm flipH="1">
            <a:off x="969228" y="3854293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948AE09-E0F2-4F66-8F6C-76BC8235FE34}"/>
              </a:ext>
            </a:extLst>
          </p:cNvPr>
          <p:cNvSpPr/>
          <p:nvPr/>
        </p:nvSpPr>
        <p:spPr>
          <a:xfrm>
            <a:off x="908931" y="37939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8300F-9C42-4744-9F6E-859C895E5421}"/>
                  </a:ext>
                </a:extLst>
              </p:cNvPr>
              <p:cNvSpPr txBox="1"/>
              <p:nvPr/>
            </p:nvSpPr>
            <p:spPr>
              <a:xfrm>
                <a:off x="599116" y="32941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8300F-9C42-4744-9F6E-859C895E5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16" y="3294138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8E134E8B-223D-4998-8008-8304D63833ED}"/>
              </a:ext>
            </a:extLst>
          </p:cNvPr>
          <p:cNvSpPr/>
          <p:nvPr/>
        </p:nvSpPr>
        <p:spPr>
          <a:xfrm>
            <a:off x="4130734" y="37939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EA242-0A96-4D56-B839-EA64A16EDCB2}"/>
                  </a:ext>
                </a:extLst>
              </p:cNvPr>
              <p:cNvSpPr txBox="1"/>
              <p:nvPr/>
            </p:nvSpPr>
            <p:spPr>
              <a:xfrm>
                <a:off x="4107817" y="32941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EA242-0A96-4D56-B839-EA64A16ED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17" y="3294138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32821C21-C84D-4B55-8147-35F5242DF99E}"/>
              </a:ext>
            </a:extLst>
          </p:cNvPr>
          <p:cNvSpPr/>
          <p:nvPr/>
        </p:nvSpPr>
        <p:spPr>
          <a:xfrm>
            <a:off x="2132933" y="379399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9CB591-91CA-408F-8CA9-585E967E21B6}"/>
                  </a:ext>
                </a:extLst>
              </p:cNvPr>
              <p:cNvSpPr txBox="1"/>
              <p:nvPr/>
            </p:nvSpPr>
            <p:spPr>
              <a:xfrm>
                <a:off x="2110016" y="32941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9CB591-91CA-408F-8CA9-585E967E2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3294138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id="{526DC288-CEDD-4655-974C-7D8294396FD9}"/>
              </a:ext>
            </a:extLst>
          </p:cNvPr>
          <p:cNvSpPr/>
          <p:nvPr/>
        </p:nvSpPr>
        <p:spPr>
          <a:xfrm>
            <a:off x="1530446" y="3793997"/>
            <a:ext cx="120591" cy="120591"/>
          </a:xfrm>
          <a:prstGeom prst="ellipse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87BA29-400F-40A8-9A27-51BE08954487}"/>
                  </a:ext>
                </a:extLst>
              </p:cNvPr>
              <p:cNvSpPr txBox="1"/>
              <p:nvPr/>
            </p:nvSpPr>
            <p:spPr>
              <a:xfrm>
                <a:off x="1507529" y="32941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>
                  <a:solidFill>
                    <a:srgbClr val="1999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87BA29-400F-40A8-9A27-51BE0895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29" y="3294138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>
            <a:extLst>
              <a:ext uri="{FF2B5EF4-FFF2-40B4-BE49-F238E27FC236}">
                <a16:creationId xmlns:a16="http://schemas.microsoft.com/office/drawing/2014/main" id="{11326EFB-56AA-4815-88C3-D9E4E53D16C2}"/>
              </a:ext>
            </a:extLst>
          </p:cNvPr>
          <p:cNvSpPr/>
          <p:nvPr/>
        </p:nvSpPr>
        <p:spPr>
          <a:xfrm>
            <a:off x="3060079" y="3793997"/>
            <a:ext cx="120591" cy="120591"/>
          </a:xfrm>
          <a:prstGeom prst="ellipse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A5DCB4-A73D-4EFD-85DB-2757223BD0A2}"/>
                  </a:ext>
                </a:extLst>
              </p:cNvPr>
              <p:cNvSpPr txBox="1"/>
              <p:nvPr/>
            </p:nvSpPr>
            <p:spPr>
              <a:xfrm>
                <a:off x="3037162" y="32941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A5DCB4-A73D-4EFD-85DB-2757223B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162" y="3294138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9F4291FD-A103-484D-A2AE-8CB44E0BF804}"/>
              </a:ext>
            </a:extLst>
          </p:cNvPr>
          <p:cNvCxnSpPr>
            <a:cxnSpLocks/>
          </p:cNvCxnSpPr>
          <p:nvPr/>
        </p:nvCxnSpPr>
        <p:spPr>
          <a:xfrm flipV="1">
            <a:off x="1283852" y="3744528"/>
            <a:ext cx="0" cy="219530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886B3BA7-3F4A-488F-88BA-6648DE3A84FC}"/>
              </a:ext>
            </a:extLst>
          </p:cNvPr>
          <p:cNvCxnSpPr>
            <a:cxnSpLocks/>
          </p:cNvCxnSpPr>
          <p:nvPr/>
        </p:nvCxnSpPr>
        <p:spPr>
          <a:xfrm flipV="1">
            <a:off x="1861702" y="3744528"/>
            <a:ext cx="0" cy="219530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689F46C1-E02D-4EE4-9C20-C3849703EC3F}"/>
              </a:ext>
            </a:extLst>
          </p:cNvPr>
          <p:cNvGrpSpPr/>
          <p:nvPr/>
        </p:nvGrpSpPr>
        <p:grpSpPr>
          <a:xfrm>
            <a:off x="2601101" y="3744527"/>
            <a:ext cx="60325" cy="219530"/>
            <a:chOff x="2363352" y="4328728"/>
            <a:chExt cx="60325" cy="219530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id="{EC689554-D7A9-426C-BC90-8EBD09872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3352" y="4328728"/>
              <a:ext cx="0" cy="219530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5B1D41BD-5E59-403A-A9B1-9EE4FA3BC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3677" y="4328728"/>
              <a:ext cx="0" cy="219530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B4D6AB64-FD6B-4869-ACB0-08ADD95CD089}"/>
              </a:ext>
            </a:extLst>
          </p:cNvPr>
          <p:cNvGrpSpPr/>
          <p:nvPr/>
        </p:nvGrpSpPr>
        <p:grpSpPr>
          <a:xfrm>
            <a:off x="3595376" y="3744527"/>
            <a:ext cx="60325" cy="219530"/>
            <a:chOff x="2363352" y="4328728"/>
            <a:chExt cx="60325" cy="219530"/>
          </a:xfrm>
        </p:grpSpPr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id="{BD61B9CE-FE88-46DC-A130-2EA2C26A2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3352" y="4328728"/>
              <a:ext cx="0" cy="219530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id="{EF8051E3-9F4E-410B-8898-BFC309751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3677" y="4328728"/>
              <a:ext cx="0" cy="219530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Графіка 27" descr="Лампочка">
            <a:extLst>
              <a:ext uri="{FF2B5EF4-FFF2-40B4-BE49-F238E27FC236}">
                <a16:creationId xmlns:a16="http://schemas.microsoft.com/office/drawing/2014/main" id="{49C92FE2-6B28-4E24-AB28-6565B5472A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1066" y="5747411"/>
            <a:ext cx="914400" cy="914400"/>
          </a:xfrm>
          <a:prstGeom prst="rect">
            <a:avLst/>
          </a:prstGeom>
        </p:spPr>
      </p:pic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id="{96B715AA-150F-4F18-9499-C27B0BB11898}"/>
              </a:ext>
            </a:extLst>
          </p:cNvPr>
          <p:cNvSpPr/>
          <p:nvPr/>
        </p:nvSpPr>
        <p:spPr>
          <a:xfrm>
            <a:off x="3836276" y="5772216"/>
            <a:ext cx="753479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цікавий факт ми встановили для себе в ході розв’язку цієї задачі?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1017167B-C89E-43C1-81B7-FD6E3531C6FA}"/>
              </a:ext>
            </a:extLst>
          </p:cNvPr>
          <p:cNvSpPr/>
          <p:nvPr/>
        </p:nvSpPr>
        <p:spPr>
          <a:xfrm>
            <a:off x="1651037" y="5600542"/>
            <a:ext cx="9204598" cy="1042429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на відрізку відмічена точка, то відстань між серединами утворених відрізків дорівнює половині цього відрізка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Рисунок 30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CB945C97-1957-41D3-8C21-DB3225F7C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724" y="5600542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899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3.75E-6 -0.1569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50"/>
                            </p:stCondLst>
                            <p:childTnLst>
                              <p:par>
                                <p:cTn id="10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4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1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8" grpId="0"/>
      <p:bldP spid="19" grpId="0" animBg="1"/>
      <p:bldP spid="20" grpId="0"/>
      <p:bldP spid="29" grpId="0" animBg="1"/>
      <p:bldP spid="29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592252"/>
                <a:ext cx="6800192" cy="1683942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довжини відрізків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однакові. Обґрунтуйте, чому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592252"/>
                <a:ext cx="6800192" cy="1683942"/>
              </a:xfrm>
              <a:prstGeom prst="rect">
                <a:avLst/>
              </a:prstGeom>
              <a:blipFill>
                <a:blip r:embed="rId3"/>
                <a:stretch>
                  <a:fillRect l="-179" r="-1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E2EB26A-BBE1-4987-964B-642676545395}"/>
              </a:ext>
            </a:extLst>
          </p:cNvPr>
          <p:cNvCxnSpPr>
            <a:cxnSpLocks/>
          </p:cNvCxnSpPr>
          <p:nvPr/>
        </p:nvCxnSpPr>
        <p:spPr>
          <a:xfrm flipH="1">
            <a:off x="802055" y="3690480"/>
            <a:ext cx="348546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312DB727-5A74-4788-9C3A-C24306A3C867}"/>
              </a:ext>
            </a:extLst>
          </p:cNvPr>
          <p:cNvSpPr/>
          <p:nvPr/>
        </p:nvSpPr>
        <p:spPr>
          <a:xfrm>
            <a:off x="1311433" y="364685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76ABFC-F728-4A78-94F6-95D3BB7A6830}"/>
                  </a:ext>
                </a:extLst>
              </p:cNvPr>
              <p:cNvSpPr txBox="1"/>
              <p:nvPr/>
            </p:nvSpPr>
            <p:spPr>
              <a:xfrm>
                <a:off x="1083945" y="314699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76ABFC-F728-4A78-94F6-95D3BB7A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45" y="3146993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>
            <a:extLst>
              <a:ext uri="{FF2B5EF4-FFF2-40B4-BE49-F238E27FC236}">
                <a16:creationId xmlns:a16="http://schemas.microsoft.com/office/drawing/2014/main" id="{0C183F6F-8908-47F5-B6E9-35B5BE031611}"/>
              </a:ext>
            </a:extLst>
          </p:cNvPr>
          <p:cNvSpPr/>
          <p:nvPr/>
        </p:nvSpPr>
        <p:spPr>
          <a:xfrm>
            <a:off x="1820811" y="364685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56CB8-E078-4AC7-8574-6CD0AF8C96BB}"/>
                  </a:ext>
                </a:extLst>
              </p:cNvPr>
              <p:cNvSpPr txBox="1"/>
              <p:nvPr/>
            </p:nvSpPr>
            <p:spPr>
              <a:xfrm>
                <a:off x="1593323" y="314699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56CB8-E078-4AC7-8574-6CD0AF8C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23" y="314699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92101052-0D32-48C0-AB83-57D16A852AFD}"/>
              </a:ext>
            </a:extLst>
          </p:cNvPr>
          <p:cNvSpPr/>
          <p:nvPr/>
        </p:nvSpPr>
        <p:spPr>
          <a:xfrm>
            <a:off x="3424830" y="364685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08BD34-8106-4E58-AA76-0157A457A91E}"/>
                  </a:ext>
                </a:extLst>
              </p:cNvPr>
              <p:cNvSpPr txBox="1"/>
              <p:nvPr/>
            </p:nvSpPr>
            <p:spPr>
              <a:xfrm>
                <a:off x="3197342" y="314699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08BD34-8106-4E58-AA76-0157A457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342" y="3146993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>
            <a:extLst>
              <a:ext uri="{FF2B5EF4-FFF2-40B4-BE49-F238E27FC236}">
                <a16:creationId xmlns:a16="http://schemas.microsoft.com/office/drawing/2014/main" id="{22883502-C6BD-4A4E-A907-E874BC854C98}"/>
              </a:ext>
            </a:extLst>
          </p:cNvPr>
          <p:cNvSpPr/>
          <p:nvPr/>
        </p:nvSpPr>
        <p:spPr>
          <a:xfrm>
            <a:off x="3929147" y="364685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D8E58-CB27-4D4D-8A6F-8988E7A4CEAF}"/>
                  </a:ext>
                </a:extLst>
              </p:cNvPr>
              <p:cNvSpPr txBox="1"/>
              <p:nvPr/>
            </p:nvSpPr>
            <p:spPr>
              <a:xfrm>
                <a:off x="3701659" y="314699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6D8E58-CB27-4D4D-8A6F-8988E7A4C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59" y="3146993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0016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3.75E-6 -0.1569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0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лежать на одній прямій так, 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см. Чи правильно, що 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внутрішньою точкою відрізка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blipFill>
                <a:blip r:embed="rId3"/>
                <a:stretch>
                  <a:fillRect t="-6395" r="-90" b="-10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8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-0.1569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508</Words>
  <Application>Microsoft Office PowerPoint</Application>
  <PresentationFormat>Широкий екран</PresentationFormat>
  <Paragraphs>98</Paragraphs>
  <Slides>11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Марко Мілевський</cp:lastModifiedBy>
  <cp:revision>37</cp:revision>
  <dcterms:created xsi:type="dcterms:W3CDTF">2020-06-13T11:16:11Z</dcterms:created>
  <dcterms:modified xsi:type="dcterms:W3CDTF">2020-06-30T03:15:56Z</dcterms:modified>
</cp:coreProperties>
</file>