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9AA5-5CF1-41BD-8314-504C0053F8EF}" type="datetimeFigureOut">
              <a:rPr lang="uk-UA" smtClean="0"/>
              <a:pPr/>
              <a:t>08.09.2022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2E2F-2437-424B-B31D-DD089EA345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Вика\Desktop\порівняй доріжки\титулка і мета_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порівняй доріжки\титулка і мета (1)_0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а\Desktop\порівняй доріжки\доріжки_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а\Desktop\порівняй доріжки\доріжки_0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а\Desktop\порівняй доріжки\доріжки_0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747464"/>
            <a:ext cx="9142413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а\Desktop\порівняй доріжки\доріжки_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а\Desktop\порівняй доріжки\доріжки_0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а\Desktop\порівняй доріжки\доріжки_0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а\Desktop\порівняй доріжки\доріжки_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7938"/>
            <a:ext cx="9756576" cy="685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админ</cp:lastModifiedBy>
  <cp:revision>1</cp:revision>
  <dcterms:created xsi:type="dcterms:W3CDTF">2020-09-01T12:35:00Z</dcterms:created>
  <dcterms:modified xsi:type="dcterms:W3CDTF">2022-09-08T14:16:00Z</dcterms:modified>
</cp:coreProperties>
</file>